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2" r:id="rId5"/>
    <p:sldId id="290" r:id="rId6"/>
    <p:sldId id="296" r:id="rId7"/>
    <p:sldId id="292" r:id="rId8"/>
    <p:sldId id="293" r:id="rId9"/>
    <p:sldId id="294" r:id="rId10"/>
    <p:sldId id="295" r:id="rId11"/>
    <p:sldId id="297" r:id="rId12"/>
    <p:sldId id="298" r:id="rId13"/>
    <p:sldId id="299" r:id="rId14"/>
    <p:sldId id="300" r:id="rId15"/>
    <p:sldId id="303" r:id="rId16"/>
    <p:sldId id="305" r:id="rId17"/>
    <p:sldId id="307" r:id="rId18"/>
    <p:sldId id="309" r:id="rId19"/>
    <p:sldId id="308" r:id="rId20"/>
    <p:sldId id="31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56" autoAdjust="0"/>
    <p:restoredTop sz="93981" autoAdjust="0"/>
  </p:normalViewPr>
  <p:slideViewPr>
    <p:cSldViewPr snapToGrid="0">
      <p:cViewPr varScale="1">
        <p:scale>
          <a:sx n="65" d="100"/>
          <a:sy n="65" d="100"/>
        </p:scale>
        <p:origin x="29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917B1-0E90-42C7-B728-5E94F2AEBA30}" type="datetimeFigureOut">
              <a:rPr lang="en-US" smtClean="0"/>
              <a:t>25-May-19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9D05-AAC6-4485-8F42-5D215F5C0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462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917B1-0E90-42C7-B728-5E94F2AEBA30}" type="datetimeFigureOut">
              <a:rPr lang="en-US" smtClean="0"/>
              <a:t>25-May-19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9D05-AAC6-4485-8F42-5D215F5C0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899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917B1-0E90-42C7-B728-5E94F2AEBA30}" type="datetimeFigureOut">
              <a:rPr lang="en-US" smtClean="0"/>
              <a:t>25-May-19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9D05-AAC6-4485-8F42-5D215F5C0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293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917B1-0E90-42C7-B728-5E94F2AEBA30}" type="datetimeFigureOut">
              <a:rPr lang="en-US" smtClean="0"/>
              <a:t>25-May-19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9D05-AAC6-4485-8F42-5D215F5C0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2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917B1-0E90-42C7-B728-5E94F2AEBA30}" type="datetimeFigureOut">
              <a:rPr lang="en-US" smtClean="0"/>
              <a:t>25-May-19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9D05-AAC6-4485-8F42-5D215F5C0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090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917B1-0E90-42C7-B728-5E94F2AEBA30}" type="datetimeFigureOut">
              <a:rPr lang="en-US" smtClean="0"/>
              <a:t>25-May-19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9D05-AAC6-4485-8F42-5D215F5C0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07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917B1-0E90-42C7-B728-5E94F2AEBA30}" type="datetimeFigureOut">
              <a:rPr lang="en-US" smtClean="0"/>
              <a:t>25-May-19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9D05-AAC6-4485-8F42-5D215F5C0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968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917B1-0E90-42C7-B728-5E94F2AEBA30}" type="datetimeFigureOut">
              <a:rPr lang="en-US" smtClean="0"/>
              <a:t>25-May-19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9D05-AAC6-4485-8F42-5D215F5C0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850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917B1-0E90-42C7-B728-5E94F2AEBA30}" type="datetimeFigureOut">
              <a:rPr lang="en-US" smtClean="0"/>
              <a:t>25-May-19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9D05-AAC6-4485-8F42-5D215F5C0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9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917B1-0E90-42C7-B728-5E94F2AEBA30}" type="datetimeFigureOut">
              <a:rPr lang="en-US" smtClean="0"/>
              <a:t>25-May-19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9D05-AAC6-4485-8F42-5D215F5C0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13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917B1-0E90-42C7-B728-5E94F2AEBA30}" type="datetimeFigureOut">
              <a:rPr lang="en-US" smtClean="0"/>
              <a:t>25-May-19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9D05-AAC6-4485-8F42-5D215F5C0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029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917B1-0E90-42C7-B728-5E94F2AEBA30}" type="datetimeFigureOut">
              <a:rPr lang="en-US" smtClean="0"/>
              <a:t>25-May-19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39D05-AAC6-4485-8F42-5D215F5C0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319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z-1fTlSDF0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017" y="2062879"/>
            <a:ext cx="7762110" cy="457491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27017" y="449419"/>
            <a:ext cx="7762110" cy="1296253"/>
          </a:xfrm>
          <a:prstGeom prst="rect">
            <a:avLst/>
          </a:prstGeom>
          <a:noFill/>
          <a:ln w="34925" cmpd="tri">
            <a:noFill/>
          </a:ln>
        </p:spPr>
        <p:txBody>
          <a:bodyPr wrap="squar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Good Morning</a:t>
            </a:r>
            <a:endParaRPr lang="en-US" sz="54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5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2547" y="5846619"/>
            <a:ext cx="9407236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many countries, people celebrate with a cake.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7372" y="513807"/>
            <a:ext cx="9620796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Happy Birthday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437137"/>
            <a:ext cx="6580361" cy="418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9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27856" y="5846618"/>
            <a:ext cx="6026726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candles on the cake.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7372" y="513807"/>
            <a:ext cx="9620796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Happy Birthday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947" y="1547974"/>
            <a:ext cx="4978543" cy="418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84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5456" y="5874328"/>
            <a:ext cx="10884627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one candle for each year of the person’s life.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7372" y="513807"/>
            <a:ext cx="9620796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Happy Birthday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315" y="1547974"/>
            <a:ext cx="4187807" cy="418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8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40530" y="5254896"/>
            <a:ext cx="7841673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 sing a song for the person.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553" y="1392891"/>
            <a:ext cx="6747162" cy="3754582"/>
          </a:xfrm>
          <a:prstGeom prst="rect">
            <a:avLst/>
          </a:prstGeom>
        </p:spPr>
      </p:pic>
      <p:sp>
        <p:nvSpPr>
          <p:cNvPr id="5" name="TextBox 4">
            <a:hlinkClick r:id="rId3"/>
          </p:cNvPr>
          <p:cNvSpPr txBox="1"/>
          <p:nvPr/>
        </p:nvSpPr>
        <p:spPr>
          <a:xfrm>
            <a:off x="1940530" y="6082386"/>
            <a:ext cx="7841673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Click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Listen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the song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7372" y="322082"/>
            <a:ext cx="9620796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Happy Birthday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01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5456" y="5874328"/>
            <a:ext cx="10884627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the end of the song, the person blows out the candles.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7372" y="513807"/>
            <a:ext cx="9620796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Happy Birthday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418" y="1731818"/>
            <a:ext cx="7523017" cy="375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70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02572" y="347553"/>
            <a:ext cx="9235937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Teacher’s Reading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69" b="-1"/>
          <a:stretch/>
        </p:blipFill>
        <p:spPr>
          <a:xfrm>
            <a:off x="1002572" y="1437347"/>
            <a:ext cx="9235937" cy="456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8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07372" y="513807"/>
            <a:ext cx="9620796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Student’s Reading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515" y="1920893"/>
            <a:ext cx="8550509" cy="467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815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07371" y="3096165"/>
            <a:ext cx="9942519" cy="107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Every two students will listen and read the paragraph one after another.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7372" y="1745661"/>
            <a:ext cx="9975271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Pair Work</a:t>
            </a:r>
            <a:endParaRPr lang="en-US" sz="8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56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07371" y="3096164"/>
            <a:ext cx="9942519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Every four students will discuss about Birthday party jobs and materials.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7372" y="1745661"/>
            <a:ext cx="9975271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  <a:endParaRPr lang="en-US" sz="9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9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07371" y="513807"/>
            <a:ext cx="9975271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Evaluation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23746" y="2492258"/>
            <a:ext cx="9942519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birthday?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07371" y="4132154"/>
            <a:ext cx="9942519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things are we use on birthday?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57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1244" y="1906383"/>
            <a:ext cx="5381897" cy="30469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Name: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Md.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Uddin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Designation: Assistant Teacher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School: Mohonpur Government Primary School.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Mohonpur,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Mangalpur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Birol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Dinajpur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62256" y="1906383"/>
            <a:ext cx="5472544" cy="298543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Class: 5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Subject: English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Lesson: Happy Birth day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Lesson Part: A</a:t>
            </a:r>
            <a:r>
              <a:rPr lang="en-US" sz="28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person’s...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candles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Time: 40 minutes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Date: 22/05/2019</a:t>
            </a:r>
            <a:endParaRPr lang="bn-IN" sz="3200" dirty="0" smtClean="0">
              <a:latin typeface="Times New Roman" panose="02020603050405020304" pitchFamily="18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1245" y="689746"/>
            <a:ext cx="5381897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Teacher Introduction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97781" y="689747"/>
            <a:ext cx="5023659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Lesson </a:t>
            </a:r>
            <a:r>
              <a:rPr lang="en-US" sz="4000" u="sng" dirty="0">
                <a:latin typeface="Times New Roman" panose="02020603050405020304" pitchFamily="18" charset="0"/>
                <a:cs typeface="NikoshBAN" panose="02000000000000000000" pitchFamily="2" charset="0"/>
              </a:rPr>
              <a:t>Introduction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67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48" y="929148"/>
            <a:ext cx="10559846" cy="536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36165" y="3863111"/>
            <a:ext cx="10641319" cy="25545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Reading:</a:t>
            </a:r>
          </a:p>
          <a:p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will be able 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1.7.1 read paragraphs, dialogues stories, letters and other texts.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5.1.1 read silently with understanding paragraph 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5.1.2 read silently with understanding stories.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6171" y="361407"/>
            <a:ext cx="10641313" cy="11079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Learning Outcomes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6165" y="2081227"/>
            <a:ext cx="10641319" cy="156966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Listening:</a:t>
            </a:r>
          </a:p>
          <a:p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will able to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4.2.1 understand and enjoy simple stories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285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42207" y="555370"/>
            <a:ext cx="10280469" cy="110799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Happy Birthday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62" y="2224519"/>
            <a:ext cx="1743075" cy="2619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583" y="2255689"/>
            <a:ext cx="2484727" cy="24847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473" y="2255689"/>
            <a:ext cx="2484727" cy="248472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19262" y="5149489"/>
            <a:ext cx="1502229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Candles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69721" y="5149489"/>
            <a:ext cx="1993479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Cake Cut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29594" y="5149489"/>
            <a:ext cx="1502229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Cake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9262" y="5845825"/>
            <a:ext cx="8643938" cy="707886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When we use these?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4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36171" y="361407"/>
            <a:ext cx="10280469" cy="11079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New Words from Text Book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941" y="2517773"/>
            <a:ext cx="2193780" cy="15943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36171" y="2899441"/>
            <a:ext cx="2706681" cy="83099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Birthday</a:t>
            </a:r>
            <a:endParaRPr lang="en-US" sz="1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941" y="4460997"/>
            <a:ext cx="2193780" cy="158716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36171" y="4839082"/>
            <a:ext cx="2388921" cy="83099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Date</a:t>
            </a:r>
            <a:endParaRPr lang="en-US" sz="1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4714503" y="5060614"/>
            <a:ext cx="605642" cy="5124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844018" y="3046520"/>
            <a:ext cx="4512240" cy="5232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of a person's birth.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2792" y="5043143"/>
            <a:ext cx="5175917" cy="5232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particular day of the month.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866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1" grpId="0" animBg="1"/>
      <p:bldP spid="14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36171" y="361407"/>
            <a:ext cx="10280469" cy="11079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New Words from Text Book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516" y="2576765"/>
            <a:ext cx="1758234" cy="15943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88571" y="2899441"/>
            <a:ext cx="2236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Cake</a:t>
            </a:r>
            <a:endParaRPr lang="en-US" sz="1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032" y="4658701"/>
            <a:ext cx="934906" cy="17890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88571" y="5379408"/>
            <a:ext cx="2236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Candle</a:t>
            </a:r>
            <a:endParaRPr lang="en-US" sz="1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68861" y="5533296"/>
            <a:ext cx="5140235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kind of lamp made by wax.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76405" y="2576765"/>
            <a:ext cx="5140235" cy="1815882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item of soft sweet food made from a mixture of flour, fat, eggs, sugar, and other ingredients, baked.</a:t>
            </a:r>
          </a:p>
        </p:txBody>
      </p:sp>
    </p:spTree>
    <p:extLst>
      <p:ext uri="{BB962C8B-B14F-4D97-AF65-F5344CB8AC3E}">
        <p14:creationId xmlns:p14="http://schemas.microsoft.com/office/powerpoint/2010/main" val="39170561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1" grpId="0" animBg="1"/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97649" y="6225248"/>
            <a:ext cx="6640241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person’s birthday is a special day.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7372" y="513807"/>
            <a:ext cx="9620796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Happy Birthday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649" y="1621803"/>
            <a:ext cx="6640241" cy="441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8779" y="5902037"/>
            <a:ext cx="7670268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date when the person was born.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7372" y="513807"/>
            <a:ext cx="9620796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Happy Birthday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635" y="1550347"/>
            <a:ext cx="7670268" cy="435169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666508" y="3532909"/>
            <a:ext cx="1219200" cy="7204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6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1446" y="5902037"/>
            <a:ext cx="10751573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 around the world celebrate birthdays in different ways.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619" y="1876317"/>
            <a:ext cx="5486400" cy="35865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46" y="1876317"/>
            <a:ext cx="5058696" cy="35865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07372" y="513807"/>
            <a:ext cx="9620796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Happy Birthday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43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</TotalTime>
  <Words>327</Words>
  <Application>Microsoft Office PowerPoint</Application>
  <PresentationFormat>Widescreen</PresentationFormat>
  <Paragraphs>63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কীবোর্ড</dc:creator>
  <cp:lastModifiedBy>MGPS</cp:lastModifiedBy>
  <cp:revision>351</cp:revision>
  <dcterms:created xsi:type="dcterms:W3CDTF">2019-05-19T16:17:42Z</dcterms:created>
  <dcterms:modified xsi:type="dcterms:W3CDTF">2019-05-25T16:16:00Z</dcterms:modified>
</cp:coreProperties>
</file>