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 varScale="1">
        <p:scale>
          <a:sx n="56" d="100"/>
          <a:sy n="56" d="100"/>
        </p:scale>
        <p:origin x="13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  <a:prstGeom prst="rect">
            <a:avLst/>
          </a:prstGeo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017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86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414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447802" y="8651559"/>
            <a:ext cx="95885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effectLst/>
                <a:latin typeface="Nirmala UI" panose="020B0502040204020203" pitchFamily="34" charset="0"/>
                <a:ea typeface="Times New Roman" panose="02020603050405020304" pitchFamily="18" charset="0"/>
              </a:rPr>
              <a:t>Narayan Chandra Roy, </a:t>
            </a:r>
            <a:r>
              <a:rPr lang="en-US" sz="1800" dirty="0" err="1" smtClean="0">
                <a:effectLst/>
                <a:latin typeface="Nirmala UI" panose="020B0502040204020203" pitchFamily="34" charset="0"/>
                <a:ea typeface="Times New Roman" panose="02020603050405020304" pitchFamily="18" charset="0"/>
              </a:rPr>
              <a:t>Chaparhat</a:t>
            </a:r>
            <a:r>
              <a:rPr lang="en-US" sz="1800" dirty="0" smtClean="0">
                <a:effectLst/>
                <a:latin typeface="Nirmala UI" panose="020B0502040204020203" pitchFamily="34" charset="0"/>
                <a:ea typeface="Times New Roman" panose="02020603050405020304" pitchFamily="18" charset="0"/>
              </a:rPr>
              <a:t> Girls’ High School, E-mail: sreenarayanroy123@gmail.com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727271" y="16933"/>
            <a:ext cx="1295399" cy="12192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6" y="16934"/>
            <a:ext cx="1253066" cy="125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9157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07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  <a:prstGeom prst="rect">
            <a:avLst/>
          </a:prstGeom>
        </p:spPr>
        <p:txBody>
          <a:bodyPr anchor="b"/>
          <a:lstStyle>
            <a:lvl1pPr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797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879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513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352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09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  <a:prstGeom prst="rect">
            <a:avLst/>
          </a:prstGeo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397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  <a:prstGeom prst="rect">
            <a:avLst/>
          </a:prstGeom>
        </p:spPr>
        <p:txBody>
          <a:bodyPr anchor="b"/>
          <a:lstStyle>
            <a:lvl1pPr>
              <a:defRPr sz="426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AA5003C6-C489-4E73-B5DB-CE3FCE28D57E}" type="datetimeFigureOut">
              <a:rPr lang="en-US" smtClean="0"/>
              <a:t>5/26/2019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/>
          <a:lstStyle/>
          <a:p>
            <a:fld id="{0C241F88-7B11-405D-929C-EA1E9619AA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304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645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iming>
    <p:tnLst>
      <p:par>
        <p:cTn id="1" dur="indefinite" restart="never" nodeType="tmRoot"/>
      </p:par>
    </p:tnLst>
  </p:timing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764" y="1437735"/>
            <a:ext cx="6400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E:\MOTIAR\Motiar D. Content\Class Viii\Picture\পাঠ ৫৫\s 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3364" y="3799935"/>
            <a:ext cx="6553200" cy="3429000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4197" y="4071668"/>
            <a:ext cx="2156604" cy="8798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8953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64302" y="2557429"/>
            <a:ext cx="4953000" cy="92333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11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64302" y="6555816"/>
            <a:ext cx="51054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0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02658" y="3623094"/>
            <a:ext cx="3709358" cy="27949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69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11670" y="6302995"/>
            <a:ext cx="7633821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প্রক্রিয়াকরণে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79610" y="1831676"/>
            <a:ext cx="7665881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যোগাযোগ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প্রযুক্তি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সম্পর্ক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" name="Picture 2" descr="E:\MOTIAR\Motiar D. Content\Class Viii\Picture\পাঠ ২২\Excel_Automation_Diagram-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10" y="3050876"/>
            <a:ext cx="7010400" cy="2209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2356993" y="6299883"/>
            <a:ext cx="7633821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ব্যবসায়িক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তথ্য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উপস্থাপনে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6" name="Picture 2" descr="E:\MOTIAR\Motiar D. Content\Class Viii\Picture\পাঠ ২২\Monthly_Employees_Payroll_Repor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7410" y="2898476"/>
            <a:ext cx="5334000" cy="29337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2211670" y="6302995"/>
            <a:ext cx="7633821" cy="646331"/>
          </a:xfrm>
          <a:prstGeom prst="rect">
            <a:avLst/>
          </a:prstGeom>
          <a:solidFill>
            <a:srgbClr val="00CC99"/>
          </a:solidFill>
        </p:spPr>
        <p:txBody>
          <a:bodyPr wrap="square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গবেষণায়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উপাত্ত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বিশ্লেষণে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হয়</a:t>
            </a:r>
            <a:endParaRPr lang="en-US" sz="3600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84410" y="2898476"/>
            <a:ext cx="6610350" cy="2819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5465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2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1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5" grpId="0" animBg="1"/>
      <p:bldP spid="5" grpId="1" animBg="1"/>
      <p:bldP spid="7" grpId="0" animBg="1"/>
      <p:bldP spid="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48811" y="1372261"/>
            <a:ext cx="62484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360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60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endParaRPr lang="en-US" sz="360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54428" y="3402366"/>
            <a:ext cx="3276600" cy="378565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perspectiveFron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নতুন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কুঁড়ি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বিদ্যালয়ের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সাময়িক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পরীক্ষার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ফলাফল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প্রস্তুতের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রেজিস্টার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খাতা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হত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C:\Users\Motiar\Desktop\index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9202" y="4202359"/>
            <a:ext cx="3810000" cy="3124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153470" y="3864031"/>
            <a:ext cx="3810000" cy="286232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perspectiveFron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just"/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প্রাপ্ত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নম্বর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রেজিস্টারে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লিপিবদ্ধ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বিষয়ভিত্তিক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গ্রেড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পয়েন্ট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বের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জিপিএ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নির্ণয়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হত</a:t>
            </a:r>
            <a:endParaRPr lang="en-US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F:\mobile\IMG_20150422_0945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9202" y="4011859"/>
            <a:ext cx="3911600" cy="3505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7153470" y="4080871"/>
            <a:ext cx="3429000" cy="255454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perspectiveFront"/>
            <a:lightRig rig="threePt" dir="t"/>
          </a:scene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প্রক্রিয়াটিতে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ভূল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হত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নিয়ে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সংশোধন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হত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2" descr="F:\mobile\IMG_20150422_0938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9202" y="4080871"/>
            <a:ext cx="3860800" cy="33528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2948811" y="2172569"/>
            <a:ext cx="2159809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ঘটনা</a:t>
            </a:r>
            <a:r>
              <a:rPr lang="en-US" sz="3200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বর্ণনা-১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29642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05086" y="1123930"/>
            <a:ext cx="635854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উদ্দেশ্য</a:t>
            </a:r>
            <a:endParaRPr lang="en-US" sz="3600" b="1" u="sng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28766" y="3173091"/>
            <a:ext cx="3276600" cy="1938992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আরএস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এন্টারপ্রাইজ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রড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সিমেন্টের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প্রতিষ্ঠান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17158" y="2792091"/>
            <a:ext cx="4514850" cy="4038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17758" y="3020691"/>
            <a:ext cx="3276600" cy="2554545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প্রতিদিন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লেনদেন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নগদে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বাকীতে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E:\MOTIAR\Motiar D. Content\Class Viii\Picture\পাঠ ২৩\1410590780_IMG_20140913_1236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98158" y="2954412"/>
            <a:ext cx="3886200" cy="38862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6661202" y="3010787"/>
            <a:ext cx="3429000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ক্যাশ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বইয়ে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এ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রাখতে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ক্যাশিয়ারকে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অনেক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হিমশিম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খেতে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2" descr="E:\MOTIAR\Motiar D. Content\Class Viii\Picture\পাঠ ২৩\রড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03527" y="3030612"/>
            <a:ext cx="4114800" cy="39624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3105086" y="1957989"/>
            <a:ext cx="1871025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u="sng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ঘটনা</a:t>
            </a:r>
            <a:r>
              <a:rPr lang="en-US" sz="3200" b="1" u="sng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বর্ণনা-২</a:t>
            </a:r>
            <a:endParaRPr lang="en-US" sz="3200" b="1" u="sng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947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7" grpId="0" animBg="1"/>
      <p:bldP spid="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38348" y="1650534"/>
            <a:ext cx="6019800" cy="64633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3600" b="1" u="sng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u="sng" dirty="0" err="1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উদ্দেশ্য</a:t>
            </a:r>
            <a:endParaRPr lang="en-US" sz="3600" b="1" u="sng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25907" y="4505227"/>
            <a:ext cx="327660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.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সুমন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সবসময়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আয়ের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সঙ্গতি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রেখে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সংসার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চালানোর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</a:t>
            </a:r>
            <a:endParaRPr lang="en-US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F:\mobile\IMG_20150422_1956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6117" y="3326934"/>
            <a:ext cx="3200400" cy="3048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725907" y="4425839"/>
            <a:ext cx="3692769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itchFamily="2" charset="0"/>
              </a:rPr>
              <a:t>এজন্য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একটা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ডায়েরিতে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আয়-ব্যয়ের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রাখেন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মাঝে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মাঝে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গরমিল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দেখা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দেয়</a:t>
            </a:r>
            <a:r>
              <a:rPr lang="en-US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2" descr="F:\mobile\IMG_20150422_1957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02317" y="3326934"/>
            <a:ext cx="3200400" cy="3327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2938348" y="2462759"/>
            <a:ext cx="1907895" cy="58477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3200" b="1" u="sng" dirty="0" err="1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ঘটনা</a:t>
            </a:r>
            <a:r>
              <a:rPr lang="en-US" sz="3200" b="1" u="sng" dirty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বর্ণনা-৩</a:t>
            </a:r>
            <a:endParaRPr lang="en-US" sz="3200" b="1" u="sng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9124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242759" y="1519686"/>
            <a:ext cx="4267200" cy="8604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121917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867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দল</a:t>
            </a:r>
            <a:r>
              <a:rPr lang="en-US" sz="5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গত</a:t>
            </a:r>
            <a:r>
              <a:rPr lang="bn-BD" sz="5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কাজ 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490159" y="6159258"/>
            <a:ext cx="7772400" cy="1295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>
            <a:lvl1pPr marL="304792" indent="-304792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Arial" panose="020B0604020202020204" pitchFamily="34" charset="0"/>
              <a:buChar char="•"/>
              <a:defRPr sz="3733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উপরিউক্ত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তিনটি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ঘটনার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প্রেক্ষিতে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347" y="2587145"/>
            <a:ext cx="5417389" cy="333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66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643997" y="1509622"/>
            <a:ext cx="693420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1104182" y="2835215"/>
            <a:ext cx="10524225" cy="40141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4000" i="0" u="none" strike="noStrike" kern="0" normalizeH="0" baseline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 panose="05000000000000000000" pitchFamily="2" charset="2"/>
              </a:rPr>
              <a:t></a:t>
            </a:r>
            <a:r>
              <a:rPr kumimoji="0" lang="en-US" sz="2800" i="0" u="none" strike="noStrike" kern="0" normalizeH="0" baseline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ea typeface="+mn-ea"/>
                <a:cs typeface="NikoshBAN" pitchFamily="2" charset="0"/>
                <a:sym typeface="Wingdings"/>
              </a:rPr>
              <a:t> </a:t>
            </a:r>
            <a:r>
              <a:rPr kumimoji="0" lang="en-US" sz="3600" i="0" u="none" strike="noStrike" kern="0" normalizeH="0" baseline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বিপুল</a:t>
            </a:r>
            <a:r>
              <a:rPr kumimoji="0" lang="en-US" sz="3600" i="0" u="none" strike="noStrike" kern="0" normalizeH="0" baseline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baseline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পরিমাণ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উপাত্ত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নিয়ে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কাজ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3600" i="0" u="none" strike="noStrike" kern="0" normalizeH="0" noProof="0" dirty="0" err="1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করা</a:t>
            </a:r>
            <a:r>
              <a:rPr kumimoji="0" lang="en-US" sz="3600" i="0" u="none" strike="noStrike" kern="0" normalizeH="0" noProof="0" dirty="0" smtClean="0">
                <a:solidFill>
                  <a:schemeClr val="tx1"/>
                </a:solidFill>
                <a:uLnTx/>
                <a:uFillTx/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indent="-342900" algn="just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 panose="05000000000000000000" pitchFamily="2" charset="2"/>
              </a:rPr>
              <a:t>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হিসাবের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দ্রুত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নির্ভুলভাবে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 panose="05000000000000000000" pitchFamily="2" charset="2"/>
              </a:rPr>
              <a:t>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সূত্রের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হিসাব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স্বয়ংক্রিয়ভাবে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 panose="05000000000000000000" pitchFamily="2" charset="2"/>
              </a:rPr>
              <a:t></a:t>
            </a: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একই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সূত্র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বার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বার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প্রয়োগ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যায়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প্রক্রিয়াকরণে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কম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লাগে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pPr marL="342900" indent="-342900" algn="just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en-US" sz="3600" kern="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 panose="05000000000000000000" pitchFamily="2" charset="2"/>
              </a:rPr>
              <a:t></a:t>
            </a:r>
            <a:r>
              <a:rPr lang="en-US" sz="3600" kern="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  <a:sym typeface="Wingdings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ডাক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যোগাযোগের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ঠিকানা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ও ই-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মেইল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ঠিকানার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ব্যবস্থাপনা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সংরক্ষণ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সহজে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kern="0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kern="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kern="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18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26789" y="1802920"/>
            <a:ext cx="3200400" cy="92333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45589" y="5079520"/>
            <a:ext cx="7696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কী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২। ২টি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প্রাচীন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গণনা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৩। ১টি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ওয়ার্কসিটে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কতটি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সারি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? 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E:\MOTIAR\D,contennt Picture 2\tea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539" y="3098319"/>
            <a:ext cx="2285999" cy="182880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906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5153" y="1986950"/>
            <a:ext cx="4876800" cy="1015663"/>
          </a:xfrm>
          <a:prstGeom prst="rect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3" descr="E:\MOTIAR\D,contennt Picture 2\ho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7178" y="3349025"/>
            <a:ext cx="5715000" cy="24479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86928" y="6446806"/>
            <a:ext cx="10731261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তোমার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বিদ্যালয়ের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ক্ষেত্রে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26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:\MOTIAR\D,contennt Picture 2\business_team_walking_sm_wm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492" y="1978323"/>
            <a:ext cx="69342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518540" y="4110792"/>
            <a:ext cx="6399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8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98972" y="4110792"/>
            <a:ext cx="9028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1589" y="4110792"/>
            <a:ext cx="8611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8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46877" y="4110792"/>
            <a:ext cx="6543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52848" y="4084748"/>
            <a:ext cx="9028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ন্য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675465" y="4084748"/>
            <a:ext cx="86113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8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00753" y="4084748"/>
            <a:ext cx="6543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8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83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1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19" r="13792"/>
          <a:stretch/>
        </p:blipFill>
        <p:spPr>
          <a:xfrm>
            <a:off x="2237466" y="4684524"/>
            <a:ext cx="2315978" cy="1981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26"/>
          <a:stretch/>
        </p:blipFill>
        <p:spPr>
          <a:xfrm>
            <a:off x="6653629" y="4605614"/>
            <a:ext cx="1953993" cy="1936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95455" y="624241"/>
            <a:ext cx="53952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ছবি গুলো দেখ </a:t>
            </a:r>
            <a:r>
              <a:rPr lang="bn-IN" sz="5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bn-IN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NikoshBAN" pitchFamily="2" charset="0"/>
                <a:cs typeface="NikoshBAN" pitchFamily="2" charset="0"/>
              </a:rPr>
              <a:t> বল-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55321" y="6847936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হিসাব-নিকাশের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জন্য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কোন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795" y="2083951"/>
            <a:ext cx="6858000" cy="249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9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77442" y="1333161"/>
            <a:ext cx="3010619" cy="923330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স্প্রেডশিট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5518" y="3618779"/>
            <a:ext cx="5028430" cy="31443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19559785">
            <a:off x="1349294" y="2377913"/>
            <a:ext cx="4043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আজকের পাঠের বিষয়-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19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1898" y="3475009"/>
            <a:ext cx="10445150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এই পাঠ শেষে শিক্ষার্থীরা</a:t>
            </a:r>
            <a:r>
              <a:rPr lang="en-US" sz="4000" dirty="0">
                <a:ln w="18415" cmpd="sng">
                  <a:solidFill>
                    <a:schemeClr val="tx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…</a:t>
            </a:r>
            <a:r>
              <a:rPr lang="bn-BD" sz="4000" dirty="0">
                <a:ln w="18415" cmpd="sng">
                  <a:solidFill>
                    <a:schemeClr val="tx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endParaRPr lang="en-US" sz="4000" dirty="0">
              <a:ln w="18415" cmpd="sng">
                <a:solidFill>
                  <a:schemeClr val="tx1"/>
                </a:solidFill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স্প্রেডসিট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en-US" sz="40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2।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ওয়ার্কসিটের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en-US" sz="40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3।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সফটওয়্যার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ব্যবহারের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উদ্দেশ্য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4000" dirty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856673" y="1374475"/>
            <a:ext cx="2895600" cy="9233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46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8433" y="1519535"/>
            <a:ext cx="7162801" cy="92333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Spreadsheet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6989" y="5795665"/>
            <a:ext cx="8548778" cy="132343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/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স্পেডসিটের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আভিধানিক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অর্থ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ছাড়ানো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বড়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মাপের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কাগজ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atin typeface="NikoshBAN" pitchFamily="2" charset="0"/>
                <a:cs typeface="NikoshBAN" pitchFamily="2" charset="0"/>
              </a:rPr>
              <a:t>পাতা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2216989" y="2595265"/>
            <a:ext cx="2514600" cy="1371600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Spread</a:t>
            </a:r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5" name="Right Arrow 4"/>
          <p:cNvSpPr/>
          <p:nvPr/>
        </p:nvSpPr>
        <p:spPr>
          <a:xfrm>
            <a:off x="2216989" y="4347865"/>
            <a:ext cx="2514600" cy="1295400"/>
          </a:xfrm>
          <a:prstGeom prst="rightArrow">
            <a:avLst/>
          </a:prstGeom>
          <a:solidFill>
            <a:srgbClr val="FF33CC"/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Sheet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Equal 5"/>
          <p:cNvSpPr/>
          <p:nvPr/>
        </p:nvSpPr>
        <p:spPr>
          <a:xfrm>
            <a:off x="5188789" y="2976265"/>
            <a:ext cx="1828800" cy="838200"/>
          </a:xfrm>
          <a:prstGeom prst="mathEqual">
            <a:avLst>
              <a:gd name="adj1" fmla="val 23520"/>
              <a:gd name="adj2" fmla="val 31595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Equal 6"/>
          <p:cNvSpPr/>
          <p:nvPr/>
        </p:nvSpPr>
        <p:spPr>
          <a:xfrm>
            <a:off x="5195716" y="4500265"/>
            <a:ext cx="1828800" cy="838200"/>
          </a:xfrm>
          <a:prstGeom prst="mathEqual">
            <a:avLst>
              <a:gd name="adj1" fmla="val 23520"/>
              <a:gd name="adj2" fmla="val 31595"/>
            </a:avLst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474789" y="2823865"/>
            <a:ext cx="3290977" cy="990600"/>
          </a:xfrm>
          <a:prstGeom prst="roundRect">
            <a:avLst/>
          </a:prstGeom>
          <a:solidFill>
            <a:schemeClr val="tx2">
              <a:lumMod val="75000"/>
            </a:schemeClr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ছাড়ানো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বিশ্রিত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447080" y="4500265"/>
            <a:ext cx="3318686" cy="990600"/>
          </a:xfrm>
          <a:prstGeom prst="roundRect">
            <a:avLst/>
          </a:prstGeom>
          <a:solidFill>
            <a:srgbClr val="008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4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পাতা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25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93543" y="1475115"/>
            <a:ext cx="4191000" cy="769441"/>
          </a:xfrm>
          <a:prstGeom prst="rect">
            <a:avLst/>
          </a:prstGeom>
          <a:solidFill>
            <a:srgbClr val="FFCCFF"/>
          </a:solidFill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স্প্রেডশিটের</a:t>
            </a:r>
            <a:r>
              <a:rPr lang="en-US" sz="44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endParaRPr lang="en-US" sz="4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41816" y="6764744"/>
            <a:ext cx="847545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স্প্রেডশিটের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আভিধানিক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বড়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মাপের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1" descr="E:\MOTIAR\Motiar D. Content\Class Viii\Picture\পাঠ ২২\26.jpg"/>
          <p:cNvPicPr>
            <a:picLocks noChangeAspect="1" noChangeArrowheads="1"/>
          </p:cNvPicPr>
          <p:nvPr/>
        </p:nvPicPr>
        <p:blipFill rotWithShape="1">
          <a:blip r:embed="rId2"/>
          <a:srcRect b="12653"/>
          <a:stretch/>
        </p:blipFill>
        <p:spPr bwMode="auto">
          <a:xfrm>
            <a:off x="2702943" y="2694316"/>
            <a:ext cx="6553199" cy="326136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741816" y="6442944"/>
            <a:ext cx="8475452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2" descr="E:\MOTIAR\Motiar D. Content\Class Viii\Picture\পাঠ ২২\2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2943" y="2725264"/>
            <a:ext cx="6934200" cy="3333929"/>
          </a:xfrm>
          <a:prstGeom prst="rect">
            <a:avLst/>
          </a:prstGeom>
          <a:solidFill>
            <a:srgbClr val="FF6699"/>
          </a:solidFill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3" descr="E:\MOTIAR\Motiar D. Content\Class Viii\Picture\পাঠ ২২\2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41043" y="2781337"/>
            <a:ext cx="6896100" cy="331868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741816" y="6442943"/>
            <a:ext cx="8475452" cy="1200329"/>
          </a:xfrm>
          <a:prstGeom prst="rect">
            <a:avLst/>
          </a:prstGeom>
          <a:solidFill>
            <a:srgbClr val="FFCCFF"/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এধরণের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কাটা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কাগজের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ব্যবসা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প্রতিষ্ঠানে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হিসাব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2" descr="E:\MOTIAR\Motiar D. Content\Class Viii\Picture\পাঠ ২২\3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29154" y="2765342"/>
            <a:ext cx="5638800" cy="34099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741816" y="6487744"/>
            <a:ext cx="8475452" cy="1200329"/>
          </a:xfrm>
          <a:prstGeom prst="rect">
            <a:avLst/>
          </a:prstGeom>
          <a:solidFill>
            <a:srgbClr val="FFCCFF"/>
          </a:solidFill>
          <a:ln>
            <a:solidFill>
              <a:srgbClr val="00B0F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ছক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কাটা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কাগজের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স্থান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দখল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করেছে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সফটওয়্যার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নির্ভর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স্প্রেডসিট</a:t>
            </a:r>
            <a:r>
              <a:rPr lang="en-US" sz="36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69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5" grpId="0" animBg="1"/>
      <p:bldP spid="5" grpId="1" animBg="1"/>
      <p:bldP spid="8" grpId="0" animBg="1"/>
      <p:bldP spid="8" grpId="1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1255" y="1612196"/>
            <a:ext cx="6096000" cy="83099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prstTxWarp prst="textChevron">
              <a:avLst/>
            </a:prstTxWarp>
            <a:sp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কয়েকটি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স্প্রেডসিট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প্রোগ্রাম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37754" y="3928149"/>
            <a:ext cx="6383678" cy="3213040"/>
            <a:chOff x="914400" y="1638300"/>
            <a:chExt cx="6383678" cy="3213040"/>
          </a:xfrm>
        </p:grpSpPr>
        <p:sp>
          <p:nvSpPr>
            <p:cNvPr id="4" name="Rectangle 3"/>
            <p:cNvSpPr/>
            <p:nvPr/>
          </p:nvSpPr>
          <p:spPr>
            <a:xfrm>
              <a:off x="5290684" y="4328120"/>
              <a:ext cx="1905000" cy="523220"/>
            </a:xfrm>
            <a:prstGeom prst="rect">
              <a:avLst/>
            </a:prstGeom>
            <a:solidFill>
              <a:srgbClr val="3399FF"/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VisiCalc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4"/>
            <p:cNvGrpSpPr/>
            <p:nvPr/>
          </p:nvGrpSpPr>
          <p:grpSpPr>
            <a:xfrm>
              <a:off x="914400" y="1638300"/>
              <a:ext cx="6383678" cy="2286000"/>
              <a:chOff x="914400" y="1638300"/>
              <a:chExt cx="6383678" cy="2286000"/>
            </a:xfrm>
          </p:grpSpPr>
          <p:pic>
            <p:nvPicPr>
              <p:cNvPr id="6" name="Picture 5" descr="E:\MOTIAR\D,contennt Picture 2\visicalc.jp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88290" y="1638300"/>
                <a:ext cx="2109788" cy="2286000"/>
              </a:xfrm>
              <a:prstGeom prst="rect">
                <a:avLst/>
              </a:prstGeom>
              <a:ln w="88900" cap="sq" cmpd="thickThin">
                <a:solidFill>
                  <a:srgbClr val="000000"/>
                </a:solidFill>
                <a:prstDash val="solid"/>
                <a:miter lim="800000"/>
              </a:ln>
              <a:effectLst>
                <a:innerShdw blurRad="76200">
                  <a:srgbClr val="000000"/>
                </a:inn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" name="TextBox 6"/>
              <p:cNvSpPr txBox="1"/>
              <p:nvPr/>
            </p:nvSpPr>
            <p:spPr>
              <a:xfrm>
                <a:off x="914400" y="2518114"/>
                <a:ext cx="3124200" cy="584775"/>
              </a:xfrm>
              <a:prstGeom prst="rect">
                <a:avLst/>
              </a:prstGeom>
              <a:solidFill>
                <a:srgbClr val="003300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3200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এ্যাপেল</a:t>
                </a:r>
                <a:r>
                  <a:rPr lang="en-US" sz="3200" dirty="0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 </a:t>
                </a:r>
                <a:r>
                  <a:rPr lang="en-US" sz="3200" dirty="0" err="1" smtClean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NikoshBAN" panose="02000000000000000000" pitchFamily="2" charset="0"/>
                    <a:cs typeface="NikoshBAN" panose="02000000000000000000" pitchFamily="2" charset="0"/>
                  </a:rPr>
                  <a:t>কোম্পানি</a:t>
                </a:r>
                <a:endParaRPr lang="en-US" sz="3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BAN" panose="02000000000000000000" pitchFamily="2" charset="0"/>
                  <a:cs typeface="NikoshBAN" panose="02000000000000000000" pitchFamily="2" charset="0"/>
                </a:endParaRPr>
              </a:p>
            </p:txBody>
          </p:sp>
          <p:sp>
            <p:nvSpPr>
              <p:cNvPr id="8" name="Right Arrow 7"/>
              <p:cNvSpPr/>
              <p:nvPr/>
            </p:nvSpPr>
            <p:spPr>
              <a:xfrm>
                <a:off x="4327423" y="2495550"/>
                <a:ext cx="352533" cy="57150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9" name="Group 8"/>
          <p:cNvGrpSpPr/>
          <p:nvPr/>
        </p:nvGrpSpPr>
        <p:grpSpPr>
          <a:xfrm>
            <a:off x="2399192" y="4015589"/>
            <a:ext cx="6621030" cy="3160106"/>
            <a:chOff x="913750" y="1772524"/>
            <a:chExt cx="6621030" cy="3160106"/>
          </a:xfrm>
        </p:grpSpPr>
        <p:sp>
          <p:nvSpPr>
            <p:cNvPr id="10" name="Rounded Rectangle 9"/>
            <p:cNvSpPr/>
            <p:nvPr/>
          </p:nvSpPr>
          <p:spPr>
            <a:xfrm>
              <a:off x="5153313" y="4246830"/>
              <a:ext cx="2381467" cy="685800"/>
            </a:xfrm>
            <a:prstGeom prst="roundRect">
              <a:avLst/>
            </a:prstGeom>
            <a:solidFill>
              <a:srgbClr val="00CC99"/>
            </a:solidFill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000" dirty="0" err="1" smtClean="0">
                  <a:latin typeface="NikoshLight" pitchFamily="2" charset="0"/>
                  <a:cs typeface="NikoshLight" pitchFamily="2" charset="0"/>
                </a:rPr>
                <a:t>এক্সেল</a:t>
              </a:r>
              <a:endParaRPr lang="en-US" sz="4000" dirty="0">
                <a:latin typeface="NikoshLight" pitchFamily="2" charset="0"/>
                <a:cs typeface="NikoshLight" pitchFamily="2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913750" y="1772524"/>
              <a:ext cx="6589793" cy="2151776"/>
              <a:chOff x="685800" y="3349492"/>
              <a:chExt cx="6589793" cy="2151776"/>
            </a:xfrm>
          </p:grpSpPr>
          <p:pic>
            <p:nvPicPr>
              <p:cNvPr id="12" name="Picture 4" descr="E:\MOTIAR\D,contennt Picture 2\excel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60993" y="3349492"/>
                <a:ext cx="2514600" cy="2151776"/>
              </a:xfrm>
              <a:prstGeom prst="rect">
                <a:avLst/>
              </a:prstGeom>
              <a:ln w="38100" cap="sq">
                <a:solidFill>
                  <a:srgbClr val="33CCFF"/>
                </a:solidFill>
                <a:prstDash val="solid"/>
                <a:miter lim="800000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TextBox 12"/>
              <p:cNvSpPr txBox="1"/>
              <p:nvPr/>
            </p:nvSpPr>
            <p:spPr>
              <a:xfrm>
                <a:off x="685800" y="4114800"/>
                <a:ext cx="3124200" cy="584775"/>
              </a:xfrm>
              <a:prstGeom prst="rect">
                <a:avLst/>
              </a:prstGeom>
              <a:solidFill>
                <a:srgbClr val="33CCFF"/>
              </a:solidFill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মাইক্রোসফট</a:t>
                </a:r>
                <a:r>
                  <a:rPr lang="en-US" sz="3200" dirty="0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solidFill>
                      <a:schemeClr val="tx1"/>
                    </a:solidFill>
                    <a:latin typeface="NikoshBAN" pitchFamily="2" charset="0"/>
                    <a:cs typeface="NikoshBAN" pitchFamily="2" charset="0"/>
                  </a:rPr>
                  <a:t>কোম্পানি</a:t>
                </a:r>
                <a:endParaRPr lang="en-US" sz="3200" dirty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endParaRPr>
              </a:p>
            </p:txBody>
          </p:sp>
          <p:sp>
            <p:nvSpPr>
              <p:cNvPr id="14" name="Right Arrow 13"/>
              <p:cNvSpPr/>
              <p:nvPr/>
            </p:nvSpPr>
            <p:spPr>
              <a:xfrm>
                <a:off x="4151156" y="4139630"/>
                <a:ext cx="352533" cy="57150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2437294" y="3769085"/>
            <a:ext cx="6930483" cy="3458369"/>
            <a:chOff x="885019" y="1553201"/>
            <a:chExt cx="6930483" cy="3458369"/>
          </a:xfrm>
        </p:grpSpPr>
        <p:sp>
          <p:nvSpPr>
            <p:cNvPr id="16" name="Rectangle 15"/>
            <p:cNvSpPr/>
            <p:nvPr/>
          </p:nvSpPr>
          <p:spPr>
            <a:xfrm>
              <a:off x="885019" y="2629773"/>
              <a:ext cx="3048000" cy="523220"/>
            </a:xfrm>
            <a:prstGeom prst="rect">
              <a:avLst/>
            </a:prstGeom>
            <a:solidFill>
              <a:srgbClr val="0033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2800" dirty="0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Open Office </a:t>
              </a:r>
              <a:r>
                <a:rPr lang="en-US" sz="280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Calc</a:t>
              </a:r>
              <a:endParaRPr 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7" name="Picture 3" descr="E:\MOTIAR\D,contennt Picture 2\Open office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8016" y="1553201"/>
              <a:ext cx="2743200" cy="2514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Rounded Rectangle 17"/>
            <p:cNvSpPr/>
            <p:nvPr/>
          </p:nvSpPr>
          <p:spPr>
            <a:xfrm>
              <a:off x="4767502" y="4249570"/>
              <a:ext cx="3048000" cy="762000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dk1"/>
            </a:fillRef>
            <a:effectRef idx="1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 smtClean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NikoshLight" pitchFamily="2" charset="0"/>
                  <a:cs typeface="NikoshLight" pitchFamily="2" charset="0"/>
                </a:rPr>
                <a:t>Kspread</a:t>
              </a:r>
              <a:endParaRPr lang="en-US" sz="3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NikoshLight" pitchFamily="2" charset="0"/>
                <a:cs typeface="NikoshLight" pitchFamily="2" charset="0"/>
              </a:endParaRPr>
            </a:p>
          </p:txBody>
        </p:sp>
        <p:sp>
          <p:nvSpPr>
            <p:cNvPr id="19" name="Right Arrow 18"/>
            <p:cNvSpPr/>
            <p:nvPr/>
          </p:nvSpPr>
          <p:spPr>
            <a:xfrm>
              <a:off x="4327423" y="2551107"/>
              <a:ext cx="352533" cy="571500"/>
            </a:xfrm>
            <a:prstGeom prst="right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861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27419" y="6574928"/>
            <a:ext cx="8153400" cy="769441"/>
          </a:xfrm>
          <a:prstGeom prst="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স্প্রেডসিট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4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</a:t>
            </a:r>
            <a:endParaRPr lang="en-US" sz="2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E:\MOTIAR\Motiar D. Content\Class Viii\Picture\পাঠ ২৩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5393" y="2444984"/>
            <a:ext cx="5791200" cy="32004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675393" y="6882704"/>
            <a:ext cx="6534150" cy="92333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এটিকে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ওয়ার্কবুক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বলা</a:t>
            </a:r>
            <a:r>
              <a:rPr lang="en-US" sz="54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2" descr="E:\MOTIAR\Motiar D. Content\Class Viii\Picture\পাঠ ২৩\Workbook Icon.p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75393" y="2678864"/>
            <a:ext cx="6381750" cy="345817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646693" y="6506385"/>
            <a:ext cx="8134126" cy="132343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রেজিস্টার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খাতার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ন্যায়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এখানে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অনেকগুলো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ওয়ার্কসিট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endParaRPr lang="en-US" sz="20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2" descr="E:\MOTIAR\Motiar D. Content\Class Viii\Picture\পাঠ ২৩\newworksheet_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94393" y="2775765"/>
            <a:ext cx="6553200" cy="2971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576421" y="6594700"/>
            <a:ext cx="8348954" cy="7078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  <a:latin typeface="NikoshLight" pitchFamily="2" charset="0"/>
                <a:cs typeface="NikoshLight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ওয়ার্কসিট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অনেকগুলো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সারি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কলাম</a:t>
            </a:r>
            <a:r>
              <a:rPr lang="en-US" sz="40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40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endParaRPr lang="en-US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 descr="E:\MOTIAR\Motiar D. Content\Class Viii\Picture\পাঠ ২৩\9b515897c753870aef8ad8ec068a7706c6428564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46793" y="2775064"/>
            <a:ext cx="6400800" cy="29908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3545458" y="1409973"/>
            <a:ext cx="4921135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স্প্রেডশিট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প্রোগ্রাম</a:t>
            </a:r>
            <a:r>
              <a:rPr lang="en-US" sz="4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620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8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5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4" grpId="0" animBg="1"/>
      <p:bldP spid="4" grpId="1" animBg="1"/>
      <p:bldP spid="6" grpId="0" animBg="1"/>
      <p:bldP spid="6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Motiar\Documents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93080" y="3217653"/>
            <a:ext cx="5105400" cy="2971800"/>
          </a:xfrm>
          <a:prstGeom prst="rect">
            <a:avLst/>
          </a:prstGeom>
          <a:ln w="38100" cap="sq">
            <a:solidFill>
              <a:srgbClr val="7030A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4293080" y="1312653"/>
            <a:ext cx="3886200" cy="923330"/>
          </a:xfrm>
          <a:prstGeom prst="rect">
            <a:avLst/>
          </a:prstGeom>
          <a:ln/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ওয়ার্কসিটের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2182" y="2235983"/>
            <a:ext cx="21336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কলামের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অক্ষর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দিয়ে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34692" y="4152201"/>
            <a:ext cx="2151090" cy="1569660"/>
          </a:xfrm>
          <a:prstGeom prst="rect">
            <a:avLst/>
          </a:prstGeom>
          <a:solidFill>
            <a:srgbClr val="33CCFF"/>
          </a:soli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সারির</a:t>
            </a:r>
            <a:endParaRPr lang="en-US" sz="3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সংখ্যা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দিয়ে</a:t>
            </a:r>
            <a:endParaRPr lang="en-US" sz="3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988280" y="3141453"/>
            <a:ext cx="1752600" cy="137160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835880" y="4609403"/>
            <a:ext cx="515911" cy="41996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930880" y="6341853"/>
            <a:ext cx="79248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কলামের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B ও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সারি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শিরোনাম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ছেদ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বিন্দুতে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অবস্থাকারী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সেলের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6579080" y="2836653"/>
            <a:ext cx="1752600" cy="18669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331680" y="1463513"/>
            <a:ext cx="1981200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কলাম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সারির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মিলিত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স্থান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সেল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2407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</TotalTime>
  <Words>458</Words>
  <Application>Microsoft Office PowerPoint</Application>
  <PresentationFormat>Custom</PresentationFormat>
  <Paragraphs>82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NikoshBAN</vt:lpstr>
      <vt:lpstr>NikoshLight</vt:lpstr>
      <vt:lpstr>Nirmala UI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54</cp:revision>
  <dcterms:created xsi:type="dcterms:W3CDTF">2019-05-24T02:03:19Z</dcterms:created>
  <dcterms:modified xsi:type="dcterms:W3CDTF">2019-05-26T01:01:07Z</dcterms:modified>
</cp:coreProperties>
</file>