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1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7802" y="8651559"/>
            <a:ext cx="958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Narayan Chandra Roy, </a:t>
            </a:r>
            <a:r>
              <a:rPr lang="en-US" sz="1800" dirty="0" err="1" smtClean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Chaparhat</a:t>
            </a:r>
            <a:r>
              <a:rPr lang="en-US" sz="1800" dirty="0" smtClean="0"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 Girls’ High School, E-mail: sreenarayanroy123@gmail.com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7271" y="16933"/>
            <a:ext cx="1295399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6" y="16934"/>
            <a:ext cx="1253066" cy="12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0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9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7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AA5003C6-C489-4E73-B5DB-CE3FCE28D57E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0C241F88-7B11-405D-929C-EA1E961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0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4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64" y="1437735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3364" y="3799935"/>
            <a:ext cx="6553200" cy="3429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197" y="4071668"/>
            <a:ext cx="2156604" cy="879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5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302" y="2557429"/>
            <a:ext cx="49530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4302" y="6555816"/>
            <a:ext cx="5105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2658" y="3623094"/>
            <a:ext cx="3709358" cy="2794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1670" y="6302995"/>
            <a:ext cx="76338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9610" y="1831676"/>
            <a:ext cx="766588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E:\MOTIAR\Motiar D. Content\Class Viii\Picture\পাঠ ২২\Excel_Automation_Diagram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10" y="3050876"/>
            <a:ext cx="7010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356993" y="6299883"/>
            <a:ext cx="76338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2" descr="E:\MOTIAR\Motiar D. Content\Class Viii\Picture\পাঠ ২২\Monthly_Employees_Payroll_Re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7410" y="2898476"/>
            <a:ext cx="5334000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11670" y="6302995"/>
            <a:ext cx="7633821" cy="64633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10" y="2898476"/>
            <a:ext cx="661035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46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8811" y="1372261"/>
            <a:ext cx="624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4428" y="3402366"/>
            <a:ext cx="3276600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কুঁড়ি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প্রস্তুতের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index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202" y="4202359"/>
            <a:ext cx="38100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53470" y="3864031"/>
            <a:ext cx="38100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just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রেজিস্টারে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গ্রেড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জিপিএ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09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202" y="4011859"/>
            <a:ext cx="39116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53470" y="4080871"/>
            <a:ext cx="34290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প্রক্রিয়াটিতে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F:\mobile\IMG_20150422_093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9202" y="4080871"/>
            <a:ext cx="38608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948811" y="2172569"/>
            <a:ext cx="215980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বর্ণনা-১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96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086" y="1123930"/>
            <a:ext cx="63585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8766" y="3173091"/>
            <a:ext cx="3276600" cy="193899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আরএস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এন্টারপ্রাইজ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রড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158" y="2792091"/>
            <a:ext cx="4514850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17758" y="3020691"/>
            <a:ext cx="3276600" cy="255454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ঠ ২৩\1410590780_IMG_20140913_12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158" y="2954412"/>
            <a:ext cx="38862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61202" y="3010787"/>
            <a:ext cx="3429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ক্যাশিয়ারকে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হিমশিম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Motiar D. Content\Class Viii\Picture\পাঠ ২৩\র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3527" y="3030612"/>
            <a:ext cx="4114800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105086" y="1957989"/>
            <a:ext cx="187102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বর্ণনা-২</a:t>
            </a:r>
            <a:endParaRPr lang="en-US" sz="32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4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8348" y="1650534"/>
            <a:ext cx="60198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5907" y="4505227"/>
            <a:ext cx="3276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সঙ্গতি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mobile\IMG_20150422_195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117" y="3326934"/>
            <a:ext cx="3200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25907" y="4425839"/>
            <a:ext cx="3692769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itchFamily="2" charset="0"/>
              </a:rPr>
              <a:t>এজন্য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ডায়েরিতে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আয়-ব্যয়ের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গরমিল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195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317" y="3326934"/>
            <a:ext cx="3200400" cy="332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938348" y="2462759"/>
            <a:ext cx="190789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বর্ণনা-৩</a:t>
            </a:r>
            <a:endParaRPr lang="en-US" sz="32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1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42759" y="1519686"/>
            <a:ext cx="4267200" cy="860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490159" y="6159258"/>
            <a:ext cx="77724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উপরিউক্ত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47" y="2587145"/>
            <a:ext cx="5417389" cy="33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997" y="1509622"/>
            <a:ext cx="69342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04182" y="2835215"/>
            <a:ext cx="10524225" cy="4014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6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বিপুল</a:t>
            </a:r>
            <a:r>
              <a:rPr kumimoji="0" lang="en-US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পরিমাণ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উপাত্ত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নিয়ে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নির্ভুলভাবে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8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6789" y="1802920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5589" y="507952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২টি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১টি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ওয়ার্কসিটে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39" y="3098319"/>
            <a:ext cx="2285999" cy="1828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5153" y="1986950"/>
            <a:ext cx="4876800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MOTIAR\D,contennt Picture 2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78" y="3349025"/>
            <a:ext cx="5715000" cy="2447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6928" y="6446806"/>
            <a:ext cx="1073126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MOTIAR\D,contennt Picture 2\business_team_walking_sm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92" y="1978323"/>
            <a:ext cx="6934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8540" y="4110792"/>
            <a:ext cx="639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8972" y="4110792"/>
            <a:ext cx="9028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1589" y="4110792"/>
            <a:ext cx="8611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6877" y="4110792"/>
            <a:ext cx="6543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848" y="4084748"/>
            <a:ext cx="9028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5465" y="4084748"/>
            <a:ext cx="8611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753" y="4084748"/>
            <a:ext cx="6543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2237466" y="4684524"/>
            <a:ext cx="2315978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/>
          <a:stretch/>
        </p:blipFill>
        <p:spPr>
          <a:xfrm>
            <a:off x="6653629" y="4605614"/>
            <a:ext cx="1953993" cy="193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5455" y="624241"/>
            <a:ext cx="539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ছবি গুলো দেখ </a:t>
            </a:r>
            <a:r>
              <a:rPr lang="bn-I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বল-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321" y="684793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হিসাব-নিকাশের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95" y="2083951"/>
            <a:ext cx="6858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7442" y="1333161"/>
            <a:ext cx="3010619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518" y="3618779"/>
            <a:ext cx="5028430" cy="3144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559785">
            <a:off x="1349294" y="2377913"/>
            <a:ext cx="4043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98" y="3475009"/>
            <a:ext cx="1044515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6673" y="1374475"/>
            <a:ext cx="28956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433" y="1519535"/>
            <a:ext cx="716280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Spreadsheet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989" y="5795665"/>
            <a:ext cx="854877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স্পেডসিটের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16989" y="2595265"/>
            <a:ext cx="2514600" cy="1371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Spread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Right Arrow 4"/>
          <p:cNvSpPr/>
          <p:nvPr/>
        </p:nvSpPr>
        <p:spPr>
          <a:xfrm>
            <a:off x="2216989" y="4347865"/>
            <a:ext cx="2514600" cy="1295400"/>
          </a:xfrm>
          <a:prstGeom prst="rightArrow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Sheet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5188789" y="2976265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qual 6"/>
          <p:cNvSpPr/>
          <p:nvPr/>
        </p:nvSpPr>
        <p:spPr>
          <a:xfrm>
            <a:off x="5195716" y="4500265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74789" y="2823865"/>
            <a:ext cx="3290977" cy="990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47080" y="4500265"/>
            <a:ext cx="3318686" cy="9906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3543" y="1475115"/>
            <a:ext cx="4191000" cy="769441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816" y="6764744"/>
            <a:ext cx="84754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" descr="E:\MOTIAR\Motiar D. Content\Class Viii\Picture\পাঠ ২২\26.jpg"/>
          <p:cNvPicPr>
            <a:picLocks noChangeAspect="1" noChangeArrowheads="1"/>
          </p:cNvPicPr>
          <p:nvPr/>
        </p:nvPicPr>
        <p:blipFill rotWithShape="1">
          <a:blip r:embed="rId2"/>
          <a:srcRect b="12653"/>
          <a:stretch/>
        </p:blipFill>
        <p:spPr bwMode="auto">
          <a:xfrm>
            <a:off x="2702943" y="2694316"/>
            <a:ext cx="6553199" cy="3261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41816" y="6442944"/>
            <a:ext cx="8475452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MOTIAR\Motiar D. Content\Class Viii\Picture\পাঠ ২২\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2943" y="2725264"/>
            <a:ext cx="6934200" cy="3333929"/>
          </a:xfrm>
          <a:prstGeom prst="rect">
            <a:avLst/>
          </a:prstGeom>
          <a:solidFill>
            <a:srgbClr val="FF6699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E:\MOTIAR\Motiar D. Content\Class Viii\Picture\পাঠ ২২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1043" y="2781337"/>
            <a:ext cx="6896100" cy="3318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41816" y="6442943"/>
            <a:ext cx="8475452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এধরণের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E:\MOTIAR\Motiar D. Content\Class Viii\Picture\পাঠ ২২\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9154" y="2765342"/>
            <a:ext cx="5638800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41816" y="6487744"/>
            <a:ext cx="8475452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255" y="1612196"/>
            <a:ext cx="6096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7754" y="3928149"/>
            <a:ext cx="6383678" cy="3213040"/>
            <a:chOff x="914400" y="1638300"/>
            <a:chExt cx="6383678" cy="3213040"/>
          </a:xfrm>
        </p:grpSpPr>
        <p:sp>
          <p:nvSpPr>
            <p:cNvPr id="4" name="Rectangle 3"/>
            <p:cNvSpPr/>
            <p:nvPr/>
          </p:nvSpPr>
          <p:spPr>
            <a:xfrm>
              <a:off x="5290684" y="4328120"/>
              <a:ext cx="1905000" cy="523220"/>
            </a:xfrm>
            <a:prstGeom prst="rect">
              <a:avLst/>
            </a:prstGeom>
            <a:solidFill>
              <a:srgbClr val="3399F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VisiCalc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14400" y="1638300"/>
              <a:ext cx="6383678" cy="2286000"/>
              <a:chOff x="914400" y="1638300"/>
              <a:chExt cx="6383678" cy="2286000"/>
            </a:xfrm>
          </p:grpSpPr>
          <p:pic>
            <p:nvPicPr>
              <p:cNvPr id="6" name="Picture 5" descr="E:\MOTIAR\D,contennt Picture 2\visical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8290" y="1638300"/>
                <a:ext cx="2109788" cy="22860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914400" y="2518114"/>
                <a:ext cx="3124200" cy="584775"/>
              </a:xfrm>
              <a:prstGeom prst="rect">
                <a:avLst/>
              </a:prstGeom>
              <a:solidFill>
                <a:srgbClr val="0033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এ্যাপেল</a:t>
                </a:r>
                <a:r>
                  <a:rPr lang="en-US" sz="3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কোম্পানি</a:t>
                </a:r>
                <a:endPara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4327423" y="249555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399192" y="4015589"/>
            <a:ext cx="6621030" cy="3160106"/>
            <a:chOff x="913750" y="1772524"/>
            <a:chExt cx="6621030" cy="3160106"/>
          </a:xfrm>
        </p:grpSpPr>
        <p:sp>
          <p:nvSpPr>
            <p:cNvPr id="10" name="Rounded Rectangle 9"/>
            <p:cNvSpPr/>
            <p:nvPr/>
          </p:nvSpPr>
          <p:spPr>
            <a:xfrm>
              <a:off x="5153313" y="4246830"/>
              <a:ext cx="2381467" cy="685800"/>
            </a:xfrm>
            <a:prstGeom prst="roundRect">
              <a:avLst/>
            </a:prstGeom>
            <a:solidFill>
              <a:srgbClr val="00CC99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Light" pitchFamily="2" charset="0"/>
                  <a:cs typeface="NikoshLight" pitchFamily="2" charset="0"/>
                </a:rPr>
                <a:t>এক্সেল</a:t>
              </a:r>
              <a:endParaRPr lang="en-US" sz="4000" dirty="0">
                <a:latin typeface="NikoshLight" pitchFamily="2" charset="0"/>
                <a:cs typeface="NikoshLight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13750" y="1772524"/>
              <a:ext cx="6589793" cy="2151776"/>
              <a:chOff x="685800" y="3349492"/>
              <a:chExt cx="6589793" cy="2151776"/>
            </a:xfrm>
          </p:grpSpPr>
          <p:pic>
            <p:nvPicPr>
              <p:cNvPr id="12" name="Picture 4" descr="E:\MOTIAR\D,contennt Picture 2\excel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0993" y="3349492"/>
                <a:ext cx="2514600" cy="2151776"/>
              </a:xfrm>
              <a:prstGeom prst="rect">
                <a:avLst/>
              </a:prstGeom>
              <a:ln w="38100" cap="sq">
                <a:solidFill>
                  <a:srgbClr val="33CC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85800" y="4114800"/>
                <a:ext cx="3124200" cy="584775"/>
              </a:xfrm>
              <a:prstGeom prst="rect">
                <a:avLst/>
              </a:prstGeom>
              <a:solidFill>
                <a:srgbClr val="33CCFF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মাইক্রোসফট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কোম্পানি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4151156" y="413963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437294" y="3769085"/>
            <a:ext cx="6930483" cy="3458369"/>
            <a:chOff x="885019" y="1553201"/>
            <a:chExt cx="6930483" cy="3458369"/>
          </a:xfrm>
        </p:grpSpPr>
        <p:sp>
          <p:nvSpPr>
            <p:cNvPr id="16" name="Rectangle 15"/>
            <p:cNvSpPr/>
            <p:nvPr/>
          </p:nvSpPr>
          <p:spPr>
            <a:xfrm>
              <a:off x="885019" y="2629773"/>
              <a:ext cx="3048000" cy="523220"/>
            </a:xfrm>
            <a:prstGeom prst="rect">
              <a:avLst/>
            </a:prstGeom>
            <a:solidFill>
              <a:srgbClr val="00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Open Office </a:t>
              </a:r>
              <a:r>
                <a:rPr lang="en-US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Calc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3" descr="E:\MOTIAR\D,contennt Picture 2\Open offic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016" y="1553201"/>
              <a:ext cx="27432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4767502" y="4249570"/>
              <a:ext cx="30480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Light" pitchFamily="2" charset="0"/>
                  <a:cs typeface="NikoshLight" pitchFamily="2" charset="0"/>
                </a:rPr>
                <a:t>Kspread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327423" y="2551107"/>
              <a:ext cx="352533" cy="5715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86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7419" y="6574928"/>
            <a:ext cx="8153400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MOTIAR\Motiar D. Content\Class Viii\Picture\পাঠ ২৩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5393" y="2444984"/>
            <a:ext cx="5791200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75393" y="6882704"/>
            <a:ext cx="653415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E:\MOTIAR\Motiar D. Content\Class Viii\Picture\পাঠ ২৩\Workbook Icon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5393" y="2678864"/>
            <a:ext cx="6381750" cy="34581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6693" y="6506385"/>
            <a:ext cx="8134126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E:\MOTIAR\Motiar D. Content\Class Viii\Picture\পাঠ ২৩\newworksheet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4393" y="2775765"/>
            <a:ext cx="6553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76421" y="6594700"/>
            <a:ext cx="8348954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E:\MOTIAR\Motiar D. Content\Class Viii\Picture\পাঠ ২৩\9b515897c753870aef8ad8ec068a7706c64285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6793" y="2775064"/>
            <a:ext cx="640080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45458" y="1409973"/>
            <a:ext cx="492113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otiar\Document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080" y="3217653"/>
            <a:ext cx="5105400" cy="2971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93080" y="1312653"/>
            <a:ext cx="3886200" cy="923330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2182" y="2235983"/>
            <a:ext cx="2133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692" y="4152201"/>
            <a:ext cx="2151090" cy="1569660"/>
          </a:xfrm>
          <a:prstGeom prst="rect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88280" y="3141453"/>
            <a:ext cx="17526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835880" y="4609403"/>
            <a:ext cx="515911" cy="419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30880" y="6341853"/>
            <a:ext cx="7924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79080" y="2836653"/>
            <a:ext cx="1752600" cy="1866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31680" y="1463513"/>
            <a:ext cx="1981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458</Words>
  <Application>Microsoft Office PowerPoint</Application>
  <PresentationFormat>Custom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NikoshLight</vt:lpstr>
      <vt:lpstr>Nirmala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54</cp:revision>
  <dcterms:created xsi:type="dcterms:W3CDTF">2019-05-24T02:03:19Z</dcterms:created>
  <dcterms:modified xsi:type="dcterms:W3CDTF">2019-05-26T01:01:07Z</dcterms:modified>
</cp:coreProperties>
</file>