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72" r:id="rId3"/>
    <p:sldId id="257" r:id="rId4"/>
    <p:sldId id="263" r:id="rId5"/>
    <p:sldId id="258" r:id="rId6"/>
    <p:sldId id="259" r:id="rId7"/>
    <p:sldId id="268" r:id="rId8"/>
    <p:sldId id="271" r:id="rId9"/>
    <p:sldId id="270" r:id="rId10"/>
    <p:sldId id="269" r:id="rId11"/>
    <p:sldId id="262" r:id="rId12"/>
    <p:sldId id="260" r:id="rId13"/>
    <p:sldId id="264" r:id="rId14"/>
    <p:sldId id="261" r:id="rId15"/>
    <p:sldId id="26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7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70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EC62CF-DC79-48F2-BDE1-3202264727FD}" type="doc">
      <dgm:prSet loTypeId="urn:microsoft.com/office/officeart/2005/8/layout/cycle7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E29798F-20AA-4A4A-9B51-1296C2CF78DC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chemeClr val="accent5">
            <a:lumMod val="75000"/>
          </a:schemeClr>
        </a:solidFill>
      </dgm:spPr>
      <dgm:t>
        <a:bodyPr/>
        <a:lstStyle/>
        <a:p>
          <a:r>
            <a:rPr lang="bn-BD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rPr>
            <a:t>দল গঠন</a:t>
          </a:r>
          <a:endParaRPr lang="en-US" b="1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7DE1C8D-4739-49F1-A2D1-267FCC4DD205}" type="parTrans" cxnId="{CFD0EC00-7E62-4563-A5BA-2A35EF6E078E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BCC1249F-9731-4903-AE6A-FCED213F69AA}" type="sibTrans" cxnId="{CFD0EC00-7E62-4563-A5BA-2A35EF6E078E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7105B60-8A3F-4DDD-9E75-D01B20C14C17}">
      <dgm:prSet phldrT="[Text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>
        <a:solidFill>
          <a:srgbClr val="00B050"/>
        </a:solidFill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শাপলা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A6A6515-563A-481C-B04F-B58B465090A5}" type="parTrans" cxnId="{2C3972D3-FFC2-4891-8D50-079B0ECE1DC2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DD0AA5D-0F40-46BC-9BB1-5D619E46A679}" type="sibTrans" cxnId="{2C3972D3-FFC2-4891-8D50-079B0ECE1DC2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D13BD0E8-359E-4C0A-94F7-BDDFDA2C7107}">
      <dgm:prSet phldrT="[Text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solidFill>
          <a:srgbClr val="92D050"/>
        </a:solidFill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দোয়েল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7854EA6-AA94-4E60-A2EA-48A2BC2C50EA}" type="parTrans" cxnId="{317F1670-B366-4D56-B118-A6EBC99052D9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470B87E-1EC5-404A-BB73-DF3C2E51F2B4}" type="sibTrans" cxnId="{317F1670-B366-4D56-B118-A6EBC99052D9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0C26EEE3-9AA5-408B-B79D-9850DC3139AC}">
      <dgm:prSet phldrT="[Text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olidFill>
          <a:schemeClr val="accent4">
            <a:lumMod val="75000"/>
          </a:schemeClr>
        </a:solidFill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শিউলি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E9F9674-793B-427C-9E6B-041815C31173}" type="parTrans" cxnId="{60C4F4DD-81B3-495C-9F44-2ACAAD318418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3D31C23-3E61-4813-8658-4203B8D982BA}" type="sibTrans" cxnId="{60C4F4DD-81B3-495C-9F44-2ACAAD318418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EC82E395-3CDA-4CF1-9403-3B725AE126B9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solidFill>
          <a:schemeClr val="tx2"/>
        </a:solidFill>
      </dgm:spPr>
      <dgm:t>
        <a:bodyPr/>
        <a:lstStyle/>
        <a:p>
          <a:r>
            <a:rPr lang="bn-BD" dirty="0" smtClean="0">
              <a:latin typeface="NikoshBAN" panose="02000000000000000000" pitchFamily="2" charset="0"/>
              <a:cs typeface="NikoshBAN" panose="02000000000000000000" pitchFamily="2" charset="0"/>
            </a:rPr>
            <a:t>গোলাপ</a:t>
          </a:r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30313B1-6876-4473-8BCA-99176E3A8ED8}" type="parTrans" cxnId="{E58806F9-D905-44F8-BC6B-61239F54C31F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F033C453-6A43-4F17-BC41-28E7CC16EE37}" type="sibTrans" cxnId="{E58806F9-D905-44F8-BC6B-61239F54C31F}">
      <dgm:prSet/>
      <dgm:spPr/>
      <dgm:t>
        <a:bodyPr/>
        <a:lstStyle/>
        <a:p>
          <a:endParaRPr lang="en-US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3901553-6B50-4989-9117-3C177B2864B4}" type="pres">
      <dgm:prSet presAssocID="{6EEC62CF-DC79-48F2-BDE1-3202264727F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541D50-E835-4218-A9F3-D6A1F2A900DE}" type="pres">
      <dgm:prSet presAssocID="{CE29798F-20AA-4A4A-9B51-1296C2CF78DC}" presName="node" presStyleLbl="node1" presStyleIdx="0" presStyleCnt="5" custScaleX="315353" custScaleY="310132" custRadScaleRad="151328" custRadScaleInc="-234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1D610A-42FD-4186-BD92-D48CEEB94980}" type="pres">
      <dgm:prSet presAssocID="{BCC1249F-9731-4903-AE6A-FCED213F69AA}" presName="sibTrans" presStyleLbl="sibTrans2D1" presStyleIdx="0" presStyleCnt="5"/>
      <dgm:spPr/>
      <dgm:t>
        <a:bodyPr/>
        <a:lstStyle/>
        <a:p>
          <a:endParaRPr lang="en-US"/>
        </a:p>
      </dgm:t>
    </dgm:pt>
    <dgm:pt modelId="{4206C6BB-5CE6-4688-9572-EB87EC68F4AA}" type="pres">
      <dgm:prSet presAssocID="{BCC1249F-9731-4903-AE6A-FCED213F69AA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A21AC2D2-A21D-44FD-BA67-D678DAE2C833}" type="pres">
      <dgm:prSet presAssocID="{37105B60-8A3F-4DDD-9E75-D01B20C14C17}" presName="node" presStyleLbl="node1" presStyleIdx="1" presStyleCnt="5" custScaleX="212620" custScaleY="2699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7B2246-57E3-4D2A-BC34-793AE623822F}" type="pres">
      <dgm:prSet presAssocID="{3DD0AA5D-0F40-46BC-9BB1-5D619E46A679}" presName="sibTrans" presStyleLbl="sibTrans2D1" presStyleIdx="1" presStyleCnt="5"/>
      <dgm:spPr/>
      <dgm:t>
        <a:bodyPr/>
        <a:lstStyle/>
        <a:p>
          <a:endParaRPr lang="en-US"/>
        </a:p>
      </dgm:t>
    </dgm:pt>
    <dgm:pt modelId="{9BAF3650-991D-4265-9E57-E438668A923E}" type="pres">
      <dgm:prSet presAssocID="{3DD0AA5D-0F40-46BC-9BB1-5D619E46A679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B82DBA47-1A2B-4730-8149-1580BAF7DBF5}" type="pres">
      <dgm:prSet presAssocID="{0C26EEE3-9AA5-408B-B79D-9850DC3139AC}" presName="node" presStyleLbl="node1" presStyleIdx="2" presStyleCnt="5" custScaleX="205957" custScaleY="239607" custRadScaleRad="147756" custRadScaleInc="-709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615ADF-0445-45BD-8F46-923DB2ED2614}" type="pres">
      <dgm:prSet presAssocID="{C3D31C23-3E61-4813-8658-4203B8D982BA}" presName="sibTrans" presStyleLbl="sibTrans2D1" presStyleIdx="2" presStyleCnt="5"/>
      <dgm:spPr/>
      <dgm:t>
        <a:bodyPr/>
        <a:lstStyle/>
        <a:p>
          <a:endParaRPr lang="en-US"/>
        </a:p>
      </dgm:t>
    </dgm:pt>
    <dgm:pt modelId="{BED346A1-BE84-4085-BB94-7C98AA0B3A02}" type="pres">
      <dgm:prSet presAssocID="{C3D31C23-3E61-4813-8658-4203B8D982BA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701D6281-BB0C-4629-831F-4AD36D6724BB}" type="pres">
      <dgm:prSet presAssocID="{EC82E395-3CDA-4CF1-9403-3B725AE126B9}" presName="node" presStyleLbl="node1" presStyleIdx="3" presStyleCnt="5" custScaleX="238208" custScaleY="277147" custRadScaleRad="119377" custRadScaleInc="412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501FC6-F4D5-4485-87D3-F0C9F636417B}" type="pres">
      <dgm:prSet presAssocID="{F033C453-6A43-4F17-BC41-28E7CC16EE37}" presName="sibTrans" presStyleLbl="sibTrans2D1" presStyleIdx="3" presStyleCnt="5"/>
      <dgm:spPr/>
      <dgm:t>
        <a:bodyPr/>
        <a:lstStyle/>
        <a:p>
          <a:endParaRPr lang="en-US"/>
        </a:p>
      </dgm:t>
    </dgm:pt>
    <dgm:pt modelId="{4A3BA1C0-A956-40BE-80F6-0951559BBA55}" type="pres">
      <dgm:prSet presAssocID="{F033C453-6A43-4F17-BC41-28E7CC16EE37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55180B6E-2F95-459A-8597-C2D0FF7CCE9E}" type="pres">
      <dgm:prSet presAssocID="{D13BD0E8-359E-4C0A-94F7-BDDFDA2C7107}" presName="node" presStyleLbl="node1" presStyleIdx="4" presStyleCnt="5" custScaleX="226388" custScaleY="28244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57F28A-7C17-4580-B84E-4B57DA96B3EA}" type="pres">
      <dgm:prSet presAssocID="{8470B87E-1EC5-404A-BB73-DF3C2E51F2B4}" presName="sibTrans" presStyleLbl="sibTrans2D1" presStyleIdx="4" presStyleCnt="5"/>
      <dgm:spPr/>
      <dgm:t>
        <a:bodyPr/>
        <a:lstStyle/>
        <a:p>
          <a:endParaRPr lang="en-US"/>
        </a:p>
      </dgm:t>
    </dgm:pt>
    <dgm:pt modelId="{46DFF59D-1940-4E52-9C2E-62B8C903F278}" type="pres">
      <dgm:prSet presAssocID="{8470B87E-1EC5-404A-BB73-DF3C2E51F2B4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93FE0FC1-52A7-45F3-8CCC-A251DACB177E}" type="presOf" srcId="{3DD0AA5D-0F40-46BC-9BB1-5D619E46A679}" destId="{9BAF3650-991D-4265-9E57-E438668A923E}" srcOrd="1" destOrd="0" presId="urn:microsoft.com/office/officeart/2005/8/layout/cycle7"/>
    <dgm:cxn modelId="{BB26051A-4E20-4760-A751-427348C6E1DD}" type="presOf" srcId="{8470B87E-1EC5-404A-BB73-DF3C2E51F2B4}" destId="{46DFF59D-1940-4E52-9C2E-62B8C903F278}" srcOrd="1" destOrd="0" presId="urn:microsoft.com/office/officeart/2005/8/layout/cycle7"/>
    <dgm:cxn modelId="{496BC859-6CE1-432D-991F-5B7A619E763C}" type="presOf" srcId="{BCC1249F-9731-4903-AE6A-FCED213F69AA}" destId="{181D610A-42FD-4186-BD92-D48CEEB94980}" srcOrd="0" destOrd="0" presId="urn:microsoft.com/office/officeart/2005/8/layout/cycle7"/>
    <dgm:cxn modelId="{60C4F4DD-81B3-495C-9F44-2ACAAD318418}" srcId="{6EEC62CF-DC79-48F2-BDE1-3202264727FD}" destId="{0C26EEE3-9AA5-408B-B79D-9850DC3139AC}" srcOrd="2" destOrd="0" parTransId="{4E9F9674-793B-427C-9E6B-041815C31173}" sibTransId="{C3D31C23-3E61-4813-8658-4203B8D982BA}"/>
    <dgm:cxn modelId="{24D97D9A-34E1-4DD7-9D2F-202A6782BB97}" type="presOf" srcId="{F033C453-6A43-4F17-BC41-28E7CC16EE37}" destId="{4A3BA1C0-A956-40BE-80F6-0951559BBA55}" srcOrd="1" destOrd="0" presId="urn:microsoft.com/office/officeart/2005/8/layout/cycle7"/>
    <dgm:cxn modelId="{317F1670-B366-4D56-B118-A6EBC99052D9}" srcId="{6EEC62CF-DC79-48F2-BDE1-3202264727FD}" destId="{D13BD0E8-359E-4C0A-94F7-BDDFDA2C7107}" srcOrd="4" destOrd="0" parTransId="{E7854EA6-AA94-4E60-A2EA-48A2BC2C50EA}" sibTransId="{8470B87E-1EC5-404A-BB73-DF3C2E51F2B4}"/>
    <dgm:cxn modelId="{8FD309A0-8BC0-4FC0-81AA-E23B355DD5DF}" type="presOf" srcId="{EC82E395-3CDA-4CF1-9403-3B725AE126B9}" destId="{701D6281-BB0C-4629-831F-4AD36D6724BB}" srcOrd="0" destOrd="0" presId="urn:microsoft.com/office/officeart/2005/8/layout/cycle7"/>
    <dgm:cxn modelId="{0C5C8105-FC21-4E81-B720-ADDD8FC0675C}" type="presOf" srcId="{F033C453-6A43-4F17-BC41-28E7CC16EE37}" destId="{E5501FC6-F4D5-4485-87D3-F0C9F636417B}" srcOrd="0" destOrd="0" presId="urn:microsoft.com/office/officeart/2005/8/layout/cycle7"/>
    <dgm:cxn modelId="{B0C9DBA1-308B-4D87-9B66-546E541691C9}" type="presOf" srcId="{8470B87E-1EC5-404A-BB73-DF3C2E51F2B4}" destId="{1357F28A-7C17-4580-B84E-4B57DA96B3EA}" srcOrd="0" destOrd="0" presId="urn:microsoft.com/office/officeart/2005/8/layout/cycle7"/>
    <dgm:cxn modelId="{5A7D40F2-92A8-4C7F-B3B0-23FF34C57C0C}" type="presOf" srcId="{6EEC62CF-DC79-48F2-BDE1-3202264727FD}" destId="{A3901553-6B50-4989-9117-3C177B2864B4}" srcOrd="0" destOrd="0" presId="urn:microsoft.com/office/officeart/2005/8/layout/cycle7"/>
    <dgm:cxn modelId="{E58806F9-D905-44F8-BC6B-61239F54C31F}" srcId="{6EEC62CF-DC79-48F2-BDE1-3202264727FD}" destId="{EC82E395-3CDA-4CF1-9403-3B725AE126B9}" srcOrd="3" destOrd="0" parTransId="{830313B1-6876-4473-8BCA-99176E3A8ED8}" sibTransId="{F033C453-6A43-4F17-BC41-28E7CC16EE37}"/>
    <dgm:cxn modelId="{4DEEB202-2574-4901-8CDB-B51226B0383B}" type="presOf" srcId="{37105B60-8A3F-4DDD-9E75-D01B20C14C17}" destId="{A21AC2D2-A21D-44FD-BA67-D678DAE2C833}" srcOrd="0" destOrd="0" presId="urn:microsoft.com/office/officeart/2005/8/layout/cycle7"/>
    <dgm:cxn modelId="{A8120C78-3E4F-4BF9-A342-D65F0F145F33}" type="presOf" srcId="{C3D31C23-3E61-4813-8658-4203B8D982BA}" destId="{C8615ADF-0445-45BD-8F46-923DB2ED2614}" srcOrd="0" destOrd="0" presId="urn:microsoft.com/office/officeart/2005/8/layout/cycle7"/>
    <dgm:cxn modelId="{2C3972D3-FFC2-4891-8D50-079B0ECE1DC2}" srcId="{6EEC62CF-DC79-48F2-BDE1-3202264727FD}" destId="{37105B60-8A3F-4DDD-9E75-D01B20C14C17}" srcOrd="1" destOrd="0" parTransId="{FA6A6515-563A-481C-B04F-B58B465090A5}" sibTransId="{3DD0AA5D-0F40-46BC-9BB1-5D619E46A679}"/>
    <dgm:cxn modelId="{A5FD4F74-D698-4652-814B-D41EDE0F21B8}" type="presOf" srcId="{D13BD0E8-359E-4C0A-94F7-BDDFDA2C7107}" destId="{55180B6E-2F95-459A-8597-C2D0FF7CCE9E}" srcOrd="0" destOrd="0" presId="urn:microsoft.com/office/officeart/2005/8/layout/cycle7"/>
    <dgm:cxn modelId="{B836B617-EDBE-4056-B58B-F003D46858BA}" type="presOf" srcId="{3DD0AA5D-0F40-46BC-9BB1-5D619E46A679}" destId="{CC7B2246-57E3-4D2A-BC34-793AE623822F}" srcOrd="0" destOrd="0" presId="urn:microsoft.com/office/officeart/2005/8/layout/cycle7"/>
    <dgm:cxn modelId="{CFD0EC00-7E62-4563-A5BA-2A35EF6E078E}" srcId="{6EEC62CF-DC79-48F2-BDE1-3202264727FD}" destId="{CE29798F-20AA-4A4A-9B51-1296C2CF78DC}" srcOrd="0" destOrd="0" parTransId="{C7DE1C8D-4739-49F1-A2D1-267FCC4DD205}" sibTransId="{BCC1249F-9731-4903-AE6A-FCED213F69AA}"/>
    <dgm:cxn modelId="{55DCD383-13E8-401F-B348-2324FCD4770F}" type="presOf" srcId="{CE29798F-20AA-4A4A-9B51-1296C2CF78DC}" destId="{51541D50-E835-4218-A9F3-D6A1F2A900DE}" srcOrd="0" destOrd="0" presId="urn:microsoft.com/office/officeart/2005/8/layout/cycle7"/>
    <dgm:cxn modelId="{EDDFC53D-BCA7-4D45-A585-68F8DA29A190}" type="presOf" srcId="{BCC1249F-9731-4903-AE6A-FCED213F69AA}" destId="{4206C6BB-5CE6-4688-9572-EB87EC68F4AA}" srcOrd="1" destOrd="0" presId="urn:microsoft.com/office/officeart/2005/8/layout/cycle7"/>
    <dgm:cxn modelId="{152231A9-D6A3-4CA5-B8F6-3D546209CB57}" type="presOf" srcId="{0C26EEE3-9AA5-408B-B79D-9850DC3139AC}" destId="{B82DBA47-1A2B-4730-8149-1580BAF7DBF5}" srcOrd="0" destOrd="0" presId="urn:microsoft.com/office/officeart/2005/8/layout/cycle7"/>
    <dgm:cxn modelId="{D831CE5C-A390-4798-9198-51B63A86835A}" type="presOf" srcId="{C3D31C23-3E61-4813-8658-4203B8D982BA}" destId="{BED346A1-BE84-4085-BB94-7C98AA0B3A02}" srcOrd="1" destOrd="0" presId="urn:microsoft.com/office/officeart/2005/8/layout/cycle7"/>
    <dgm:cxn modelId="{778EFA85-563C-466D-8E72-1604D6BF59EF}" type="presParOf" srcId="{A3901553-6B50-4989-9117-3C177B2864B4}" destId="{51541D50-E835-4218-A9F3-D6A1F2A900DE}" srcOrd="0" destOrd="0" presId="urn:microsoft.com/office/officeart/2005/8/layout/cycle7"/>
    <dgm:cxn modelId="{C1747CE1-8FC6-4D9B-9201-10AF6A25F37D}" type="presParOf" srcId="{A3901553-6B50-4989-9117-3C177B2864B4}" destId="{181D610A-42FD-4186-BD92-D48CEEB94980}" srcOrd="1" destOrd="0" presId="urn:microsoft.com/office/officeart/2005/8/layout/cycle7"/>
    <dgm:cxn modelId="{2101DEFE-9A15-402D-BE71-7DC6033A52B2}" type="presParOf" srcId="{181D610A-42FD-4186-BD92-D48CEEB94980}" destId="{4206C6BB-5CE6-4688-9572-EB87EC68F4AA}" srcOrd="0" destOrd="0" presId="urn:microsoft.com/office/officeart/2005/8/layout/cycle7"/>
    <dgm:cxn modelId="{8AD7B298-0DA8-45BB-A420-29AA049886B8}" type="presParOf" srcId="{A3901553-6B50-4989-9117-3C177B2864B4}" destId="{A21AC2D2-A21D-44FD-BA67-D678DAE2C833}" srcOrd="2" destOrd="0" presId="urn:microsoft.com/office/officeart/2005/8/layout/cycle7"/>
    <dgm:cxn modelId="{BC79DCB9-CBAD-44A6-A6C9-1D3FCA782E4E}" type="presParOf" srcId="{A3901553-6B50-4989-9117-3C177B2864B4}" destId="{CC7B2246-57E3-4D2A-BC34-793AE623822F}" srcOrd="3" destOrd="0" presId="urn:microsoft.com/office/officeart/2005/8/layout/cycle7"/>
    <dgm:cxn modelId="{A823D3B6-451B-4A7C-8F60-A3BD1A3509FC}" type="presParOf" srcId="{CC7B2246-57E3-4D2A-BC34-793AE623822F}" destId="{9BAF3650-991D-4265-9E57-E438668A923E}" srcOrd="0" destOrd="0" presId="urn:microsoft.com/office/officeart/2005/8/layout/cycle7"/>
    <dgm:cxn modelId="{96E007CC-82D3-4473-9904-1FED1874E740}" type="presParOf" srcId="{A3901553-6B50-4989-9117-3C177B2864B4}" destId="{B82DBA47-1A2B-4730-8149-1580BAF7DBF5}" srcOrd="4" destOrd="0" presId="urn:microsoft.com/office/officeart/2005/8/layout/cycle7"/>
    <dgm:cxn modelId="{E4D4A9C1-8F83-4C45-81A5-EC2354142490}" type="presParOf" srcId="{A3901553-6B50-4989-9117-3C177B2864B4}" destId="{C8615ADF-0445-45BD-8F46-923DB2ED2614}" srcOrd="5" destOrd="0" presId="urn:microsoft.com/office/officeart/2005/8/layout/cycle7"/>
    <dgm:cxn modelId="{FEB860E6-00CF-4A22-8C8F-41BAF5BF3764}" type="presParOf" srcId="{C8615ADF-0445-45BD-8F46-923DB2ED2614}" destId="{BED346A1-BE84-4085-BB94-7C98AA0B3A02}" srcOrd="0" destOrd="0" presId="urn:microsoft.com/office/officeart/2005/8/layout/cycle7"/>
    <dgm:cxn modelId="{AC34A035-4628-459D-AB8B-8888D40F97EE}" type="presParOf" srcId="{A3901553-6B50-4989-9117-3C177B2864B4}" destId="{701D6281-BB0C-4629-831F-4AD36D6724BB}" srcOrd="6" destOrd="0" presId="urn:microsoft.com/office/officeart/2005/8/layout/cycle7"/>
    <dgm:cxn modelId="{434CDC39-1ADC-4668-A1C8-CA85BB32B3D0}" type="presParOf" srcId="{A3901553-6B50-4989-9117-3C177B2864B4}" destId="{E5501FC6-F4D5-4485-87D3-F0C9F636417B}" srcOrd="7" destOrd="0" presId="urn:microsoft.com/office/officeart/2005/8/layout/cycle7"/>
    <dgm:cxn modelId="{A54A89D4-9354-4149-B82B-D1436F77E882}" type="presParOf" srcId="{E5501FC6-F4D5-4485-87D3-F0C9F636417B}" destId="{4A3BA1C0-A956-40BE-80F6-0951559BBA55}" srcOrd="0" destOrd="0" presId="urn:microsoft.com/office/officeart/2005/8/layout/cycle7"/>
    <dgm:cxn modelId="{48511E5E-DB7F-4740-A12E-ABE66FAD0CFB}" type="presParOf" srcId="{A3901553-6B50-4989-9117-3C177B2864B4}" destId="{55180B6E-2F95-459A-8597-C2D0FF7CCE9E}" srcOrd="8" destOrd="0" presId="urn:microsoft.com/office/officeart/2005/8/layout/cycle7"/>
    <dgm:cxn modelId="{52C28035-303F-4CE2-8928-6C8D106E4B71}" type="presParOf" srcId="{A3901553-6B50-4989-9117-3C177B2864B4}" destId="{1357F28A-7C17-4580-B84E-4B57DA96B3EA}" srcOrd="9" destOrd="0" presId="urn:microsoft.com/office/officeart/2005/8/layout/cycle7"/>
    <dgm:cxn modelId="{EF2F973F-2D00-4663-8D45-BEBA5D1E6E6F}" type="presParOf" srcId="{1357F28A-7C17-4580-B84E-4B57DA96B3EA}" destId="{46DFF59D-1940-4E52-9C2E-62B8C903F278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C4060EF-9D12-4FD5-8DB4-169379A0A34C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8BCB630-8615-437F-9018-9831128A6208}">
      <dgm:prSet phldrT="[Text]"/>
      <dgm:spPr/>
      <dgm:t>
        <a:bodyPr/>
        <a:lstStyle/>
        <a:p>
          <a:r>
            <a:rPr lang="bn-BD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rPr>
            <a:t>দল গঠন ও দলীয় কাজ</a:t>
          </a:r>
          <a:endParaRPr lang="en-US" b="1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7713E37-EF29-4736-80B4-C9871CB664C6}" type="parTrans" cxnId="{80031A6A-0464-4D2C-91F6-8EEEDD1A68D1}">
      <dgm:prSet/>
      <dgm:spPr/>
      <dgm:t>
        <a:bodyPr/>
        <a:lstStyle/>
        <a:p>
          <a:endParaRPr lang="en-US"/>
        </a:p>
      </dgm:t>
    </dgm:pt>
    <dgm:pt modelId="{A3890F69-7282-47E2-A4EC-76E9CF0DED57}" type="sibTrans" cxnId="{80031A6A-0464-4D2C-91F6-8EEEDD1A68D1}">
      <dgm:prSet/>
      <dgm:spPr/>
      <dgm:t>
        <a:bodyPr/>
        <a:lstStyle/>
        <a:p>
          <a:endParaRPr lang="en-US"/>
        </a:p>
      </dgm:t>
    </dgm:pt>
    <dgm:pt modelId="{CFF7A2D9-0569-48CC-875F-1CFC6E0E2A54}" type="pres">
      <dgm:prSet presAssocID="{DC4060EF-9D12-4FD5-8DB4-169379A0A34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6B62A6F-6083-4C37-AFDA-BF6BE53FE8AA}" type="pres">
      <dgm:prSet presAssocID="{88BCB630-8615-437F-9018-9831128A6208}" presName="centerShape" presStyleLbl="node0" presStyleIdx="0" presStyleCnt="1" custScaleX="347708" custLinFactNeighborX="-32455" custLinFactNeighborY="-9476"/>
      <dgm:spPr/>
      <dgm:t>
        <a:bodyPr/>
        <a:lstStyle/>
        <a:p>
          <a:endParaRPr lang="en-US"/>
        </a:p>
      </dgm:t>
    </dgm:pt>
  </dgm:ptLst>
  <dgm:cxnLst>
    <dgm:cxn modelId="{56F3A022-0F00-4FCD-B168-C916CE1BE20B}" type="presOf" srcId="{88BCB630-8615-437F-9018-9831128A6208}" destId="{46B62A6F-6083-4C37-AFDA-BF6BE53FE8AA}" srcOrd="0" destOrd="0" presId="urn:microsoft.com/office/officeart/2005/8/layout/radial6"/>
    <dgm:cxn modelId="{80031A6A-0464-4D2C-91F6-8EEEDD1A68D1}" srcId="{DC4060EF-9D12-4FD5-8DB4-169379A0A34C}" destId="{88BCB630-8615-437F-9018-9831128A6208}" srcOrd="0" destOrd="0" parTransId="{17713E37-EF29-4736-80B4-C9871CB664C6}" sibTransId="{A3890F69-7282-47E2-A4EC-76E9CF0DED57}"/>
    <dgm:cxn modelId="{4C2A11A5-6101-4E7F-934B-A06A835AAB6D}" type="presOf" srcId="{DC4060EF-9D12-4FD5-8DB4-169379A0A34C}" destId="{CFF7A2D9-0569-48CC-875F-1CFC6E0E2A54}" srcOrd="0" destOrd="0" presId="urn:microsoft.com/office/officeart/2005/8/layout/radial6"/>
    <dgm:cxn modelId="{60FD70A7-9141-429C-BBE8-1B83DE897595}" type="presParOf" srcId="{CFF7A2D9-0569-48CC-875F-1CFC6E0E2A54}" destId="{46B62A6F-6083-4C37-AFDA-BF6BE53FE8AA}" srcOrd="0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541D50-E835-4218-A9F3-D6A1F2A900DE}">
      <dsp:nvSpPr>
        <dsp:cNvPr id="0" name=""/>
        <dsp:cNvSpPr/>
      </dsp:nvSpPr>
      <dsp:spPr>
        <a:xfrm>
          <a:off x="764476" y="-857820"/>
          <a:ext cx="5613234" cy="2760150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b="1" kern="1200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rPr>
            <a:t>দল গঠন</a:t>
          </a:r>
          <a:endParaRPr lang="en-US" sz="6500" b="1" kern="1200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/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45318" y="-776978"/>
        <a:ext cx="5451550" cy="2598466"/>
      </dsp:txXfrm>
    </dsp:sp>
    <dsp:sp modelId="{181D610A-42FD-4186-BD92-D48CEEB94980}">
      <dsp:nvSpPr>
        <dsp:cNvPr id="0" name=""/>
        <dsp:cNvSpPr/>
      </dsp:nvSpPr>
      <dsp:spPr>
        <a:xfrm rot="12630323">
          <a:off x="5194671" y="1362521"/>
          <a:ext cx="133915" cy="3114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5234845" y="1424820"/>
        <a:ext cx="53566" cy="186899"/>
      </dsp:txXfrm>
    </dsp:sp>
    <dsp:sp modelId="{A21AC2D2-A21D-44FD-BA67-D678DAE2C833}">
      <dsp:nvSpPr>
        <dsp:cNvPr id="0" name=""/>
        <dsp:cNvSpPr/>
      </dsp:nvSpPr>
      <dsp:spPr>
        <a:xfrm>
          <a:off x="4609764" y="1047646"/>
          <a:ext cx="3784602" cy="2402907"/>
        </a:xfrm>
        <a:prstGeom prst="roundRect">
          <a:avLst>
            <a:gd name="adj" fmla="val 10000"/>
          </a:avLst>
        </a:prstGeom>
        <a:solidFill>
          <a:srgbClr val="00B050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শাপলা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680143" y="1118025"/>
        <a:ext cx="3643844" cy="2262149"/>
      </dsp:txXfrm>
    </dsp:sp>
    <dsp:sp modelId="{CC7B2246-57E3-4D2A-BC34-793AE623822F}">
      <dsp:nvSpPr>
        <dsp:cNvPr id="0" name=""/>
        <dsp:cNvSpPr/>
      </dsp:nvSpPr>
      <dsp:spPr>
        <a:xfrm rot="5680640">
          <a:off x="6326043" y="3426388"/>
          <a:ext cx="133915" cy="3114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6366217" y="3488687"/>
        <a:ext cx="53566" cy="186899"/>
      </dsp:txXfrm>
    </dsp:sp>
    <dsp:sp modelId="{B82DBA47-1A2B-4730-8149-1580BAF7DBF5}">
      <dsp:nvSpPr>
        <dsp:cNvPr id="0" name=""/>
        <dsp:cNvSpPr/>
      </dsp:nvSpPr>
      <dsp:spPr>
        <a:xfrm>
          <a:off x="4461997" y="3713720"/>
          <a:ext cx="3666002" cy="2132483"/>
        </a:xfrm>
        <a:prstGeom prst="roundRect">
          <a:avLst>
            <a:gd name="adj" fmla="val 10000"/>
          </a:avLst>
        </a:prstGeom>
        <a:solidFill>
          <a:schemeClr val="accent4">
            <a:lumMod val="75000"/>
          </a:schemeClr>
        </a:solidFill>
        <a:ln w="12700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শিউলি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524455" y="3776178"/>
        <a:ext cx="3541086" cy="2007567"/>
      </dsp:txXfrm>
    </dsp:sp>
    <dsp:sp modelId="{C8615ADF-0445-45BD-8F46-923DB2ED2614}">
      <dsp:nvSpPr>
        <dsp:cNvPr id="0" name=""/>
        <dsp:cNvSpPr/>
      </dsp:nvSpPr>
      <dsp:spPr>
        <a:xfrm rot="10697038">
          <a:off x="4284073" y="4682454"/>
          <a:ext cx="133915" cy="3114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4324247" y="4744753"/>
        <a:ext cx="53566" cy="186899"/>
      </dsp:txXfrm>
    </dsp:sp>
    <dsp:sp modelId="{701D6281-BB0C-4629-831F-4AD36D6724BB}">
      <dsp:nvSpPr>
        <dsp:cNvPr id="0" name=""/>
        <dsp:cNvSpPr/>
      </dsp:nvSpPr>
      <dsp:spPr>
        <a:xfrm>
          <a:off x="0" y="3671748"/>
          <a:ext cx="4240065" cy="2466586"/>
        </a:xfrm>
        <a:prstGeom prst="roundRect">
          <a:avLst>
            <a:gd name="adj" fmla="val 10000"/>
          </a:avLst>
        </a:prstGeom>
        <a:solidFill>
          <a:schemeClr val="tx2"/>
        </a:solidFill>
        <a:ln w="127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গোলাপ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2244" y="3743992"/>
        <a:ext cx="4095577" cy="2322098"/>
      </dsp:txXfrm>
    </dsp:sp>
    <dsp:sp modelId="{E5501FC6-F4D5-4485-87D3-F0C9F636417B}">
      <dsp:nvSpPr>
        <dsp:cNvPr id="0" name=""/>
        <dsp:cNvSpPr/>
      </dsp:nvSpPr>
      <dsp:spPr>
        <a:xfrm rot="15722163">
          <a:off x="1868941" y="3433110"/>
          <a:ext cx="133915" cy="3114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1909115" y="3495409"/>
        <a:ext cx="53566" cy="186899"/>
      </dsp:txXfrm>
    </dsp:sp>
    <dsp:sp modelId="{55180B6E-2F95-459A-8597-C2D0FF7CCE9E}">
      <dsp:nvSpPr>
        <dsp:cNvPr id="0" name=""/>
        <dsp:cNvSpPr/>
      </dsp:nvSpPr>
      <dsp:spPr>
        <a:xfrm>
          <a:off x="-266367" y="992230"/>
          <a:ext cx="4029671" cy="2513738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দোয়েল</a:t>
          </a: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-192742" y="1065855"/>
        <a:ext cx="3882421" cy="2366488"/>
      </dsp:txXfrm>
    </dsp:sp>
    <dsp:sp modelId="{1357F28A-7C17-4580-B84E-4B57DA96B3EA}">
      <dsp:nvSpPr>
        <dsp:cNvPr id="0" name=""/>
        <dsp:cNvSpPr/>
      </dsp:nvSpPr>
      <dsp:spPr>
        <a:xfrm rot="8192742">
          <a:off x="2527803" y="1291531"/>
          <a:ext cx="133915" cy="311497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 rot="10800000">
        <a:off x="2567977" y="1353830"/>
        <a:ext cx="53566" cy="1868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B62A6F-6083-4C37-AFDA-BF6BE53FE8AA}">
      <dsp:nvSpPr>
        <dsp:cNvPr id="0" name=""/>
        <dsp:cNvSpPr/>
      </dsp:nvSpPr>
      <dsp:spPr>
        <a:xfrm>
          <a:off x="0" y="0"/>
          <a:ext cx="12019158" cy="34566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6500" b="1" kern="1200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NikoshBAN" panose="02000000000000000000" pitchFamily="2" charset="0"/>
              <a:cs typeface="NikoshBAN" panose="02000000000000000000" pitchFamily="2" charset="0"/>
            </a:rPr>
            <a:t>দল গঠন ও দলীয় কাজ</a:t>
          </a:r>
          <a:endParaRPr lang="en-US" sz="6500" b="1" kern="1200" cap="none" spc="0" dirty="0">
            <a:ln w="22225">
              <a:solidFill>
                <a:schemeClr val="accent2"/>
              </a:solidFill>
              <a:prstDash val="solid"/>
            </a:ln>
            <a:solidFill>
              <a:schemeClr val="accent2">
                <a:lumMod val="40000"/>
                <a:lumOff val="60000"/>
              </a:schemeClr>
            </a:solidFill>
            <a:effectLst>
              <a:glow rad="139700">
                <a:schemeClr val="accent3">
                  <a:satMod val="175000"/>
                  <a:alpha val="40000"/>
                </a:schemeClr>
              </a:glow>
            </a:effectLst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760165" y="506219"/>
        <a:ext cx="8498828" cy="24442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4572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7161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1816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9680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476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1843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2121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4196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8380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034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494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79451-0E31-4808-AEF4-93F563255780}" type="datetimeFigureOut">
              <a:rPr lang="en-AU" smtClean="0"/>
              <a:t>3/05/2019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60B6A-27C2-4A84-8874-A960AC890A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667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tmp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092" y="1197232"/>
            <a:ext cx="7550395" cy="412291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23455" y="152400"/>
            <a:ext cx="97397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 আজকের পাঠে সবাইকে স্বাগতম</a:t>
            </a:r>
            <a:endParaRPr lang="en-AU" sz="48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79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9814" y="1845128"/>
            <a:ext cx="7331529" cy="424542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57200" y="310243"/>
            <a:ext cx="109238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মুক্তিযুদ্ধের পর ৩০ লক্ষ শহীদের বিনিময়ে আমরা একটি স্বাধীন বাংলাদেশ পেয়েছি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20686" y="5992586"/>
            <a:ext cx="61232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বাংলাদেশ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2712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41025427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75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864382367"/>
              </p:ext>
            </p:extLst>
          </p:nvPr>
        </p:nvGraphicFramePr>
        <p:xfrm>
          <a:off x="-180109" y="0"/>
          <a:ext cx="12039599" cy="35467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219200" y="3546765"/>
            <a:ext cx="9448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১ নং বেঞ্চের সবাই ২ নং বেঞ্চের দিকে ঘুরে বস এবং ৩ নং বেঞ্চের সবাই ৪ নং বেঞ্চের দিকে ঘুরে বসে মুক্তিযুদ্ধ নিয়ে একে অপরের সাথে আলোচনা কর।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978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3045" y="2514105"/>
            <a:ext cx="108481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eriod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আমাদের মুক্তিযুদ্ধ কত সালে সংঘটিত হয়েছিল?</a:t>
            </a:r>
          </a:p>
          <a:p>
            <a:pPr marL="914400" indent="-914400">
              <a:buAutoNum type="arabicPeriod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মুজিব নগর সরকার কোথায়, কত সালে গঠন করা হয়?</a:t>
            </a:r>
          </a:p>
          <a:p>
            <a:pPr marL="914400" indent="-914400">
              <a:buAutoNum type="arabicPeriod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বাংলাদেশের অস্থায়ী প্রেসিডেন্ট এর নাম কী?</a:t>
            </a:r>
          </a:p>
          <a:p>
            <a:pPr marL="914400" indent="-914400">
              <a:buAutoNum type="arabicPeriod"/>
            </a:pP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কেন মুক্তিযুদ্ধ সংঘটিত হয়েছিল?</a:t>
            </a:r>
          </a:p>
          <a:p>
            <a:pPr marL="914400" indent="-914400">
              <a:buAutoNum type="arabicPeriod"/>
            </a:pP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Left-Right Arrow 2"/>
          <p:cNvSpPr/>
          <p:nvPr/>
        </p:nvSpPr>
        <p:spPr>
          <a:xfrm>
            <a:off x="853045" y="408214"/>
            <a:ext cx="10544298" cy="230232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 প্রশ্ন</a:t>
            </a:r>
            <a:endParaRPr lang="en-AU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04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42110" y="540327"/>
            <a:ext cx="10903528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8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১.১. মুজিবনগর সরকার কোথায়, কখন এবং কেন গঠিত হয়েছিল তা বর্ণনা করতে পারবে।</a:t>
            </a:r>
          </a:p>
          <a:p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.২. মুক্তিযুদ্ধ চলাকালে পাকিস্তানী সেনা বাহিনীর অত্যাচার ও নির্যাতন সম্পর্কে বলতে পারবে।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১.৩. পাকিস্তানী সেনা বাহিনীর বিরুদ্ধে মুক্তি যোদ্ধাদের প্রতিরোধ, সংগ্রাম ও গেরিলা আক্রমনের কথা বর্ণনা করতে পারবে।</a:t>
            </a:r>
          </a:p>
        </p:txBody>
      </p:sp>
      <p:sp>
        <p:nvSpPr>
          <p:cNvPr id="3" name="Horizontal Scroll 2"/>
          <p:cNvSpPr/>
          <p:nvPr/>
        </p:nvSpPr>
        <p:spPr>
          <a:xfrm>
            <a:off x="1316181" y="290944"/>
            <a:ext cx="8825345" cy="189807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bn-BD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 ফল</a:t>
            </a:r>
            <a:endParaRPr lang="en-AU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22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8557" y="1191986"/>
            <a:ext cx="101563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 তোমাদের বইয়ের ০২ পৃষ্ঠা বাসায় পড়ে আসবে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Pentagon 2"/>
          <p:cNvSpPr/>
          <p:nvPr/>
        </p:nvSpPr>
        <p:spPr>
          <a:xfrm>
            <a:off x="1518557" y="3233057"/>
            <a:ext cx="10673443" cy="2743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</a:t>
            </a:r>
            <a:endParaRPr lang="en-AU" sz="6000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8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211510" y="2024743"/>
            <a:ext cx="69898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bn-BD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1903520" y="632365"/>
            <a:ext cx="8392886" cy="1355144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6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AU" sz="6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73341" y="2624907"/>
            <a:ext cx="64507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মোঃ শাহাদত হোসাইন</a:t>
            </a:r>
          </a:p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শিক্ষক, বটতলা সরকারি প্রাথমিক বিদ্যালয়</a:t>
            </a:r>
          </a:p>
          <a:p>
            <a:pPr algn="ctr"/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নাগেশ্বরী, কুড়িগ্রাম।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0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Punched Tape 1"/>
          <p:cNvSpPr/>
          <p:nvPr/>
        </p:nvSpPr>
        <p:spPr>
          <a:xfrm>
            <a:off x="1475509" y="0"/>
            <a:ext cx="9240982" cy="282632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prstTxWarp prst="textStop">
              <a:avLst/>
            </a:prstTxWarp>
          </a:bodyPr>
          <a:lstStyle/>
          <a:p>
            <a:pPr algn="ctr"/>
            <a:r>
              <a:rPr lang="bn-BD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AU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7529" y="2805433"/>
            <a:ext cx="7135093" cy="36369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prstTxWarp prst="textPlain">
              <a:avLst>
                <a:gd name="adj" fmla="val 51554"/>
              </a:avLst>
            </a:prstTxWarp>
            <a:spAutoFit/>
          </a:bodyPr>
          <a:lstStyle/>
          <a:p>
            <a:endParaRPr lang="en-AU" sz="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8146" y="2805433"/>
            <a:ext cx="3654136" cy="38963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4291" y="2826328"/>
            <a:ext cx="653934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শ্রেণিঃ পঞ্চম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বিষয়ঃ বাংলাদেশ ও বিশ্ব পরিচয়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পাঠ্যাংশঃ আমাদের মুক্তিযুদ্ধ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পৃষ্ঠা নং ০২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তারিখঃ ৩০/০৪/২০১৯ইং</a:t>
            </a:r>
          </a:p>
          <a:p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139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ched Right Arrow 1"/>
          <p:cNvSpPr/>
          <p:nvPr/>
        </p:nvSpPr>
        <p:spPr>
          <a:xfrm>
            <a:off x="-110836" y="3075708"/>
            <a:ext cx="11665527" cy="4876831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bn-BD" sz="60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 মুক্তিযুদ্ধ সম্পর্কে</a:t>
            </a:r>
            <a:endParaRPr lang="en-AU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Horizontal Scroll 3"/>
          <p:cNvSpPr/>
          <p:nvPr/>
        </p:nvSpPr>
        <p:spPr>
          <a:xfrm>
            <a:off x="734291" y="429491"/>
            <a:ext cx="8714509" cy="26462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Plain">
              <a:avLst/>
            </a:prstTxWarp>
            <a:noAutofit/>
          </a:bodyPr>
          <a:lstStyle/>
          <a:p>
            <a:pPr algn="ctr"/>
            <a:r>
              <a:rPr lang="bn-BD" sz="6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আজ আমরা শিখব</a:t>
            </a:r>
            <a:endParaRPr lang="en-AU" sz="6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3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047" y="0"/>
            <a:ext cx="3600953" cy="545858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1" y="1124740"/>
            <a:ext cx="8492836" cy="44187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4291" y="193964"/>
            <a:ext cx="85759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এসো ছবি দেখি</a:t>
            </a:r>
            <a:endParaRPr lang="en-AU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6364" y="5694218"/>
            <a:ext cx="8645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উপরের ছবিগুলোতে কী কী দেখতে পাচ্ছ?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047" y="5612683"/>
            <a:ext cx="3859649" cy="580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82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436" y="526473"/>
            <a:ext cx="1101436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সবার উপরে যে মানুষ্টির ছবি দেখতে পাচ্ছো, উনি হলেন মুক্তিযুদ্ধের সর্বাধিনায়ক বঙ্গবন্ধু শেখ মুজিবুর রহমান।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নিচের বামে সৈয়দ নজরুল ইসলাম ও ডানে তাজউদ্দিন আহমেদ </a:t>
            </a:r>
          </a:p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আরো </a:t>
            </a:r>
            <a:r>
              <a:rPr lang="bn-BD" sz="4800" dirty="0">
                <a:latin typeface="NikoshBAN" panose="02000000000000000000" pitchFamily="2" charset="0"/>
                <a:cs typeface="NikoshBAN" panose="02000000000000000000" pitchFamily="2" charset="0"/>
              </a:rPr>
              <a:t>কিছু মুক্তিযোদ্ধা পাকিস্তানী সেনাদের সাথে যুদ্ধ করছে।</a:t>
            </a:r>
          </a:p>
          <a:p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814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8105" y="1802947"/>
            <a:ext cx="5661252" cy="45162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2900" y="408214"/>
            <a:ext cx="114626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পাকিস্তানীরা আমাদের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দেশকে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শোষণ করেছিল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58105" y="6319157"/>
            <a:ext cx="58898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         পাকিস্তান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80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856" y="1644423"/>
            <a:ext cx="5320944" cy="43985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4157" y="228600"/>
            <a:ext cx="1158784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বঙ্গবন্ধু শেখ </a:t>
            </a:r>
            <a:r>
              <a:rPr lang="bn-BD" sz="4800" smtClean="0">
                <a:latin typeface="NikoshBAN" panose="02000000000000000000" pitchFamily="2" charset="0"/>
                <a:cs typeface="NikoshBAN" panose="02000000000000000000" pitchFamily="2" charset="0"/>
              </a:rPr>
              <a:t>মুজিবের </a:t>
            </a:r>
            <a:r>
              <a:rPr lang="bn-BD" sz="4800" smtClean="0">
                <a:latin typeface="NikoshBAN" panose="02000000000000000000" pitchFamily="2" charset="0"/>
                <a:cs typeface="NikoshBAN" panose="02000000000000000000" pitchFamily="2" charset="0"/>
              </a:rPr>
              <a:t>নেতৃত্তে </a:t>
            </a:r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বাংলার সকল মানুষ আন্দোলনে ঝাপিয়ে পরে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157" y="1644423"/>
            <a:ext cx="5061857" cy="439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18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814" y="1239210"/>
            <a:ext cx="5282269" cy="571772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" y="408214"/>
            <a:ext cx="114626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বঙ্গবন্ধু শেখ মুজিবুর রহমানের ডাকে দীর্ঘ নয় মাস যুদ্ধ করে</a:t>
            </a:r>
            <a:endParaRPr lang="en-AU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4441" y="1239210"/>
            <a:ext cx="5747043" cy="5717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530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6000" dirty="0">
            <a:latin typeface="NikoshBAN" panose="02000000000000000000" pitchFamily="2" charset="0"/>
            <a:cs typeface="NikoshBAN" panose="02000000000000000000" pitchFamily="2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4800" dirty="0">
            <a:latin typeface="NikoshBAN" panose="02000000000000000000" pitchFamily="2" charset="0"/>
            <a:cs typeface="NikoshBAN" panose="02000000000000000000" pitchFamily="2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264</Words>
  <Application>Microsoft Office PowerPoint</Application>
  <PresentationFormat>Widescreen</PresentationFormat>
  <Paragraphs>46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NikoshBAN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pti</dc:creator>
  <cp:lastModifiedBy>pti</cp:lastModifiedBy>
  <cp:revision>75</cp:revision>
  <dcterms:created xsi:type="dcterms:W3CDTF">2019-05-02T03:32:53Z</dcterms:created>
  <dcterms:modified xsi:type="dcterms:W3CDTF">2019-05-03T10:29:42Z</dcterms:modified>
</cp:coreProperties>
</file>