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4" r:id="rId6"/>
    <p:sldId id="260" r:id="rId7"/>
    <p:sldId id="261" r:id="rId8"/>
    <p:sldId id="262" r:id="rId9"/>
    <p:sldId id="263" r:id="rId10"/>
    <p:sldId id="266" r:id="rId11"/>
    <p:sldId id="267" r:id="rId12"/>
    <p:sldId id="269" r:id="rId13"/>
    <p:sldId id="272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3" autoAdjust="0"/>
    <p:restoredTop sz="94660"/>
  </p:normalViewPr>
  <p:slideViewPr>
    <p:cSldViewPr>
      <p:cViewPr varScale="1">
        <p:scale>
          <a:sx n="69" d="100"/>
          <a:sy n="69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838200"/>
            <a:ext cx="6705600" cy="579438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bn-IN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00200"/>
            <a:ext cx="6705600" cy="5022727"/>
          </a:xfrm>
        </p:spPr>
      </p:pic>
    </p:spTree>
    <p:extLst>
      <p:ext uri="{BB962C8B-B14F-4D97-AF65-F5344CB8AC3E}">
        <p14:creationId xmlns:p14="http://schemas.microsoft.com/office/powerpoint/2010/main" val="329847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পরিবেশ দূষণ বলতে কি বুঝ ?</a:t>
            </a:r>
          </a:p>
          <a:p>
            <a:pPr>
              <a:buFont typeface="Wingdings" pitchFamily="2" charset="2"/>
              <a:buChar char="Ø"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মাটি দূষণের দূটি কারণ লিখ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05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তোমাদের এলাকায় পানি দূষণের ফলে যে সব প্রভাব লক্ষ্য  করছ সে গুলো লিখ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08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IN" sz="72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2962676"/>
            <a:ext cx="2223654" cy="1543050"/>
          </a:xfrm>
          <a:prstGeom prst="rect">
            <a:avLst/>
          </a:prstGeom>
        </p:spPr>
      </p:pic>
      <p:pic>
        <p:nvPicPr>
          <p:cNvPr id="5" name="Picture 2" descr="C:\Users\Badsha\Desktop\পরিবেশ দূষণ\airpolition201612251822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291" y="4627178"/>
            <a:ext cx="2524127" cy="139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647960"/>
            <a:ext cx="2147454" cy="17108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1523999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নিচে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র কোন চিত্রটি পানি ও বায়ু দূষণ করে ? চিত্রের উপর ক্লিক কর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81800" y="2368529"/>
            <a:ext cx="1447800" cy="3557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054" y="2962676"/>
            <a:ext cx="2514600" cy="141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6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902 -0.03056 L 0.69028 -0.39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965" y="-1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Badsha\Desktop\2063141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891" y="1156855"/>
            <a:ext cx="54356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90800" y="228600"/>
            <a:ext cx="2743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4800" dirty="0"/>
          </a:p>
        </p:txBody>
      </p:sp>
      <p:sp>
        <p:nvSpPr>
          <p:cNvPr id="3" name="Rectangle 2"/>
          <p:cNvSpPr/>
          <p:nvPr/>
        </p:nvSpPr>
        <p:spPr>
          <a:xfrm>
            <a:off x="1470891" y="5398438"/>
            <a:ext cx="5435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পরিবেশ দুষণ রোধে সরকারি উদ্দ্যোগই কি যথেষ্ট ?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উক্তিটি সম্পর্কে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তোমার মতামত লিখ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02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bn-IN" sz="66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22" y="2209799"/>
            <a:ext cx="8127678" cy="4574721"/>
          </a:xfrm>
        </p:spPr>
      </p:pic>
    </p:spTree>
    <p:extLst>
      <p:ext uri="{BB962C8B-B14F-4D97-AF65-F5344CB8AC3E}">
        <p14:creationId xmlns:p14="http://schemas.microsoft.com/office/powerpoint/2010/main" val="125417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73162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bn-IN" sz="7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906963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শিক্ষক</a:t>
            </a:r>
          </a:p>
          <a:p>
            <a:pPr marL="0" indent="0"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আকবর </a:t>
            </a:r>
            <a:r>
              <a:rPr lang="bn-IN" dirty="0">
                <a:latin typeface="NikoshBAN" pitchFamily="2" charset="0"/>
                <a:cs typeface="NikoshBAN" pitchFamily="2" charset="0"/>
              </a:rPr>
              <a:t>আলী</a:t>
            </a:r>
          </a:p>
          <a:p>
            <a:pPr marL="0" indent="0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সহকারি শিক্ষক</a:t>
            </a:r>
          </a:p>
          <a:p>
            <a:pPr marL="0" indent="0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ঝিনাইগাতী সরকারি মডেল পাইলট উচ্চ বিদ্যালয়</a:t>
            </a:r>
          </a:p>
          <a:p>
            <a:pPr marL="0" indent="0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 ঝিনাইগাতী, শেরপুর ।</a:t>
            </a:r>
          </a:p>
          <a:p>
            <a:pPr marL="0" indent="0">
              <a:buNone/>
            </a:pPr>
            <a:endParaRPr lang="bn-IN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52600"/>
            <a:ext cx="4191000" cy="4906963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পাঠ</a:t>
            </a:r>
          </a:p>
          <a:p>
            <a:pPr marL="0" indent="0">
              <a:buNone/>
            </a:pPr>
            <a:r>
              <a:rPr lang="bn-IN" dirty="0" smtClean="0">
                <a:latin typeface="NikoshBAN" pitchFamily="2" charset="0"/>
                <a:cs typeface="NikoshBAN" pitchFamily="2" charset="0"/>
              </a:rPr>
              <a:t>শ্রেণীঃ-৭ম</a:t>
            </a:r>
            <a:endParaRPr lang="bn-IN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বিষয়ঃ-বিজ্ঞান</a:t>
            </a:r>
          </a:p>
          <a:p>
            <a:pPr marL="0" indent="0">
              <a:buNone/>
            </a:pPr>
            <a:r>
              <a:rPr lang="bn-IN" dirty="0">
                <a:latin typeface="NikoshBAN" pitchFamily="2" charset="0"/>
                <a:cs typeface="NikoshBAN" pitchFamily="2" charset="0"/>
              </a:rPr>
              <a:t>অধ্যায়ঃ-ত্রয়োদশ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30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4162945"/>
            <a:ext cx="3848939" cy="21235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162945"/>
            <a:ext cx="3553402" cy="22235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3" y="1763105"/>
            <a:ext cx="3835084" cy="21140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897394"/>
            <a:ext cx="3581110" cy="19798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399" y="660186"/>
            <a:ext cx="874885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নিচের ছবি গুলো লক্ষ্য কর ।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88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bn-IN" dirty="0">
                <a:latin typeface="NikoshBAN" pitchFamily="2" charset="0"/>
                <a:cs typeface="NikoshBAN" pitchFamily="2" charset="0"/>
              </a:rPr>
              <a:t>পরিবেশ দূষণ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6" y="1616805"/>
            <a:ext cx="8214543" cy="44029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248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46666"/>
            <a:ext cx="8610600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…</a:t>
            </a:r>
            <a:endParaRPr lang="bn-IN" sz="36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endParaRPr lang="bn-IN" sz="3600" dirty="0">
              <a:latin typeface="NikoshBAN" pitchFamily="2" charset="0"/>
              <a:cs typeface="NikoshBAN" pitchFamily="2" charset="0"/>
            </a:endParaRP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পরিবেশ দূষণ  কি তা বলতে পারবে 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পরিবেশ দুষণের কারণ সমুহ লিখতে পারবে।</a:t>
            </a:r>
          </a:p>
          <a:p>
            <a:pPr marL="571500" indent="-571500">
              <a:buFont typeface="Wingdings" pitchFamily="2" charset="2"/>
              <a:buChar char="Ø"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পরিবেশ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দুষণের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প্রভাব সম্পর্কে ব্যাখ্যা করতে পারবে 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18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838200"/>
            <a:ext cx="769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itchFamily="2" charset="0"/>
                <a:cs typeface="NikoshBAN" pitchFamily="2" charset="0"/>
              </a:rPr>
              <a:t>আমাদের চারপাশে যা কিছু আছে তা নিয়েই আমাদের পরিবেশ ।এই পরিবেশে যখন </a:t>
            </a:r>
          </a:p>
          <a:p>
            <a:r>
              <a:rPr lang="bn-IN" sz="2000" dirty="0" smtClean="0">
                <a:latin typeface="NikoshBAN" pitchFamily="2" charset="0"/>
                <a:cs typeface="NikoshBAN" pitchFamily="2" charset="0"/>
              </a:rPr>
              <a:t>বসবাসে সমস্যা হয় তখন পরিবেশ দূষিত হয় ।অপাচ্য পদার্থ,কলকারখানার রাসায়নিক পদার্থ,ইটভাটা ও যানবাহনের ধোয়া ইত্যাদি বিভিন্নভাবে পরিবেশ দূষিত করে 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133600"/>
            <a:ext cx="52578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0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bn-IN" sz="2400" smtClean="0">
                <a:latin typeface="NikoshBAN" pitchFamily="2" charset="0"/>
                <a:cs typeface="NikoshBAN" pitchFamily="2" charset="0"/>
              </a:rPr>
              <a:t>বিভিন্ন </a:t>
            </a:r>
            <a:r>
              <a:rPr lang="bn-IN" sz="2400" smtClean="0">
                <a:latin typeface="NikoshBAN" pitchFamily="2" charset="0"/>
                <a:cs typeface="NikoshBAN" pitchFamily="2" charset="0"/>
              </a:rPr>
              <a:t>ভাবে মাটি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দূষিত হয়।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১।অপচন পদার্থের মাধ্যমে।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২।আগ্নেগিরির অগ্নোৎপাতের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ফলে।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।রাসায়নিক  সার প্রয়োগের কারণে।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1524000"/>
            <a:ext cx="3962400" cy="2264228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মাটি দূষণ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Badsha\Desktop\পরিবেশ দূষণ\Lit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76900"/>
            <a:ext cx="3962400" cy="229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adsha\Desktop\effects-of-soil-pollution-on-huma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73" y="3776899"/>
            <a:ext cx="3581400" cy="2299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8873" y="613582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মাটি দূষণের প্রভাব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31448" y="6212770"/>
            <a:ext cx="1234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মাটি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দূষণ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0492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IN" dirty="0">
                <a:latin typeface="NikoshBAN" pitchFamily="2" charset="0"/>
                <a:cs typeface="NikoshBAN" pitchFamily="2" charset="0"/>
              </a:rPr>
              <a:t>পানি দূষণ</a:t>
            </a:r>
            <a:br>
              <a:rPr lang="bn-IN" dirty="0">
                <a:latin typeface="NikoshBAN" pitchFamily="2" charset="0"/>
                <a:cs typeface="NikoshBAN" pitchFamily="2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bn-IN" sz="2000" dirty="0" smtClean="0">
                <a:latin typeface="NikoshBAN" pitchFamily="2" charset="0"/>
                <a:cs typeface="NikoshBAN" pitchFamily="2" charset="0"/>
              </a:rPr>
              <a:t>১।কৃষি জমিতে কীটনাশক ও রাসায়নিক সার প্রয়োগের কারণে।</a:t>
            </a:r>
          </a:p>
          <a:p>
            <a:r>
              <a:rPr lang="bn-IN" sz="2000" dirty="0" smtClean="0">
                <a:latin typeface="NikoshBAN" pitchFamily="2" charset="0"/>
                <a:cs typeface="NikoshBAN" pitchFamily="2" charset="0"/>
              </a:rPr>
              <a:t>২।কলকারখানার রাসায়নিক পদার্থের জন্য।</a:t>
            </a:r>
          </a:p>
          <a:p>
            <a:r>
              <a:rPr lang="bn-IN" sz="2000" dirty="0" smtClean="0">
                <a:latin typeface="NikoshBAN" pitchFamily="2" charset="0"/>
                <a:cs typeface="NikoshBAN" pitchFamily="2" charset="0"/>
              </a:rPr>
              <a:t>৩।নদী জলাশয়ের ধারে ঝুলন্ত পায়খানার জন্য।</a:t>
            </a:r>
          </a:p>
          <a:p>
            <a:pPr marL="0" indent="0">
              <a:buNone/>
            </a:pPr>
            <a:r>
              <a:rPr lang="bn-IN" sz="2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600200"/>
            <a:ext cx="3467100" cy="276225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038600"/>
            <a:ext cx="3429000" cy="1895707"/>
          </a:xfrm>
          <a:prstGeom prst="rect">
            <a:avLst/>
          </a:prstGeom>
        </p:spPr>
      </p:pic>
      <p:pic>
        <p:nvPicPr>
          <p:cNvPr id="2050" name="Picture 2" descr="C:\Users\Badsha\Desktop\waterpollution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18" y="3352799"/>
            <a:ext cx="3934757" cy="258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" y="59735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পানি দূষণের প্রভাব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1600" y="5973500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পানি দূষণ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3126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n-IN" dirty="0">
                <a:latin typeface="NikoshBAN" pitchFamily="2" charset="0"/>
                <a:cs typeface="NikoshBAN" pitchFamily="2" charset="0"/>
              </a:rPr>
              <a:t/>
            </a:r>
            <a:br>
              <a:rPr lang="bn-IN" dirty="0">
                <a:latin typeface="NikoshBAN" pitchFamily="2" charset="0"/>
                <a:cs typeface="NikoshBAN" pitchFamily="2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১।ইট ভাটার কালো ধোয়া হতে</a:t>
            </a:r>
          </a:p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২।সিগারেটের ধোয়া হতে</a:t>
            </a:r>
          </a:p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৩।ফ্রিজ ও রেফ্রিজিটার হতে নির্গত সিএফসি এর মাধ্যমে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10" y="1905001"/>
            <a:ext cx="3293390" cy="2057400"/>
          </a:xfrm>
        </p:spPr>
      </p:pic>
      <p:sp>
        <p:nvSpPr>
          <p:cNvPr id="5" name="TextBox 4"/>
          <p:cNvSpPr txBox="1"/>
          <p:nvPr/>
        </p:nvSpPr>
        <p:spPr>
          <a:xfrm>
            <a:off x="1219200" y="4572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বায়ু দূষণ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3" y="4054115"/>
            <a:ext cx="3286990" cy="1840715"/>
          </a:xfrm>
          <a:prstGeom prst="rect">
            <a:avLst/>
          </a:prstGeom>
        </p:spPr>
      </p:pic>
      <p:pic>
        <p:nvPicPr>
          <p:cNvPr id="3074" name="Picture 2" descr="C:\Users\Badsha\Desktop\inde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33800"/>
            <a:ext cx="3162300" cy="244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7750" y="6176832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বায়ু দূষণের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প্রভাব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03273" y="6099888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বায়ু </a:t>
            </a: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দূষণ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87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253</Words>
  <Application>Microsoft Office PowerPoint</Application>
  <PresentationFormat>On-screen Show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স্বাগতম</vt:lpstr>
      <vt:lpstr>পরিচিতি</vt:lpstr>
      <vt:lpstr>PowerPoint Presentation</vt:lpstr>
      <vt:lpstr>পরিবেশ দূষণ</vt:lpstr>
      <vt:lpstr>PowerPoint Presentation</vt:lpstr>
      <vt:lpstr>PowerPoint Presentation</vt:lpstr>
      <vt:lpstr>মাটি দূষণ</vt:lpstr>
      <vt:lpstr>পানি দূষণ </vt:lpstr>
      <vt:lpstr> </vt:lpstr>
      <vt:lpstr>একক কাজ</vt:lpstr>
      <vt:lpstr>দলীয় কাজ</vt:lpstr>
      <vt:lpstr>মূল্যায়ন</vt:lpstr>
      <vt:lpstr>PowerPoint Presentation</vt:lpstr>
      <vt:lpstr>ধন্যবাদ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Badsha</dc:creator>
  <cp:lastModifiedBy>Badsha</cp:lastModifiedBy>
  <cp:revision>79</cp:revision>
  <dcterms:created xsi:type="dcterms:W3CDTF">2006-08-16T00:00:00Z</dcterms:created>
  <dcterms:modified xsi:type="dcterms:W3CDTF">2019-05-09T14:03:49Z</dcterms:modified>
</cp:coreProperties>
</file>