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86" r:id="rId5"/>
    <p:sldId id="302" r:id="rId6"/>
    <p:sldId id="287" r:id="rId7"/>
    <p:sldId id="288" r:id="rId8"/>
    <p:sldId id="303" r:id="rId9"/>
    <p:sldId id="296" r:id="rId10"/>
    <p:sldId id="297" r:id="rId11"/>
    <p:sldId id="301" r:id="rId12"/>
    <p:sldId id="298" r:id="rId13"/>
    <p:sldId id="299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7307"/>
    <a:srgbClr val="1A6021"/>
    <a:srgbClr val="B115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5160-E8CE-4B68-9BEF-1D67FFABB047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42BC-D1B8-4A03-8F7A-3C4A94BE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7263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5160-E8CE-4B68-9BEF-1D67FFABB047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42BC-D1B8-4A03-8F7A-3C4A94BE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76396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5160-E8CE-4B68-9BEF-1D67FFABB047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42BC-D1B8-4A03-8F7A-3C4A94BE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7279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5160-E8CE-4B68-9BEF-1D67FFABB047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42BC-D1B8-4A03-8F7A-3C4A94BE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3516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5160-E8CE-4B68-9BEF-1D67FFABB047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42BC-D1B8-4A03-8F7A-3C4A94BE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1668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5160-E8CE-4B68-9BEF-1D67FFABB047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42BC-D1B8-4A03-8F7A-3C4A94BE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7472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5160-E8CE-4B68-9BEF-1D67FFABB047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42BC-D1B8-4A03-8F7A-3C4A94BE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95999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5160-E8CE-4B68-9BEF-1D67FFABB047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42BC-D1B8-4A03-8F7A-3C4A94BE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9794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5160-E8CE-4B68-9BEF-1D67FFABB047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42BC-D1B8-4A03-8F7A-3C4A94BE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6165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5160-E8CE-4B68-9BEF-1D67FFABB047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42BC-D1B8-4A03-8F7A-3C4A94BE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0537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5160-E8CE-4B68-9BEF-1D67FFABB047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42BC-D1B8-4A03-8F7A-3C4A94BE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2027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05160-E8CE-4B68-9BEF-1D67FFABB047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42BC-D1B8-4A03-8F7A-3C4A94BEB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68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12134" y="1504950"/>
            <a:ext cx="10877550" cy="535305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7827" y="547985"/>
            <a:ext cx="5298246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সাবাইকে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778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2247900" y="228600"/>
            <a:ext cx="7239000" cy="76200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চলো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কিছু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ছবি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দেখি</a:t>
            </a:r>
            <a:endParaRPr lang="en-US" sz="4800" b="1" dirty="0"/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266700" y="1104900"/>
            <a:ext cx="2762250" cy="4076700"/>
          </a:xfrm>
          <a:prstGeom prst="snip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3390900" y="1466850"/>
            <a:ext cx="2533650" cy="3733800"/>
          </a:xfrm>
          <a:prstGeom prst="snip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and Round Single Corner Rectangle 6"/>
          <p:cNvSpPr/>
          <p:nvPr/>
        </p:nvSpPr>
        <p:spPr>
          <a:xfrm>
            <a:off x="6248400" y="1390650"/>
            <a:ext cx="2457450" cy="3733800"/>
          </a:xfrm>
          <a:prstGeom prst="snip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8600" y="5295900"/>
            <a:ext cx="302895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ঘুমাবার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52800" y="5295900"/>
            <a:ext cx="26289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ঘুমাবার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0" y="5314950"/>
            <a:ext cx="280035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nip and Round Single Corner Rectangle 10"/>
          <p:cNvSpPr/>
          <p:nvPr/>
        </p:nvSpPr>
        <p:spPr>
          <a:xfrm>
            <a:off x="9182100" y="1314450"/>
            <a:ext cx="2457450" cy="3733800"/>
          </a:xfrm>
          <a:prstGeom prst="snip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05900" y="5314950"/>
            <a:ext cx="280035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76450" y="0"/>
            <a:ext cx="6515100" cy="857250"/>
          </a:xfrm>
          <a:prstGeom prst="ellipse">
            <a:avLst/>
          </a:prstGeom>
          <a:solidFill>
            <a:srgbClr val="077307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পাঠ্য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বইয়ের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সাথে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সংযোগ</a:t>
            </a:r>
            <a:endParaRPr lang="en-US" sz="3200" b="1" dirty="0"/>
          </a:p>
        </p:txBody>
      </p:sp>
      <p:sp>
        <p:nvSpPr>
          <p:cNvPr id="6" name="Decagon 5"/>
          <p:cNvSpPr/>
          <p:nvPr/>
        </p:nvSpPr>
        <p:spPr>
          <a:xfrm>
            <a:off x="4171950" y="6115050"/>
            <a:ext cx="2857500" cy="704850"/>
          </a:xfrm>
          <a:prstGeom prst="decagon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পৃষ্ঠা</a:t>
            </a:r>
            <a:r>
              <a:rPr lang="en-US" sz="4000" b="1" dirty="0" smtClean="0">
                <a:solidFill>
                  <a:srgbClr val="FF0000"/>
                </a:solidFill>
              </a:rPr>
              <a:t>-৭৬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4550" y="876300"/>
            <a:ext cx="65532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409950" y="400050"/>
            <a:ext cx="5010150" cy="196215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</a:rPr>
              <a:t>মূল্যায়ন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1162050" y="2914650"/>
            <a:ext cx="1314450" cy="118110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১</a:t>
            </a:r>
            <a:endParaRPr lang="en-US" sz="4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628900" y="3048000"/>
            <a:ext cx="7943850" cy="8953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জনসংখ্যা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কী</a:t>
            </a:r>
            <a:r>
              <a:rPr lang="en-US" sz="4400" dirty="0" smtClean="0"/>
              <a:t> </a:t>
            </a:r>
            <a:r>
              <a:rPr lang="en-US" sz="4400" dirty="0" err="1" smtClean="0"/>
              <a:t>ব্যাখ্যা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কর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5" name="Striped Right Arrow 4"/>
          <p:cNvSpPr/>
          <p:nvPr/>
        </p:nvSpPr>
        <p:spPr>
          <a:xfrm>
            <a:off x="1181100" y="4419600"/>
            <a:ext cx="1314450" cy="1181100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২</a:t>
            </a:r>
            <a:endParaRPr lang="en-US" sz="4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647950" y="4572000"/>
            <a:ext cx="9277350" cy="8953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জনসংখ্যা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বৃদ্ধি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পেলে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অসুবিধা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076700" y="285750"/>
            <a:ext cx="3200400" cy="1581150"/>
          </a:xfrm>
          <a:prstGeom prst="vertic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বাড়ির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257300" y="1447800"/>
            <a:ext cx="9201150" cy="31813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1885950" y="4419600"/>
            <a:ext cx="8686800" cy="10477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তোমার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বাড়িতে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জনসংখ্যা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কত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5" name="Horizontal Scroll 4"/>
          <p:cNvSpPr/>
          <p:nvPr/>
        </p:nvSpPr>
        <p:spPr>
          <a:xfrm>
            <a:off x="1981200" y="5543550"/>
            <a:ext cx="8686800" cy="10477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তোমার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বাড়ির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জনসংখ্যা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বেড়ে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গেলে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অসুবিধা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হবে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6" name="Decagon 5"/>
          <p:cNvSpPr/>
          <p:nvPr/>
        </p:nvSpPr>
        <p:spPr>
          <a:xfrm>
            <a:off x="533400" y="4514850"/>
            <a:ext cx="1143000" cy="971550"/>
          </a:xfrm>
          <a:prstGeom prst="dec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১</a:t>
            </a:r>
            <a:endParaRPr lang="en-US" sz="5400" b="1" dirty="0"/>
          </a:p>
        </p:txBody>
      </p:sp>
      <p:sp>
        <p:nvSpPr>
          <p:cNvPr id="7" name="Decagon 6"/>
          <p:cNvSpPr/>
          <p:nvPr/>
        </p:nvSpPr>
        <p:spPr>
          <a:xfrm>
            <a:off x="514350" y="5600700"/>
            <a:ext cx="1143000" cy="971550"/>
          </a:xfrm>
          <a:prstGeom prst="dec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২</a:t>
            </a:r>
            <a:endParaRPr lang="en-US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0"/>
            <a:ext cx="10629900" cy="6419850"/>
          </a:xfrm>
          <a:prstGeom prst="cloud">
            <a:avLst/>
          </a:prstGeom>
          <a:blipFill>
            <a:blip r:embed="rId3"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</a:t>
            </a:r>
            <a:r>
              <a:rPr lang="en-US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সবাইকে</a:t>
            </a:r>
            <a:endParaRPr lang="en-US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16200000" flipH="1">
            <a:off x="3981450" y="3657600"/>
            <a:ext cx="352425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4133850" y="3181350"/>
            <a:ext cx="352425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4324350" y="3676650"/>
            <a:ext cx="3524250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257300" y="1352550"/>
            <a:ext cx="2667000" cy="2362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3886200"/>
            <a:ext cx="5448300" cy="24955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bn-BD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bn-IN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বিজয় লাল দে</a:t>
            </a:r>
            <a:endParaRPr lang="bn-BD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সহকারি শিক্ষক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ফেরুয়া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সরকারি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প্রা:বি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০১৯২১৩৯০২৭৪</a:t>
            </a:r>
            <a:endParaRPr lang="bn-IN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00950" y="723900"/>
            <a:ext cx="2438400" cy="28575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343650" y="3771900"/>
            <a:ext cx="5848350" cy="24955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bn-IN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 প্রাথমিক বিজ্ঞান</a:t>
            </a:r>
          </a:p>
          <a:p>
            <a:pPr lvl="0"/>
            <a:r>
              <a:rPr lang="bn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শিরোনাম-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bn-IN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পাঠ্যাংশ-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।]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395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667000" y="762000"/>
            <a:ext cx="6610350" cy="17907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শিখনফল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8600" y="3162300"/>
            <a:ext cx="2228850" cy="12573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১৮.১.১</a:t>
            </a:r>
            <a:r>
              <a:rPr lang="bn-IN" sz="54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2857500" y="2895600"/>
            <a:ext cx="8667750" cy="211455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177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24050" y="438150"/>
            <a:ext cx="8210550" cy="14097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ছবিতে</a:t>
            </a:r>
            <a:r>
              <a:rPr lang="en-US" sz="32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তোমরা</a:t>
            </a:r>
            <a:r>
              <a:rPr lang="en-US" sz="32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কী</a:t>
            </a:r>
            <a:r>
              <a:rPr lang="en-US" sz="32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দেখতে</a:t>
            </a:r>
            <a:r>
              <a:rPr lang="en-US" sz="32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পাচ্ছ</a:t>
            </a:r>
            <a:r>
              <a:rPr lang="en-US" sz="32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en-US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57300" y="2057400"/>
            <a:ext cx="4781550" cy="3048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515100" y="2038350"/>
            <a:ext cx="4781550" cy="31623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56940" y="5378726"/>
            <a:ext cx="6206159" cy="100302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জনসংখ্যা</a:t>
            </a:r>
            <a:endParaRPr lang="en-US" sz="6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2550" y="857250"/>
            <a:ext cx="744855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জনসংখ্যা</a:t>
            </a:r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বলতে</a:t>
            </a:r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কী</a:t>
            </a:r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বোঝ</a:t>
            </a:r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4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924050"/>
            <a:ext cx="100965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একই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এলাকায়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বসবাসকারী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লোকজনের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সংখ্যাই</a:t>
            </a:r>
            <a:r>
              <a:rPr lang="en-US" sz="3600" b="1" dirty="0" smtClean="0"/>
              <a:t> ঐ </a:t>
            </a:r>
            <a:r>
              <a:rPr lang="en-US" sz="3600" b="1" dirty="0" err="1" smtClean="0"/>
              <a:t>এলাকার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জনসংখ্যা</a:t>
            </a:r>
            <a:r>
              <a:rPr lang="en-US" sz="3600" b="1" dirty="0" smtClean="0"/>
              <a:t>।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90650" y="3733800"/>
            <a:ext cx="744855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বাংলাদেশের</a:t>
            </a:r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জনসংখ্যা</a:t>
            </a:r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কত</a:t>
            </a:r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4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4950" y="4686300"/>
            <a:ext cx="32956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প্রায়</a:t>
            </a:r>
            <a:r>
              <a:rPr lang="en-US" sz="3600" b="1" dirty="0" smtClean="0"/>
              <a:t> ১৫ </a:t>
            </a:r>
            <a:r>
              <a:rPr lang="en-US" sz="3600" b="1" dirty="0" err="1" smtClean="0"/>
              <a:t>কোটি</a:t>
            </a: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2" animBg="1" rev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24050" y="438150"/>
            <a:ext cx="8210550" cy="14097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আজকের</a:t>
            </a:r>
            <a:r>
              <a:rPr lang="en-US" sz="72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72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পাঠ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181350" y="1905000"/>
            <a:ext cx="5772150" cy="2686050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09700" y="4838700"/>
            <a:ext cx="9372600" cy="14097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জনসংখ্যা</a:t>
            </a:r>
            <a:r>
              <a:rPr lang="en-US" sz="4000" b="1" cap="all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বাড়লে</a:t>
            </a:r>
            <a:r>
              <a:rPr lang="en-US" sz="4000" b="1" cap="all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আমাদের</a:t>
            </a:r>
            <a:r>
              <a:rPr lang="en-US" sz="4000" b="1" cap="all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জীবনে</a:t>
            </a:r>
            <a:r>
              <a:rPr lang="en-US" sz="4000" b="1" cap="all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কী</a:t>
            </a:r>
            <a:r>
              <a:rPr lang="en-US" sz="4000" b="1" cap="all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কী</a:t>
            </a:r>
            <a:r>
              <a:rPr lang="en-US" sz="4000" b="1" cap="all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পরিবর্তন</a:t>
            </a:r>
            <a:r>
              <a:rPr lang="en-US" sz="4000" b="1" cap="all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হয়</a:t>
            </a:r>
            <a:r>
              <a:rPr lang="en-US" sz="4000" b="1" cap="all" dirty="0" smtClean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en-US" sz="2400" b="1" cap="all" dirty="0">
              <a:ln/>
              <a:solidFill>
                <a:schemeClr val="bg1">
                  <a:lumMod val="9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234" y="567035"/>
            <a:ext cx="6603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চলো</a:t>
            </a:r>
            <a:r>
              <a:rPr lang="en-US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একটা</a:t>
            </a:r>
            <a:r>
              <a:rPr lang="en-US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কাজ</a:t>
            </a:r>
            <a:r>
              <a:rPr lang="en-US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করি</a:t>
            </a:r>
            <a:r>
              <a:rPr lang="en-US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..</a:t>
            </a:r>
            <a:endParaRPr lang="en-US" sz="5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" y="1600200"/>
            <a:ext cx="4305300" cy="4838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00750" y="1562100"/>
            <a:ext cx="4305300" cy="4838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162300" y="0"/>
            <a:ext cx="6096000" cy="1143000"/>
          </a:xfrm>
          <a:prstGeom prst="ca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/>
              <a:t>দলীয়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কাজ</a:t>
            </a:r>
            <a:endParaRPr lang="en-US" sz="7200" b="1" dirty="0"/>
          </a:p>
        </p:txBody>
      </p:sp>
      <p:sp>
        <p:nvSpPr>
          <p:cNvPr id="3" name="Oval 2"/>
          <p:cNvSpPr/>
          <p:nvPr/>
        </p:nvSpPr>
        <p:spPr>
          <a:xfrm>
            <a:off x="400050" y="1485900"/>
            <a:ext cx="4400550" cy="15811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আঁক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010150" y="1447800"/>
            <a:ext cx="5486400" cy="1885950"/>
          </a:xfrm>
          <a:prstGeom prst="snip2Same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3577166"/>
          <a:ext cx="11220450" cy="2823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0225"/>
                <a:gridCol w="5610225"/>
              </a:tblGrid>
              <a:tr h="877542"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0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1500" y="685800"/>
          <a:ext cx="11220450" cy="5143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0225"/>
                <a:gridCol w="5610225"/>
              </a:tblGrid>
              <a:tr h="112713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প্রত্যেক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শিক্ষার্থীর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জন্য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কার্ড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এর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কী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হলো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দড়ির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বৃত্তের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ভেতরের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জায়গার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কী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হলো</a:t>
                      </a:r>
                      <a:r>
                        <a:rPr lang="en-US" sz="2800" baseline="0" dirty="0" smtClean="0"/>
                        <a:t>?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63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85800" y="1924050"/>
            <a:ext cx="3695700" cy="838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3067050"/>
            <a:ext cx="43434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পায়নি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0550" y="4362450"/>
            <a:ext cx="52578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বেড়েছে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কমেছে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43650" y="4248150"/>
            <a:ext cx="550545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বেড়েছে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ততই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কমেছে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38900" y="3086100"/>
            <a:ext cx="3295650" cy="838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ছিলনা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43650" y="1943100"/>
            <a:ext cx="329565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গেছে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198</Words>
  <Application>Microsoft Office PowerPoint</Application>
  <PresentationFormat>Custom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Win_7</cp:lastModifiedBy>
  <cp:revision>152</cp:revision>
  <dcterms:created xsi:type="dcterms:W3CDTF">2018-03-19T16:27:14Z</dcterms:created>
  <dcterms:modified xsi:type="dcterms:W3CDTF">2019-10-31T18:27:07Z</dcterms:modified>
</cp:coreProperties>
</file>