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81" r:id="rId2"/>
    <p:sldId id="261" r:id="rId3"/>
    <p:sldId id="262" r:id="rId4"/>
    <p:sldId id="264" r:id="rId5"/>
    <p:sldId id="268" r:id="rId6"/>
    <p:sldId id="271" r:id="rId7"/>
    <p:sldId id="273" r:id="rId8"/>
    <p:sldId id="265" r:id="rId9"/>
    <p:sldId id="269" r:id="rId10"/>
    <p:sldId id="267" r:id="rId11"/>
    <p:sldId id="275" r:id="rId12"/>
    <p:sldId id="276" r:id="rId13"/>
    <p:sldId id="277" r:id="rId14"/>
    <p:sldId id="278" r:id="rId15"/>
    <p:sldId id="279" r:id="rId16"/>
    <p:sldId id="280" r:id="rId17"/>
  </p:sldIdLst>
  <p:sldSz cx="12161838" cy="66754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AC"/>
    <a:srgbClr val="BFFDBF"/>
    <a:srgbClr val="D006D0"/>
    <a:srgbClr val="FCCDC0"/>
    <a:srgbClr val="DAC0FC"/>
    <a:srgbClr val="FCD5C0"/>
    <a:srgbClr val="66FF99"/>
    <a:srgbClr val="99FF66"/>
    <a:srgbClr val="F89E6C"/>
    <a:srgbClr val="F8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70" d="100"/>
          <a:sy n="70" d="100"/>
        </p:scale>
        <p:origin x="-714" y="-66"/>
      </p:cViewPr>
      <p:guideLst>
        <p:guide orient="horz" pos="2103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2981A-2BF4-4D49-A2B4-BFCEF75BF56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02186-9FE8-41EA-8464-2B83C3059E7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6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উত্তম </a:t>
          </a:r>
          <a:endParaRPr lang="en-US" sz="66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83D3EC9-0DCB-4EC1-8E1B-55955B747406}" type="parTrans" cxnId="{27A66959-DD89-4B3D-89CE-BE4E8E790A86}">
      <dgm:prSet/>
      <dgm:spPr/>
      <dgm:t>
        <a:bodyPr/>
        <a:lstStyle/>
        <a:p>
          <a:endParaRPr lang="en-US"/>
        </a:p>
      </dgm:t>
    </dgm:pt>
    <dgm:pt modelId="{91C9C73A-5A91-47CF-86E7-E65AB3D3B753}" type="sibTrans" cxnId="{27A66959-DD89-4B3D-89CE-BE4E8E790A86}">
      <dgm:prSet/>
      <dgm:spPr/>
      <dgm:t>
        <a:bodyPr/>
        <a:lstStyle/>
        <a:p>
          <a:endParaRPr lang="en-US"/>
        </a:p>
      </dgm:t>
    </dgm:pt>
    <dgm:pt modelId="{A6B023C3-6962-472D-9E12-CBC978F97CB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6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প্রতীক </a:t>
          </a:r>
          <a:endParaRPr lang="en-US" sz="66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309D1A48-4BF0-4B63-BDD1-81E06FC6FE12}" type="parTrans" cxnId="{262EC08B-A532-44A8-8532-B60D305F5AF2}">
      <dgm:prSet/>
      <dgm:spPr/>
      <dgm:t>
        <a:bodyPr/>
        <a:lstStyle/>
        <a:p>
          <a:endParaRPr lang="en-US"/>
        </a:p>
      </dgm:t>
    </dgm:pt>
    <dgm:pt modelId="{090ED30C-C400-4EE6-A6D6-4FB9B081684F}" type="sibTrans" cxnId="{262EC08B-A532-44A8-8532-B60D305F5AF2}">
      <dgm:prSet/>
      <dgm:spPr/>
      <dgm:t>
        <a:bodyPr/>
        <a:lstStyle/>
        <a:p>
          <a:endParaRPr lang="en-US"/>
        </a:p>
      </dgm:t>
    </dgm:pt>
    <dgm:pt modelId="{9E270359-23B7-460A-B45C-916D7DDDCD0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বিক্রম </a:t>
          </a:r>
          <a:endParaRPr lang="en-US" sz="60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786B1A37-2B6B-433D-88A0-8277493A9E54}" type="parTrans" cxnId="{A126D15D-D10F-4E14-ACF7-2357F117A269}">
      <dgm:prSet/>
      <dgm:spPr/>
      <dgm:t>
        <a:bodyPr/>
        <a:lstStyle/>
        <a:p>
          <a:endParaRPr lang="en-US"/>
        </a:p>
      </dgm:t>
    </dgm:pt>
    <dgm:pt modelId="{4874C9D6-D55E-4C14-9602-48C8FFDC4623}" type="sibTrans" cxnId="{A126D15D-D10F-4E14-ACF7-2357F117A269}">
      <dgm:prSet/>
      <dgm:spPr/>
      <dgm:t>
        <a:bodyPr/>
        <a:lstStyle/>
        <a:p>
          <a:endParaRPr lang="en-US"/>
        </a:p>
      </dgm:t>
    </dgm:pt>
    <dgm:pt modelId="{C12066C2-7CC7-428A-8139-D54F75C86632}" type="pres">
      <dgm:prSet presAssocID="{7172981A-2BF4-4D49-A2B4-BFCEF75BF56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BC415-2941-4AE9-AC32-8656E2F9F257}" type="pres">
      <dgm:prSet presAssocID="{7172981A-2BF4-4D49-A2B4-BFCEF75BF562}" presName="diamond" presStyleLbl="bgShp" presStyleIdx="0" presStyleCnt="1" custScaleX="129825" custScaleY="82456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DBC3A811-8D8E-4B65-8F51-602F006B3E4C}" type="pres">
      <dgm:prSet presAssocID="{7172981A-2BF4-4D49-A2B4-BFCEF75BF562}" presName="quad1" presStyleLbl="node1" presStyleIdx="0" presStyleCnt="4" custScaleX="259374" custScaleY="82645" custLinFactNeighborX="47682" custLinFactNeighborY="2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1133-D4C3-4249-84D1-8E6F9B18FCF8}" type="pres">
      <dgm:prSet presAssocID="{7172981A-2BF4-4D49-A2B4-BFCEF75BF562}" presName="quad2" presStyleLbl="node1" presStyleIdx="1" presStyleCnt="4" custScaleX="249641" custScaleY="82645" custLinFactY="1916" custLinFactNeighborX="865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AD7BB-A103-444E-93F7-11A0E7A1D8BB}" type="pres">
      <dgm:prSet presAssocID="{7172981A-2BF4-4D49-A2B4-BFCEF75BF562}" presName="quad3" presStyleLbl="node1" presStyleIdx="2" presStyleCnt="4" custScaleX="259374" custScaleY="82645" custLinFactNeighborX="-97802" custLinFactNeighborY="-5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4DF1F-A010-45A4-8CEA-2C32EA8DB029}" type="pres">
      <dgm:prSet presAssocID="{7172981A-2BF4-4D49-A2B4-BFCEF75BF562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156AAADA-9357-4219-8016-6586DE7983AD}" type="presOf" srcId="{7172981A-2BF4-4D49-A2B4-BFCEF75BF562}" destId="{C12066C2-7CC7-428A-8139-D54F75C86632}" srcOrd="0" destOrd="0" presId="urn:microsoft.com/office/officeart/2005/8/layout/matrix3"/>
    <dgm:cxn modelId="{262EC08B-A532-44A8-8532-B60D305F5AF2}" srcId="{7172981A-2BF4-4D49-A2B4-BFCEF75BF562}" destId="{A6B023C3-6962-472D-9E12-CBC978F97CBB}" srcOrd="1" destOrd="0" parTransId="{309D1A48-4BF0-4B63-BDD1-81E06FC6FE12}" sibTransId="{090ED30C-C400-4EE6-A6D6-4FB9B081684F}"/>
    <dgm:cxn modelId="{328B88C7-CE64-446C-8396-07FE19738009}" type="presOf" srcId="{97002186-9FE8-41EA-8464-2B83C3059E76}" destId="{DBC3A811-8D8E-4B65-8F51-602F006B3E4C}" srcOrd="0" destOrd="0" presId="urn:microsoft.com/office/officeart/2005/8/layout/matrix3"/>
    <dgm:cxn modelId="{F83B4ADC-EC20-42BE-9A8E-58234B1D114A}" type="presOf" srcId="{A6B023C3-6962-472D-9E12-CBC978F97CBB}" destId="{00E21133-D4C3-4249-84D1-8E6F9B18FCF8}" srcOrd="0" destOrd="0" presId="urn:microsoft.com/office/officeart/2005/8/layout/matrix3"/>
    <dgm:cxn modelId="{414587A8-9FB1-4B33-9AEB-A1875D1B6D05}" type="presOf" srcId="{9E270359-23B7-460A-B45C-916D7DDDCD09}" destId="{A85AD7BB-A103-444E-93F7-11A0E7A1D8BB}" srcOrd="0" destOrd="0" presId="urn:microsoft.com/office/officeart/2005/8/layout/matrix3"/>
    <dgm:cxn modelId="{A126D15D-D10F-4E14-ACF7-2357F117A269}" srcId="{7172981A-2BF4-4D49-A2B4-BFCEF75BF562}" destId="{9E270359-23B7-460A-B45C-916D7DDDCD09}" srcOrd="2" destOrd="0" parTransId="{786B1A37-2B6B-433D-88A0-8277493A9E54}" sibTransId="{4874C9D6-D55E-4C14-9602-48C8FFDC4623}"/>
    <dgm:cxn modelId="{27A66959-DD89-4B3D-89CE-BE4E8E790A86}" srcId="{7172981A-2BF4-4D49-A2B4-BFCEF75BF562}" destId="{97002186-9FE8-41EA-8464-2B83C3059E76}" srcOrd="0" destOrd="0" parTransId="{083D3EC9-0DCB-4EC1-8E1B-55955B747406}" sibTransId="{91C9C73A-5A91-47CF-86E7-E65AB3D3B753}"/>
    <dgm:cxn modelId="{30CF4E58-5153-49D7-AB55-3236C70CF21F}" type="presParOf" srcId="{C12066C2-7CC7-428A-8139-D54F75C86632}" destId="{E26BC415-2941-4AE9-AC32-8656E2F9F257}" srcOrd="0" destOrd="0" presId="urn:microsoft.com/office/officeart/2005/8/layout/matrix3"/>
    <dgm:cxn modelId="{3458BF6A-5156-4853-AACA-06E493129544}" type="presParOf" srcId="{C12066C2-7CC7-428A-8139-D54F75C86632}" destId="{DBC3A811-8D8E-4B65-8F51-602F006B3E4C}" srcOrd="1" destOrd="0" presId="urn:microsoft.com/office/officeart/2005/8/layout/matrix3"/>
    <dgm:cxn modelId="{BAF34362-B1AB-4F55-81F1-443FA22589C4}" type="presParOf" srcId="{C12066C2-7CC7-428A-8139-D54F75C86632}" destId="{00E21133-D4C3-4249-84D1-8E6F9B18FCF8}" srcOrd="2" destOrd="0" presId="urn:microsoft.com/office/officeart/2005/8/layout/matrix3"/>
    <dgm:cxn modelId="{C56966A2-AB93-4F1F-BE00-DAF7038E9A2D}" type="presParOf" srcId="{C12066C2-7CC7-428A-8139-D54F75C86632}" destId="{A85AD7BB-A103-444E-93F7-11A0E7A1D8BB}" srcOrd="3" destOrd="0" presId="urn:microsoft.com/office/officeart/2005/8/layout/matrix3"/>
    <dgm:cxn modelId="{C5AF40CA-8443-478D-8F68-736FAA25CF27}" type="presParOf" srcId="{C12066C2-7CC7-428A-8139-D54F75C86632}" destId="{B634DF1F-A010-45A4-8CEA-2C32EA8DB0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C415-2941-4AE9-AC32-8656E2F9F257}">
      <dsp:nvSpPr>
        <dsp:cNvPr id="0" name=""/>
        <dsp:cNvSpPr/>
      </dsp:nvSpPr>
      <dsp:spPr>
        <a:xfrm>
          <a:off x="2858364" y="200819"/>
          <a:ext cx="5488711" cy="3486055"/>
        </a:xfrm>
        <a:prstGeom prst="diamond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3A811-8D8E-4B65-8F51-602F006B3E4C}">
      <dsp:nvSpPr>
        <dsp:cNvPr id="0" name=""/>
        <dsp:cNvSpPr/>
      </dsp:nvSpPr>
      <dsp:spPr>
        <a:xfrm>
          <a:off x="3362761" y="651098"/>
          <a:ext cx="4276644" cy="136267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উত্তম </a:t>
          </a:r>
          <a:endParaRPr lang="en-US" sz="66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429281" y="717618"/>
        <a:ext cx="4143604" cy="1229638"/>
      </dsp:txXfrm>
    </dsp:sp>
    <dsp:sp modelId="{00E21133-D4C3-4249-84D1-8E6F9B18FCF8}">
      <dsp:nvSpPr>
        <dsp:cNvPr id="0" name=""/>
        <dsp:cNvSpPr/>
      </dsp:nvSpPr>
      <dsp:spPr>
        <a:xfrm>
          <a:off x="5859289" y="2282882"/>
          <a:ext cx="4116163" cy="136267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প্রতীক </a:t>
          </a:r>
          <a:endParaRPr lang="en-US" sz="66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5925809" y="2349402"/>
        <a:ext cx="3983123" cy="1229638"/>
      </dsp:txXfrm>
    </dsp:sp>
    <dsp:sp modelId="{A85AD7BB-A103-444E-93F7-11A0E7A1D8BB}">
      <dsp:nvSpPr>
        <dsp:cNvPr id="0" name=""/>
        <dsp:cNvSpPr/>
      </dsp:nvSpPr>
      <dsp:spPr>
        <a:xfrm>
          <a:off x="963973" y="2282887"/>
          <a:ext cx="4276644" cy="136267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বীর বিক্রম </a:t>
          </a:r>
          <a:endParaRPr lang="en-US" sz="60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030493" y="2349407"/>
        <a:ext cx="4143604" cy="1229638"/>
      </dsp:txXfrm>
    </dsp:sp>
    <dsp:sp modelId="{B634DF1F-A010-45A4-8CEA-2C32EA8DB029}">
      <dsp:nvSpPr>
        <dsp:cNvPr id="0" name=""/>
        <dsp:cNvSpPr/>
      </dsp:nvSpPr>
      <dsp:spPr>
        <a:xfrm>
          <a:off x="5666136" y="2378124"/>
          <a:ext cx="1648833" cy="1648833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2B85-50DE-4F7A-964E-FF288821EF4A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24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56CA-5A91-4CC1-9233-F681A225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6248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56CA-5A91-4CC1-9233-F681A225DD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63982"/>
            <a:ext cx="12161838" cy="291145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61838" cy="37639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581707"/>
            <a:ext cx="12161838" cy="2225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557602"/>
            <a:ext cx="12161838" cy="49694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204" y="4918048"/>
            <a:ext cx="7497419" cy="85863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412" y="3048910"/>
            <a:ext cx="9543466" cy="1745431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721" y="712046"/>
            <a:ext cx="8513287" cy="3382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4538" y="366496"/>
            <a:ext cx="2736414" cy="509889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1186" y="712049"/>
            <a:ext cx="6423120" cy="4764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0235" y="712047"/>
            <a:ext cx="8513287" cy="338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63982"/>
            <a:ext cx="12161838" cy="291145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61838" cy="37639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581707"/>
            <a:ext cx="12161838" cy="2225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557602"/>
            <a:ext cx="12161838" cy="49694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221" y="2114810"/>
            <a:ext cx="7935873" cy="235883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918" y="4484858"/>
            <a:ext cx="7940965" cy="813221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0233" y="712046"/>
            <a:ext cx="4451233" cy="338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9" y="712047"/>
            <a:ext cx="4451233" cy="338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235" y="712048"/>
            <a:ext cx="4451233" cy="62273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120" y="1363050"/>
            <a:ext cx="4451233" cy="2670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078" y="712048"/>
            <a:ext cx="4451233" cy="62273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1361789"/>
            <a:ext cx="4451233" cy="2670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26" y="2150976"/>
            <a:ext cx="4836120" cy="12249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40" y="712048"/>
            <a:ext cx="5342863" cy="476443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0805" y="3404691"/>
            <a:ext cx="4507036" cy="2082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3982"/>
            <a:ext cx="12161838" cy="291145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61838" cy="37639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581707"/>
            <a:ext cx="12161838" cy="2225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557602"/>
            <a:ext cx="12161838" cy="49694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52143" y="1112573"/>
            <a:ext cx="5472827" cy="304454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20" y="983587"/>
            <a:ext cx="4913300" cy="2105441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92" y="4345579"/>
            <a:ext cx="8490328" cy="1112573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69495"/>
            <a:ext cx="12161838" cy="170594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12161838" cy="49694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67991"/>
            <a:ext cx="12161838" cy="2225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557602"/>
            <a:ext cx="12161838" cy="49694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137" y="4255782"/>
            <a:ext cx="8661866" cy="111257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235" y="712768"/>
            <a:ext cx="8513287" cy="338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9246" y="6007898"/>
            <a:ext cx="3344505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091" y="6007898"/>
            <a:ext cx="4459342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7432" y="6007898"/>
            <a:ext cx="2432368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67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319" y="964233"/>
            <a:ext cx="67056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392976" y="360588"/>
            <a:ext cx="5334000" cy="97450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70724" y="1763863"/>
            <a:ext cx="7522857" cy="1277171"/>
          </a:xfrm>
          <a:prstGeom prst="wedgeRoundRectCallout">
            <a:avLst>
              <a:gd name="adj1" fmla="val 59203"/>
              <a:gd name="adj2" fmla="val 49634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 বইয়ের ১২ নং পৃঠা বের করে মনযোগ দিয়ে আমার পাঠ শোন।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5524" y="4359867"/>
            <a:ext cx="6324601" cy="12771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এবার তোমরা নীরবে পাঠ করো।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6000" contras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934" y="3560234"/>
            <a:ext cx="3886200" cy="241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090411"/>
            <a:ext cx="2743200" cy="29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90124" y="296686"/>
            <a:ext cx="4735045" cy="11846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91" y="313486"/>
            <a:ext cx="2828928" cy="189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3" y="370859"/>
            <a:ext cx="2791341" cy="187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935784" y="1631775"/>
            <a:ext cx="3684029" cy="87309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423551" y="2728094"/>
            <a:ext cx="7390176" cy="75797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মুক্তিযোদ্ধাদের সর্বোচ্চ রাষ্ট্রীয়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424419" y="4694492"/>
            <a:ext cx="7542577" cy="741715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কতজনকে বীর উত্তম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 হয়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423551" y="3661792"/>
            <a:ext cx="8382000" cy="746385"/>
          </a:xfrm>
          <a:prstGeom prst="flowChartAlternateProcess">
            <a:avLst/>
          </a:prstGeom>
          <a:solidFill>
            <a:srgbClr val="BFF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মুক্তিযোদ্ধাদের সর্বোচ্চ রাষ্ট্রীয়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378496" y="5576560"/>
            <a:ext cx="7536558" cy="705407"/>
          </a:xfrm>
          <a:prstGeom prst="flowChartAlternateProcess">
            <a:avLst/>
          </a:prstGeom>
          <a:solidFill>
            <a:srgbClr val="BFF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৬৯ জনকে বীর উত্তম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 হয়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7733" y="1092143"/>
            <a:ext cx="5083991" cy="98466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60" y="667544"/>
            <a:ext cx="2996565" cy="20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8" y="667544"/>
            <a:ext cx="2996565" cy="20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2186060" y="3634405"/>
            <a:ext cx="7789718" cy="1854288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বীরশ্রেষ্ঠদের নামগুলো লিখ।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983200" y="370858"/>
            <a:ext cx="4198489" cy="1183778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20" y="1836068"/>
            <a:ext cx="6095999" cy="2391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2118519" y="4524463"/>
            <a:ext cx="7848600" cy="1631774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99719" y="289719"/>
            <a:ext cx="3962400" cy="99059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01873" y="1547808"/>
            <a:ext cx="5726851" cy="68654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ক্তিযোদ্ধাদের রাষ্ট্রীয়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11700" y="2367574"/>
            <a:ext cx="1895168" cy="51581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800276" y="2344175"/>
            <a:ext cx="2133600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14996" y="2344175"/>
            <a:ext cx="1895168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008484" y="2344175"/>
            <a:ext cx="2175384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৬টি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01873" y="3224899"/>
            <a:ext cx="6869851" cy="68654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কতজনকে বীর উত্তম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 হয়েছিল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745333" y="4020778"/>
            <a:ext cx="1895168" cy="5158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৪৯ জন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33909" y="3997380"/>
            <a:ext cx="2133600" cy="56739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৫৯ জন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948629" y="3997380"/>
            <a:ext cx="1895168" cy="56739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৬৯ জন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942117" y="3997380"/>
            <a:ext cx="2175384" cy="56739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৭৯ জন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811700" y="4785038"/>
            <a:ext cx="3805084" cy="68654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উত্তম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745333" y="5643324"/>
            <a:ext cx="1895168" cy="51581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৭৫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733909" y="5619926"/>
            <a:ext cx="2133600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১৭৫ জন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948633" y="5619926"/>
            <a:ext cx="1961535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২৭৫ জন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008489" y="5619926"/>
            <a:ext cx="2175383" cy="56739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৩৭৫ জন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44187" y="2397051"/>
            <a:ext cx="653220" cy="404357"/>
            <a:chOff x="6708060" y="2268792"/>
            <a:chExt cx="653220" cy="41541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708060" y="2471940"/>
              <a:ext cx="211392" cy="2122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902870" y="2268792"/>
              <a:ext cx="458410" cy="3935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966064" y="4051647"/>
            <a:ext cx="653220" cy="404357"/>
            <a:chOff x="6708060" y="2268792"/>
            <a:chExt cx="653220" cy="41541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708060" y="2471940"/>
              <a:ext cx="211392" cy="2122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902870" y="2268792"/>
              <a:ext cx="458410" cy="3935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86499" y="5690505"/>
            <a:ext cx="653220" cy="404357"/>
            <a:chOff x="6708060" y="2268792"/>
            <a:chExt cx="653220" cy="41541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708060" y="2471940"/>
              <a:ext cx="211392" cy="2122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02870" y="2268792"/>
              <a:ext cx="458410" cy="3935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71119" y="445031"/>
            <a:ext cx="4236654" cy="955633"/>
          </a:xfrm>
          <a:prstGeom prst="flowChartAlternateProcess">
            <a:avLst/>
          </a:prstGeom>
          <a:solidFill>
            <a:srgbClr val="F8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বাড়ির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04" y="1938405"/>
            <a:ext cx="4602033" cy="25085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483">
            <a:off x="5306868" y="1912382"/>
            <a:ext cx="4831787" cy="260936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2347119" y="5097607"/>
            <a:ext cx="7467600" cy="1281146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চেতনায় দেশের প্রতি তোমার যে দায়ি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Z¡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রয়েছে তা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22515"/>
            <a:ext cx="11887200" cy="6378752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667393" y="1078085"/>
            <a:ext cx="8823731" cy="29616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4052898" y="296686"/>
            <a:ext cx="4073062" cy="1038401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31" y="296686"/>
            <a:ext cx="3746428" cy="363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" y="273086"/>
            <a:ext cx="3740903" cy="299046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213523" y="3395640"/>
            <a:ext cx="5181601" cy="3057286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05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ছাগলা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য়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mdfiroz012@gmail.com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138319" y="4079437"/>
            <a:ext cx="3746428" cy="1038401"/>
          </a:xfrm>
          <a:prstGeom prst="wedgeEllipse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১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138319" y="5326866"/>
            <a:ext cx="3746428" cy="1038401"/>
          </a:xfrm>
          <a:prstGeom prst="flowChartTerminator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1699205"/>
            <a:ext cx="2057400" cy="47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804319" y="552916"/>
            <a:ext cx="6324600" cy="96423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এখন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দেখবো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447661"/>
            <a:ext cx="3657600" cy="3115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5" y="2447661"/>
            <a:ext cx="3657599" cy="3115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2447661"/>
            <a:ext cx="3505200" cy="3115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5919" y="2419135"/>
            <a:ext cx="3855720" cy="3426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5919" y="2420275"/>
            <a:ext cx="3855720" cy="34267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893E-6 3.64162E-6 L 0.33203 3.6416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6 3.64162E-6 L 0.00626 3.6416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 3.64162E-6 L -0.31323 3.6416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2575724" y="445029"/>
            <a:ext cx="6934199" cy="163177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499519" y="2892692"/>
            <a:ext cx="7315200" cy="1483431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মুক্তিযোদ্ধাদের রাষ্ট্রীয় 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19956" y="5192007"/>
            <a:ext cx="6061365" cy="118674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4404519" y="222516"/>
            <a:ext cx="3429000" cy="124551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46919" y="1610091"/>
            <a:ext cx="5562600" cy="96423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753963" y="2892690"/>
            <a:ext cx="2438400" cy="1557602"/>
          </a:xfrm>
          <a:prstGeom prst="diamond">
            <a:avLst/>
          </a:prstGeom>
          <a:solidFill>
            <a:srgbClr val="F8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১৪.২.৩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10767" y="3041034"/>
            <a:ext cx="7653996" cy="140925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 অবদানের স্বীকৃতি হিসেবে দেওয়া উপাধীগুলোর নাম বলতে পারবে।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753963" y="4672807"/>
            <a:ext cx="2438400" cy="1557602"/>
          </a:xfrm>
          <a:prstGeom prst="diamond">
            <a:avLst/>
          </a:prstGeom>
          <a:solidFill>
            <a:srgbClr val="F8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১৪.৩.১</a:t>
            </a:r>
            <a:r>
              <a:rPr lang="bn-BD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38903" y="4858235"/>
            <a:ext cx="7625860" cy="11867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 চেতনায় দেশপ্রেম ও  জাতীয়তাবোধে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উদ্বুদ্ধ হয়ে দেশব গড়ার কাজে অংশ নেবে। </a:t>
            </a:r>
          </a:p>
        </p:txBody>
      </p:sp>
    </p:spTree>
    <p:extLst>
      <p:ext uri="{BB962C8B-B14F-4D97-AF65-F5344CB8AC3E}">
        <p14:creationId xmlns:p14="http://schemas.microsoft.com/office/powerpoint/2010/main" val="1522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56519" y="296686"/>
            <a:ext cx="9829800" cy="81588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মনযোগ দিয়ে দেখো এবং চিন্তা করো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1" y="1186746"/>
            <a:ext cx="2514600" cy="234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r="9865"/>
          <a:stretch/>
        </p:blipFill>
        <p:spPr>
          <a:xfrm>
            <a:off x="213519" y="3947611"/>
            <a:ext cx="2362200" cy="2345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1140389"/>
            <a:ext cx="2400300" cy="234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4" y="4011299"/>
            <a:ext cx="2563091" cy="234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71" y="1186748"/>
            <a:ext cx="2514600" cy="243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06" y="1186745"/>
            <a:ext cx="2362200" cy="2208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r="24762"/>
          <a:stretch/>
        </p:blipFill>
        <p:spPr>
          <a:xfrm>
            <a:off x="5852319" y="4039110"/>
            <a:ext cx="2400300" cy="23178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19319" y="3472278"/>
            <a:ext cx="2819400" cy="30438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10" y="1173052"/>
            <a:ext cx="2514600" cy="234567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118649" y="4539350"/>
            <a:ext cx="5714870" cy="1952487"/>
          </a:xfrm>
          <a:prstGeom prst="cloudCallout">
            <a:avLst>
              <a:gd name="adj1" fmla="val -19739"/>
              <a:gd name="adj2" fmla="val -689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ক্যাপ্টেন মহিউদ্দিন জাহাঙ্গীর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r="9865"/>
          <a:stretch/>
        </p:blipFill>
        <p:spPr>
          <a:xfrm>
            <a:off x="2956724" y="1159359"/>
            <a:ext cx="2514599" cy="234567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133863" y="4450294"/>
            <a:ext cx="6072022" cy="2081261"/>
          </a:xfrm>
          <a:prstGeom prst="cloudCallout">
            <a:avLst>
              <a:gd name="adj1" fmla="val -22472"/>
              <a:gd name="adj2" fmla="val -6733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ফ্লাইট ল্যাফটেন্যান্ট মতিউর রহমান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152805" y="4478823"/>
            <a:ext cx="6072022" cy="2076803"/>
          </a:xfrm>
          <a:prstGeom prst="cloudCallout">
            <a:avLst>
              <a:gd name="adj1" fmla="val -22899"/>
              <a:gd name="adj2" fmla="val -6695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সিপাহি হামিদুর রহমান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/>
          <a:stretch/>
        </p:blipFill>
        <p:spPr>
          <a:xfrm>
            <a:off x="3015066" y="1071496"/>
            <a:ext cx="2743200" cy="243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21"/>
          <p:cNvSpPr/>
          <p:nvPr/>
        </p:nvSpPr>
        <p:spPr>
          <a:xfrm>
            <a:off x="2149447" y="4478821"/>
            <a:ext cx="6072022" cy="2099460"/>
          </a:xfrm>
          <a:prstGeom prst="cloudCallout">
            <a:avLst>
              <a:gd name="adj1" fmla="val -22923"/>
              <a:gd name="adj2" fmla="val -6962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ল্যান্স নায়েক নূর মোহাম্মদ শেখ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4" y="1260918"/>
            <a:ext cx="2563091" cy="234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98" y="1038404"/>
            <a:ext cx="2514600" cy="243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loud Callout 24"/>
          <p:cNvSpPr/>
          <p:nvPr/>
        </p:nvSpPr>
        <p:spPr>
          <a:xfrm>
            <a:off x="2149447" y="4378350"/>
            <a:ext cx="6075380" cy="2225146"/>
          </a:xfrm>
          <a:prstGeom prst="cloudCallout">
            <a:avLst>
              <a:gd name="adj1" fmla="val -23653"/>
              <a:gd name="adj2" fmla="val -6621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সিপাহি মোস্তফা কামাল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2070976" y="4417206"/>
            <a:ext cx="6302739" cy="2150973"/>
          </a:xfrm>
          <a:prstGeom prst="cloudCallout">
            <a:avLst>
              <a:gd name="adj1" fmla="val -22960"/>
              <a:gd name="adj2" fmla="val -6705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ইঞ্জিনরুম আর্টিফিসার রুহুল আমিন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1186745"/>
            <a:ext cx="2362200" cy="23178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r="24762"/>
          <a:stretch/>
        </p:blipFill>
        <p:spPr>
          <a:xfrm>
            <a:off x="3042883" y="1186745"/>
            <a:ext cx="2400300" cy="2317860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2118649" y="4341621"/>
            <a:ext cx="6224422" cy="2261875"/>
          </a:xfrm>
          <a:prstGeom prst="cloudCallout">
            <a:avLst>
              <a:gd name="adj1" fmla="val -24207"/>
              <a:gd name="adj2" fmla="val -639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ল্যান্স নায়েক মুন্সি আব্দুর রউফ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5 -0.05759 L 0.67553 0.353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4" y="2053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628E-6 1.85014E-8 L 0.69197 -0.044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99" y="-22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824E-6 1.11933E-6 L 0.43992 0.342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6" y="1709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509E-6 -1.94265E-6 L 0.45831 -0.065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9" y="-328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761E-6 -2.96022E-6 L 0.22439 0.34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0" y="174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024 L -0.01188 0.351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" y="155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5 -0.01202 L 0.227 -0.05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8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651919" y="435903"/>
            <a:ext cx="7315200" cy="2373489"/>
          </a:xfrm>
          <a:prstGeom prst="cloudCallout">
            <a:avLst>
              <a:gd name="adj1" fmla="val -13525"/>
              <a:gd name="adj2" fmla="val 775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 সর্বোচ্চ রাষ্ট্রীয়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813719" y="3560234"/>
            <a:ext cx="5486400" cy="289269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57916"/>
            <a:ext cx="12161838" cy="6675438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423319" y="296686"/>
            <a:ext cx="7924800" cy="155760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মুক্তিযোদ্ধাদের আরো কিছু উপাধি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892197632"/>
              </p:ext>
            </p:extLst>
          </p:nvPr>
        </p:nvGraphicFramePr>
        <p:xfrm>
          <a:off x="670719" y="2299320"/>
          <a:ext cx="11125200" cy="422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1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575720" y="148343"/>
            <a:ext cx="6249944" cy="89005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খেতাবপ্রাপ্ত মুক্তিযোদ্ধার সংখ্যা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9128919" y="1183895"/>
            <a:ext cx="2667000" cy="964230"/>
          </a:xfrm>
          <a:prstGeom prst="flowChartAlternateProcess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বীরশ্রেষ্ঠ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9128919" y="2588761"/>
            <a:ext cx="2667000" cy="964230"/>
          </a:xfrm>
          <a:prstGeom prst="flowChartAlternateProcess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বীরউত্তম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61903" y="3931836"/>
            <a:ext cx="2667000" cy="964230"/>
          </a:xfrm>
          <a:prstGeom prst="flowChartAlternateProcess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বীরবিক্রম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9128919" y="5192007"/>
            <a:ext cx="2667000" cy="964230"/>
          </a:xfrm>
          <a:prstGeom prst="flowChartAlternateProcess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বীরপ্রতীক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488943" y="1483433"/>
            <a:ext cx="5486400" cy="4895321"/>
            <a:chOff x="2488943" y="1676400"/>
            <a:chExt cx="5486400" cy="5029200"/>
          </a:xfrm>
        </p:grpSpPr>
        <p:sp>
          <p:nvSpPr>
            <p:cNvPr id="79" name="Pie 78"/>
            <p:cNvSpPr/>
            <p:nvPr/>
          </p:nvSpPr>
          <p:spPr>
            <a:xfrm>
              <a:off x="2488943" y="1676400"/>
              <a:ext cx="5486400" cy="5029200"/>
            </a:xfrm>
            <a:prstGeom prst="pie">
              <a:avLst>
                <a:gd name="adj1" fmla="val 2581089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626985" y="1740636"/>
              <a:ext cx="5221960" cy="4962617"/>
              <a:chOff x="2626985" y="1740636"/>
              <a:chExt cx="5221960" cy="4962617"/>
            </a:xfrm>
          </p:grpSpPr>
          <p:sp>
            <p:nvSpPr>
              <p:cNvPr id="80" name="Pie 79"/>
              <p:cNvSpPr/>
              <p:nvPr/>
            </p:nvSpPr>
            <p:spPr>
              <a:xfrm rot="13473637">
                <a:off x="2641052" y="1740636"/>
                <a:ext cx="5207893" cy="4957926"/>
              </a:xfrm>
              <a:prstGeom prst="pie">
                <a:avLst>
                  <a:gd name="adj1" fmla="val 6501766"/>
                  <a:gd name="adj2" fmla="val 1081902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80"/>
              <p:cNvSpPr/>
              <p:nvPr/>
            </p:nvSpPr>
            <p:spPr>
              <a:xfrm rot="13473637">
                <a:off x="2628196" y="1745327"/>
                <a:ext cx="5207893" cy="4957926"/>
              </a:xfrm>
              <a:prstGeom prst="pie">
                <a:avLst>
                  <a:gd name="adj1" fmla="val 4168569"/>
                  <a:gd name="adj2" fmla="val 655100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81"/>
              <p:cNvSpPr/>
              <p:nvPr/>
            </p:nvSpPr>
            <p:spPr>
              <a:xfrm rot="13473637">
                <a:off x="2626985" y="1740637"/>
                <a:ext cx="5207893" cy="4957926"/>
              </a:xfrm>
              <a:prstGeom prst="pie">
                <a:avLst>
                  <a:gd name="adj1" fmla="val 2666499"/>
                  <a:gd name="adj2" fmla="val 4165272"/>
                </a:avLst>
              </a:prstGeom>
              <a:solidFill>
                <a:srgbClr val="D006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6" name="Pie 85"/>
          <p:cNvSpPr/>
          <p:nvPr/>
        </p:nvSpPr>
        <p:spPr>
          <a:xfrm>
            <a:off x="2488943" y="1469737"/>
            <a:ext cx="5491592" cy="4992181"/>
          </a:xfrm>
          <a:prstGeom prst="pie">
            <a:avLst>
              <a:gd name="adj1" fmla="val 2581089"/>
              <a:gd name="adj2" fmla="val 16200000"/>
            </a:avLst>
          </a:prstGeom>
          <a:solidFill>
            <a:srgbClr val="D00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Pie 86"/>
          <p:cNvSpPr/>
          <p:nvPr/>
        </p:nvSpPr>
        <p:spPr>
          <a:xfrm rot="13473637">
            <a:off x="2597498" y="1559409"/>
            <a:ext cx="5250998" cy="4819938"/>
          </a:xfrm>
          <a:prstGeom prst="pie">
            <a:avLst>
              <a:gd name="adj1" fmla="val 6448156"/>
              <a:gd name="adj2" fmla="val 107331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Pie 87"/>
          <p:cNvSpPr/>
          <p:nvPr/>
        </p:nvSpPr>
        <p:spPr>
          <a:xfrm rot="13473637">
            <a:off x="2633393" y="1520850"/>
            <a:ext cx="5207893" cy="4825945"/>
          </a:xfrm>
          <a:prstGeom prst="pie">
            <a:avLst>
              <a:gd name="adj1" fmla="val 4168569"/>
              <a:gd name="adj2" fmla="val 6551007"/>
            </a:avLst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Pie 88"/>
          <p:cNvSpPr/>
          <p:nvPr/>
        </p:nvSpPr>
        <p:spPr>
          <a:xfrm rot="13473637">
            <a:off x="2705046" y="1520669"/>
            <a:ext cx="5052402" cy="4827922"/>
          </a:xfrm>
          <a:prstGeom prst="pie">
            <a:avLst>
              <a:gd name="adj1" fmla="val 2666499"/>
              <a:gd name="adj2" fmla="val 41652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22253" y="1689967"/>
            <a:ext cx="73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47779" y="2313012"/>
            <a:ext cx="100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৬৯</a:t>
            </a:r>
            <a:r>
              <a:rPr lang="bn-BD" sz="10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4673" y="3692599"/>
            <a:ext cx="1176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১৭৫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90511" y="391739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৪২৬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2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2003</TotalTime>
  <Words>313</Words>
  <Application>Microsoft Office PowerPoint</Application>
  <PresentationFormat>Custom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176</cp:revision>
  <dcterms:created xsi:type="dcterms:W3CDTF">2006-08-16T00:00:00Z</dcterms:created>
  <dcterms:modified xsi:type="dcterms:W3CDTF">2019-11-01T16:09:51Z</dcterms:modified>
</cp:coreProperties>
</file>