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81" r:id="rId9"/>
    <p:sldId id="289" r:id="rId10"/>
    <p:sldId id="264" r:id="rId11"/>
    <p:sldId id="288" r:id="rId12"/>
    <p:sldId id="290" r:id="rId13"/>
    <p:sldId id="294" r:id="rId14"/>
    <p:sldId id="295" r:id="rId15"/>
    <p:sldId id="291" r:id="rId16"/>
    <p:sldId id="292" r:id="rId17"/>
    <p:sldId id="293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0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9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3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2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3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C5BE1-A005-4095-9CA8-F24F6EDB3B9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431F-6356-4623-80E5-89245AA3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64" y="175809"/>
            <a:ext cx="8740395" cy="6542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2586" y="3307604"/>
            <a:ext cx="6503831" cy="156966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559" y="99396"/>
            <a:ext cx="359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04" y="5583553"/>
            <a:ext cx="8911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ছত্রাকের অর্থনৈতিক গুরুত্ত্ব ব্যাখ্যা কর 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06" y="940158"/>
            <a:ext cx="8261512" cy="4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9070" y="540910"/>
            <a:ext cx="4041112" cy="2999036"/>
            <a:chOff x="157401" y="160940"/>
            <a:chExt cx="4041112" cy="31987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401" y="160940"/>
              <a:ext cx="4041112" cy="26635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77552" y="2836424"/>
              <a:ext cx="3413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পাউরুটি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ঈস্ট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04769" y="515152"/>
            <a:ext cx="4297124" cy="2973278"/>
            <a:chOff x="4614616" y="188412"/>
            <a:chExt cx="4297124" cy="31712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616" y="188412"/>
              <a:ext cx="4078621" cy="266359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14616" y="2836424"/>
              <a:ext cx="4297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সৌখিন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মাশরুম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অ্যাগারিকাস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070" y="3775900"/>
            <a:ext cx="4041112" cy="2932470"/>
            <a:chOff x="157401" y="3542031"/>
            <a:chExt cx="4041112" cy="31277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401" y="3542031"/>
              <a:ext cx="4041112" cy="25943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77552" y="6146521"/>
              <a:ext cx="35645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ঔষধ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পেনিসিলিয়াম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98557" y="3748162"/>
            <a:ext cx="4084833" cy="2928453"/>
            <a:chOff x="4608404" y="3514558"/>
            <a:chExt cx="4084833" cy="31234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08404" y="3514558"/>
              <a:ext cx="4084833" cy="259431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05211" y="6114763"/>
              <a:ext cx="3515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পচনে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জৈব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7860" y="188413"/>
            <a:ext cx="4041112" cy="3235632"/>
            <a:chOff x="157401" y="598331"/>
            <a:chExt cx="4041112" cy="28173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401" y="598331"/>
              <a:ext cx="4041112" cy="231929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09374" y="2892499"/>
              <a:ext cx="3413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ছত্রাকজনিত পায়ের রোগ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14616" y="188413"/>
            <a:ext cx="4297124" cy="3171231"/>
            <a:chOff x="4614616" y="188413"/>
            <a:chExt cx="4297124" cy="31712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4835" y="188413"/>
              <a:ext cx="4008400" cy="266359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14616" y="2836424"/>
              <a:ext cx="4297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ছত্রাকজনিত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চর্ম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7860" y="3578602"/>
            <a:ext cx="4041112" cy="3091139"/>
            <a:chOff x="157401" y="3578602"/>
            <a:chExt cx="3935130" cy="309113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401" y="3578602"/>
              <a:ext cx="3935130" cy="249859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74520" y="6146521"/>
              <a:ext cx="35645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আঁখের লাল পচা রোগ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84835" y="3578602"/>
            <a:ext cx="4008400" cy="3059381"/>
            <a:chOff x="4681616" y="3578602"/>
            <a:chExt cx="3839527" cy="30593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1616" y="3578602"/>
              <a:ext cx="3839527" cy="249859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18857" y="6114763"/>
              <a:ext cx="3515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পচন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6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117285"/>
            <a:ext cx="904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ছত্রাক সংক্রমন প্রতিরোধের উপায় </a:t>
            </a:r>
            <a:r>
              <a:rPr lang="bn-IN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146" y="234027"/>
            <a:ext cx="3441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8024" y="1509556"/>
            <a:ext cx="4283131" cy="32942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391" y="1509556"/>
            <a:ext cx="4240224" cy="32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972" y="180304"/>
            <a:ext cx="588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সংক্রমন প্রতিরোধের উপায়ঃ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290" y="4245048"/>
            <a:ext cx="8461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ছত্রাক জনিত রোগে আক্রান্ত ব্যক্তির জিনিস পত্র (কাপড়-চোপর, চিরুনি, টুপি, স্যান্ডেল) ব্যবহার না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290" y="5322266"/>
            <a:ext cx="846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ছত্রাক জনিত রোগে আক্রান্ত ব্যক্তির সংস্পর্শে কম আসা।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290" y="5907041"/>
            <a:ext cx="846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ছত্রাক আক্রান্ত উদ্ভিদে ঔষুধ ছিটানো বা তুলে পুড়িয়ে ফেলা।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57" y="1027945"/>
            <a:ext cx="4265679" cy="2887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516" y="1027945"/>
            <a:ext cx="4274400" cy="28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91" y="832307"/>
            <a:ext cx="8087932" cy="4447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791" y="54211"/>
            <a:ext cx="363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উদ্ভিদ?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855" y="5293217"/>
            <a:ext cx="8461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 সমাঙ্গ বর্গের ক্লোরোফিলযুক্ত সবুজ উদ্ভিদ। এরা মাটি, পানি ও অন্য গাছের উপর হয়ে থাকে। সবুজ ছাড়াও এরা লাল বা বাদামি হয়ে থাকে। বেশির ভাগ জলাশয়ে স্পাইরোগাইরা নামক শৈবাল পাওয়া যায়।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15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90" y="772136"/>
            <a:ext cx="8023539" cy="3832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10" y="15572"/>
            <a:ext cx="4481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শৈবালের উপকারিতাঃ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363" y="6156081"/>
            <a:ext cx="8023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মৎস চাষে খাদ্য হিসেবে শৈবাল ব্যবহৃত হয়।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773" y="4642952"/>
            <a:ext cx="850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 তৈরি করতে সামুদ্রিক শৈবালজাত অ্যালজিন ব্যবহৃত হয়। 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338066" y="5161154"/>
            <a:ext cx="69797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শৈবাল আয়োডিন ও পটাশিয়ামের ভাল উৎস। 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338066" y="5653598"/>
            <a:ext cx="8120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সামুদ্রিক শৈবাল সবজি হিসেবে খাওয়া হয়।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7376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18" y="631065"/>
            <a:ext cx="7755102" cy="4237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791" y="15574"/>
            <a:ext cx="4481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শৈবালের অপকারিতাঃ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791" y="5843531"/>
            <a:ext cx="8139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 অতিরিক্ত শৈবাল হলে অক্সিজেনের অভাবে জলজ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মাছ মারা যেতে পারে।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3791" y="4893971"/>
            <a:ext cx="65950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ও উদ্ভিদের বিভিন্ন রোগ সৃষ্টিতে শৈবাল দায়ী। 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528034" y="5389805"/>
            <a:ext cx="75793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চা পাতার রেড রাস্ট রোগ এক ধরনের শৈবালের কারণে হয়।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923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5126" y="35004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346" y="1026048"/>
            <a:ext cx="804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মৃতভোজী ছত্রাক কোনগুলো?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250" y="1503737"/>
            <a:ext cx="801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ছত্রাক সংক্রমন প্রতিরোধের উপায় কী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604054"/>
            <a:ext cx="8117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পাটের কালোপট্টি রোগ নিচের কোনটির কারণে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8273" y="3020310"/>
            <a:ext cx="6732391" cy="1064756"/>
            <a:chOff x="458273" y="3058947"/>
            <a:chExt cx="6732391" cy="1064756"/>
          </a:xfrm>
        </p:grpSpPr>
        <p:sp>
          <p:nvSpPr>
            <p:cNvPr id="8" name="Rectangle 7"/>
            <p:cNvSpPr/>
            <p:nvPr/>
          </p:nvSpPr>
          <p:spPr>
            <a:xfrm>
              <a:off x="4241973" y="3073047"/>
              <a:ext cx="29486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8273" y="3058947"/>
              <a:ext cx="28693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(ক)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ভাইরাস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69499" y="3538928"/>
              <a:ext cx="15135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শৈবাল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1" y="3480892"/>
            <a:ext cx="205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7871" y="680144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9410" y="6821269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92573" y="2023348"/>
            <a:ext cx="3098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bn-BD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9336" y="3930647"/>
            <a:ext cx="6581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শৈবাল-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584" y="4338227"/>
            <a:ext cx="3871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 রাস্ট রোগ সৃষ্টি করে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260246" y="4321662"/>
            <a:ext cx="4486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আখের লাল পচা রোগ সৃষ্টি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890" y="4778452"/>
            <a:ext cx="4908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আইসক্রিম তৈরিতে ব্যবহৃত হয়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332250" y="526903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কোনটি 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3659874" y="5577690"/>
            <a:ext cx="2909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810189" y="5642986"/>
            <a:ext cx="6186487" cy="1017982"/>
            <a:chOff x="810189" y="5784655"/>
            <a:chExt cx="6186487" cy="1017982"/>
          </a:xfrm>
        </p:grpSpPr>
        <p:sp>
          <p:nvSpPr>
            <p:cNvPr id="23" name="Rectangle 22"/>
            <p:cNvSpPr/>
            <p:nvPr/>
          </p:nvSpPr>
          <p:spPr>
            <a:xfrm>
              <a:off x="810189" y="5784655"/>
              <a:ext cx="30743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(ক)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ও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75476" y="6205703"/>
              <a:ext cx="30143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59874" y="6217862"/>
              <a:ext cx="33368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18664" y="248127"/>
            <a:ext cx="2943188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ধন্যবাদ,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সঠিক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269" y="272123"/>
            <a:ext cx="2250269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8" grpId="1"/>
      <p:bldP spid="28" grpId="2"/>
      <p:bldP spid="29" grpId="0"/>
      <p:bldP spid="2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29024" y="1443425"/>
            <a:ext cx="8360150" cy="5244526"/>
            <a:chOff x="23782" y="1788812"/>
            <a:chExt cx="6971523" cy="386059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82" y="1788812"/>
              <a:ext cx="6971523" cy="346115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23782" y="5264257"/>
              <a:ext cx="6739751" cy="38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 ধরনের ছত্রাক যা পাঁউরুটি তৈরিতে ব্যবহৃত হয়, ঈস্ট পাঁউরুটি ফোলায়।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6213" y="1471161"/>
            <a:ext cx="8628845" cy="5247070"/>
            <a:chOff x="72891" y="1019089"/>
            <a:chExt cx="7556557" cy="502631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593" y="1019089"/>
              <a:ext cx="7357857" cy="451039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2891" y="5544198"/>
              <a:ext cx="7556557" cy="50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 ধরনের ছত্রাক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 পেনিসিলিন নামক অ্যান্টিবায়োটিক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তৈরিতে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 হয়।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87223" y="1451430"/>
            <a:ext cx="8401951" cy="5299905"/>
            <a:chOff x="205910" y="1022162"/>
            <a:chExt cx="5963235" cy="477473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910" y="1022162"/>
              <a:ext cx="5963235" cy="4287955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05911" y="5325519"/>
              <a:ext cx="5935812" cy="47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সূতা আকৃতির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 ধরনের শৈবাল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 প্রায় সকল জলাশয়ে পাওয়া যায়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6589" y="1423230"/>
            <a:ext cx="8373948" cy="5328105"/>
            <a:chOff x="196906" y="1052755"/>
            <a:chExt cx="6165868" cy="4656516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906" y="1052755"/>
              <a:ext cx="6165868" cy="4194211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96906" y="5244131"/>
              <a:ext cx="6077579" cy="46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মাশরুম নামে পরিচিত এক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ধরনের ছত্রাক যা এক প্রকার সৌখিন খাদ্য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0274" y="62031"/>
            <a:ext cx="4935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 নতুন যা শিখলামঃ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14017" y="784215"/>
            <a:ext cx="2048256" cy="5943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এ্যাগারিকাস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725017" y="784215"/>
            <a:ext cx="2051279" cy="5943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স্পাইরোগাইরা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00761" y="789726"/>
            <a:ext cx="2048256" cy="5943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ঈস্ট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7223" y="776210"/>
            <a:ext cx="2048256" cy="5943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পেনিসিলিয়াম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466" y="3829973"/>
            <a:ext cx="3982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ইমাম জাফর সাদেক</a:t>
            </a: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মোগলবাসা দ্বি-মুখী উচ্চ বিদ্যালয়</a:t>
            </a: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01716-752707</a:t>
            </a:r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ijsadeque@gmail.com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3005" y="147137"/>
            <a:ext cx="2534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1848" y="4522388"/>
            <a:ext cx="466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6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bn-IN" sz="36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প্রথম (নিম্ন শ্রেণির জীব)</a:t>
            </a:r>
            <a:endParaRPr lang="bn-IN" sz="36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40" y="1961098"/>
            <a:ext cx="1620521" cy="186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012" y="1906073"/>
            <a:ext cx="4397684" cy="2616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309" y="1316291"/>
            <a:ext cx="272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5552" y="1316291"/>
            <a:ext cx="267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99188" y="2215165"/>
            <a:ext cx="0" cy="392805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0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06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6960" y="399331"/>
            <a:ext cx="373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598" y="4780717"/>
            <a:ext cx="787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ছত্রাক ও শৈবালের তুলনা 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61" y="1490089"/>
            <a:ext cx="3926644" cy="3132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636" y="1490088"/>
            <a:ext cx="3917739" cy="31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" y="121207"/>
            <a:ext cx="8950817" cy="662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9267" y="4101653"/>
            <a:ext cx="50742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222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740" y="65528"/>
            <a:ext cx="457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14" y="965914"/>
            <a:ext cx="3790619" cy="2307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243" y="965913"/>
            <a:ext cx="3826070" cy="2307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13" y="3401201"/>
            <a:ext cx="3790619" cy="2233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243" y="3401487"/>
            <a:ext cx="3826070" cy="22392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318" y="5755498"/>
            <a:ext cx="457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কীসের চিত্র?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49174"/>
            <a:chOff x="0" y="0"/>
            <a:chExt cx="9144000" cy="68491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491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171" y="483496"/>
              <a:ext cx="6702956" cy="14772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171" y="3090930"/>
              <a:ext cx="6702956" cy="145498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978792" y="1909190"/>
            <a:ext cx="6993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 ও শৈবাল 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4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49477" y="489952"/>
            <a:ext cx="4645045" cy="1143000"/>
          </a:xfrm>
        </p:spPr>
        <p:txBody>
          <a:bodyPr>
            <a:noAutofit/>
          </a:bodyPr>
          <a:lstStyle/>
          <a:p>
            <a:pPr algn="ctr"/>
            <a:r>
              <a:rPr lang="bn-BD" sz="7200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u="sng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914" y="2778060"/>
            <a:ext cx="8319752" cy="25507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ছত্রাক কী তা বলতে 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ছত্রাকের অর্থনৈতিক গুরুত্ত্ব ব্যাখ্যা করতে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ছত্রাক সংক্রমন প্রতিরোধের উপায় বর্ণনা করতে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৪। শৈবালের উপকারি ও অপকারি ভূমিকা মূল্যায়ণ করতে পারবে।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2643" y="1924336"/>
            <a:ext cx="487444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10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42" y="1311477"/>
            <a:ext cx="3657600" cy="2340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820" y="1311478"/>
            <a:ext cx="3657600" cy="2348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820" y="3816835"/>
            <a:ext cx="3657600" cy="2170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42" y="3816835"/>
            <a:ext cx="3657600" cy="21705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490" y="315143"/>
            <a:ext cx="520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08" y="3145665"/>
            <a:ext cx="8332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কী তা সংক্ষেপে ব্যাখ্যা কর।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650" y="471585"/>
            <a:ext cx="3878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-1"/>
            <a:ext cx="9144000" cy="6873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151" y="4732888"/>
            <a:ext cx="8582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একটি সমাঙ্গদেহী ক্লোরোফিলবিহীন অসবুজ উদ্ভিদ, এরা পরভোজী বা মৃতভোজী। পরভোজী ছত্রাক বাসি ও পঁচা খাদ্যদ্রব্য, ফলমূল, শাকসবজি, ভেজা রুটি ও চামড়া, গোবর ইত্যাদিতে জন্মায়। মৃতভোজী ছত্রাক মৃত জীবদেহ বা জৈব পদার্থপূর্ণ মাটিতে জন্মায়।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51" y="204311"/>
            <a:ext cx="8582875" cy="452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4263" y="837133"/>
            <a:ext cx="4297586" cy="2983083"/>
            <a:chOff x="184263" y="270457"/>
            <a:chExt cx="4297586" cy="29830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263" y="270457"/>
              <a:ext cx="4297586" cy="243969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0761" y="2730320"/>
              <a:ext cx="3258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পাউরুটি তৈরি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36395" y="837132"/>
            <a:ext cx="4327302" cy="2970205"/>
            <a:chOff x="4636395" y="270456"/>
            <a:chExt cx="4327302" cy="297020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6395" y="270456"/>
              <a:ext cx="4327302" cy="24396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170869" y="2717441"/>
              <a:ext cx="3258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সৌখিন খাবার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4263" y="3865790"/>
            <a:ext cx="4297586" cy="3048790"/>
            <a:chOff x="449547" y="3633968"/>
            <a:chExt cx="3805653" cy="30487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547" y="3633968"/>
              <a:ext cx="3805653" cy="252557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78793" y="6159538"/>
              <a:ext cx="273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চর্ম রোগ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36395" y="3808108"/>
            <a:ext cx="4327301" cy="3106472"/>
            <a:chOff x="5054744" y="3576286"/>
            <a:chExt cx="3490603" cy="31064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4744" y="3576286"/>
              <a:ext cx="3490603" cy="25832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70869" y="6159538"/>
              <a:ext cx="3258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পঁচন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4698" y="80524"/>
            <a:ext cx="4596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1864</TotalTime>
  <Words>527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Md. Imam Jafar Sadeque</cp:lastModifiedBy>
  <cp:revision>203</cp:revision>
  <dcterms:created xsi:type="dcterms:W3CDTF">2019-05-16T17:17:01Z</dcterms:created>
  <dcterms:modified xsi:type="dcterms:W3CDTF">2019-06-04T06:32:13Z</dcterms:modified>
</cp:coreProperties>
</file>