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56" r:id="rId3"/>
    <p:sldId id="257" r:id="rId4"/>
    <p:sldId id="258" r:id="rId5"/>
    <p:sldId id="259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0" r:id="rId22"/>
    <p:sldId id="2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5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4B4B2E-3613-4BA8-B226-91E4A8D55F38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AC8316-4C3B-4671-A9C5-E4662BC7F76B}" type="pres">
      <dgm:prSet presAssocID="{984B4B2E-3613-4BA8-B226-91E4A8D55F3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3800573-F44B-47E8-9169-232D22087E45}" type="presOf" srcId="{984B4B2E-3613-4BA8-B226-91E4A8D55F38}" destId="{A2AC8316-4C3B-4671-A9C5-E4662BC7F76B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70882E-4C65-4E69-AEC3-E14A9E97AAE2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2E0D2D-8B7A-44C6-8183-97FE81AD473F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00B050"/>
          </a:solidFill>
        </a:ln>
      </dgm:spPr>
      <dgm:t>
        <a:bodyPr/>
        <a:lstStyle/>
        <a:p>
          <a:r>
            <a:rPr lang="as-IN" sz="9600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পদ</a:t>
          </a:r>
          <a:endParaRPr lang="en-US" sz="9600" dirty="0">
            <a:solidFill>
              <a:schemeClr val="accent5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C91468B2-8111-4E84-9EB5-38BEAEE882B1}" type="parTrans" cxnId="{1FDC4CAD-D605-4859-B5E0-0CAC7CEA32EE}">
      <dgm:prSet/>
      <dgm:spPr/>
      <dgm:t>
        <a:bodyPr/>
        <a:lstStyle/>
        <a:p>
          <a:endParaRPr lang="en-US"/>
        </a:p>
      </dgm:t>
    </dgm:pt>
    <dgm:pt modelId="{4E2BACC7-702F-43FA-96A8-B9C3FCB8D62F}" type="sibTrans" cxnId="{1FDC4CAD-D605-4859-B5E0-0CAC7CEA32EE}">
      <dgm:prSet/>
      <dgm:spPr/>
      <dgm:t>
        <a:bodyPr/>
        <a:lstStyle/>
        <a:p>
          <a:endParaRPr lang="en-US"/>
        </a:p>
      </dgm:t>
    </dgm:pt>
    <dgm:pt modelId="{8AA22DA7-DFA7-402D-8D82-99F212C6FD14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solidFill>
            <a:srgbClr val="00B050"/>
          </a:solidFill>
        </a:ln>
      </dgm:spPr>
      <dgm:t>
        <a:bodyPr/>
        <a:lstStyle/>
        <a:p>
          <a:r>
            <a:rPr lang="as-IN" sz="6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বিশেষ্য</a:t>
          </a:r>
          <a:endParaRPr lang="en-US" sz="6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DD3BE4D-F55A-48CD-A51D-AA02A508111B}" type="parTrans" cxnId="{6E34CB87-B754-4BA1-BE07-D5B2C73C1E52}">
      <dgm:prSet/>
      <dgm:spPr>
        <a:pattFill prst="smCheck">
          <a:fgClr>
            <a:schemeClr val="accent2">
              <a:hueOff val="0"/>
              <a:satOff val="0"/>
              <a:lumOff val="0"/>
            </a:schemeClr>
          </a:fgClr>
          <a:bgClr>
            <a:srgbClr val="7030A0"/>
          </a:bgClr>
        </a:pattFill>
      </dgm:spPr>
      <dgm:t>
        <a:bodyPr/>
        <a:lstStyle/>
        <a:p>
          <a:endParaRPr lang="en-US"/>
        </a:p>
      </dgm:t>
    </dgm:pt>
    <dgm:pt modelId="{FB692861-EAC9-4A18-8846-ACD7E98C6D86}" type="sibTrans" cxnId="{6E34CB87-B754-4BA1-BE07-D5B2C73C1E52}">
      <dgm:prSet/>
      <dgm:spPr/>
      <dgm:t>
        <a:bodyPr/>
        <a:lstStyle/>
        <a:p>
          <a:endParaRPr lang="en-US"/>
        </a:p>
      </dgm:t>
    </dgm:pt>
    <dgm:pt modelId="{6784C9C5-AA7B-47C3-96BB-5FC8686E7F4F}">
      <dgm:prSet phldrT="[Text]" custT="1"/>
      <dgm:spPr>
        <a:solidFill>
          <a:srgbClr val="FFC000"/>
        </a:solidFill>
        <a:ln>
          <a:solidFill>
            <a:srgbClr val="00B050"/>
          </a:solidFill>
        </a:ln>
      </dgm:spPr>
      <dgm:t>
        <a:bodyPr/>
        <a:lstStyle/>
        <a:p>
          <a:r>
            <a:rPr lang="as-IN" sz="6000" b="1" spc="-3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বিশেষণ</a:t>
          </a:r>
          <a:endParaRPr lang="en-US" sz="6000" b="1" spc="-300" dirty="0">
            <a:solidFill>
              <a:srgbClr val="00B050"/>
            </a:solidFill>
            <a:latin typeface="NikoshBAN" pitchFamily="2" charset="0"/>
            <a:cs typeface="NikoshBAN" pitchFamily="2" charset="0"/>
          </a:endParaRPr>
        </a:p>
      </dgm:t>
    </dgm:pt>
    <dgm:pt modelId="{EC87E403-C365-4CC2-90BF-32699FC6084C}" type="parTrans" cxnId="{592BF49B-848D-4E2D-B6C3-A069B111C1FC}">
      <dgm:prSet/>
      <dgm:spPr>
        <a:pattFill prst="dkDnDiag">
          <a:fgClr>
            <a:schemeClr val="accent1">
              <a:lumMod val="50000"/>
            </a:schemeClr>
          </a:fgClr>
          <a:bgClr>
            <a:srgbClr val="00B050"/>
          </a:bgClr>
        </a:pattFill>
      </dgm:spPr>
      <dgm:t>
        <a:bodyPr/>
        <a:lstStyle/>
        <a:p>
          <a:endParaRPr lang="en-US"/>
        </a:p>
      </dgm:t>
    </dgm:pt>
    <dgm:pt modelId="{5CFAE661-61AC-4EEF-A9F3-BAD6F4F4DABC}" type="sibTrans" cxnId="{592BF49B-848D-4E2D-B6C3-A069B111C1FC}">
      <dgm:prSet/>
      <dgm:spPr/>
      <dgm:t>
        <a:bodyPr/>
        <a:lstStyle/>
        <a:p>
          <a:endParaRPr lang="en-US"/>
        </a:p>
      </dgm:t>
    </dgm:pt>
    <dgm:pt modelId="{03246AE3-B76A-440E-89B0-0EAB6E52C644}">
      <dgm:prSet phldrT="[Text]" custT="1"/>
      <dgm:spPr>
        <a:solidFill>
          <a:srgbClr val="C00000"/>
        </a:solidFill>
        <a:ln>
          <a:solidFill>
            <a:srgbClr val="00B050"/>
          </a:solidFill>
        </a:ln>
      </dgm:spPr>
      <dgm:t>
        <a:bodyPr/>
        <a:lstStyle/>
        <a:p>
          <a:r>
            <a:rPr lang="as-IN" sz="5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অব্যয়</a:t>
          </a:r>
          <a:endParaRPr lang="en-US" sz="5400" b="1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gm:t>
    </dgm:pt>
    <dgm:pt modelId="{968C22AF-3A79-41DB-9169-89DFF95ABEBA}" type="parTrans" cxnId="{47134B83-2E2B-412E-848A-D1D3D78FE585}">
      <dgm:prSet/>
      <dgm:spPr>
        <a:pattFill prst="horzBrick">
          <a:fgClr>
            <a:srgbClr val="002060"/>
          </a:fgClr>
          <a:bgClr>
            <a:srgbClr val="FF0000"/>
          </a:bgClr>
        </a:pattFill>
      </dgm:spPr>
      <dgm:t>
        <a:bodyPr/>
        <a:lstStyle/>
        <a:p>
          <a:endParaRPr lang="en-US"/>
        </a:p>
      </dgm:t>
    </dgm:pt>
    <dgm:pt modelId="{B8AC4E41-72AE-4282-9E68-5BB6FB1DFB46}" type="sibTrans" cxnId="{47134B83-2E2B-412E-848A-D1D3D78FE585}">
      <dgm:prSet/>
      <dgm:spPr/>
      <dgm:t>
        <a:bodyPr/>
        <a:lstStyle/>
        <a:p>
          <a:endParaRPr lang="en-US"/>
        </a:p>
      </dgm:t>
    </dgm:pt>
    <dgm:pt modelId="{D843D511-3B50-46A6-92F7-4CE4DBA86F5E}">
      <dgm:prSet phldrT="[Text]" custT="1"/>
      <dgm:spPr>
        <a:pattFill prst="solidDmnd">
          <a:fgClr>
            <a:schemeClr val="accent6">
              <a:hueOff val="0"/>
              <a:satOff val="0"/>
              <a:lumOff val="0"/>
            </a:schemeClr>
          </a:fgClr>
          <a:bgClr>
            <a:srgbClr val="92D050"/>
          </a:bgClr>
        </a:pattFill>
        <a:ln>
          <a:solidFill>
            <a:srgbClr val="00B050"/>
          </a:solidFill>
        </a:ln>
      </dgm:spPr>
      <dgm:t>
        <a:bodyPr/>
        <a:lstStyle/>
        <a:p>
          <a:r>
            <a:rPr lang="as-IN" sz="6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ক্রিয়া</a:t>
          </a:r>
          <a:endParaRPr lang="en-US" sz="6000" b="1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BBD449E9-BB79-4556-8DE1-4A8FC4C399EE}" type="parTrans" cxnId="{6C394236-1693-481D-87A6-A7174D391E5B}">
      <dgm:prSet/>
      <dgm:spPr>
        <a:pattFill prst="dotDmnd">
          <a:fgClr>
            <a:schemeClr val="accent6">
              <a:hueOff val="0"/>
              <a:satOff val="0"/>
              <a:lumOff val="0"/>
            </a:schemeClr>
          </a:fgClr>
          <a:bgClr>
            <a:srgbClr val="002060"/>
          </a:bgClr>
        </a:pattFill>
      </dgm:spPr>
      <dgm:t>
        <a:bodyPr/>
        <a:lstStyle/>
        <a:p>
          <a:endParaRPr lang="en-US"/>
        </a:p>
      </dgm:t>
    </dgm:pt>
    <dgm:pt modelId="{56A00347-B9B8-4222-8134-C66C01AF6407}" type="sibTrans" cxnId="{6C394236-1693-481D-87A6-A7174D391E5B}">
      <dgm:prSet/>
      <dgm:spPr/>
      <dgm:t>
        <a:bodyPr/>
        <a:lstStyle/>
        <a:p>
          <a:endParaRPr lang="en-US"/>
        </a:p>
      </dgm:t>
    </dgm:pt>
    <dgm:pt modelId="{C4A9B48A-4219-4CF0-9A33-020F91DA13CF}">
      <dgm:prSet custT="1"/>
      <dgm:spPr>
        <a:pattFill prst="dkDnDiag">
          <a:fgClr>
            <a:schemeClr val="accent4">
              <a:hueOff val="0"/>
              <a:satOff val="0"/>
              <a:lumOff val="0"/>
            </a:schemeClr>
          </a:fgClr>
          <a:bgClr>
            <a:srgbClr val="0070C0"/>
          </a:bgClr>
        </a:pattFill>
        <a:ln>
          <a:solidFill>
            <a:srgbClr val="00B050"/>
          </a:solidFill>
        </a:ln>
      </dgm:spPr>
      <dgm:t>
        <a:bodyPr/>
        <a:lstStyle/>
        <a:p>
          <a:r>
            <a:rPr lang="as-IN" sz="5400" b="1" spc="-3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সর্বনাম</a:t>
          </a:r>
          <a:endParaRPr lang="en-US" sz="5400" b="1" spc="-3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D895565D-63D3-4F51-BA79-160171F86B7A}" type="parTrans" cxnId="{4E112159-1EFF-4E33-B870-C04F80C67D61}">
      <dgm:prSet/>
      <dgm:spPr>
        <a:pattFill prst="pct80">
          <a:fgClr>
            <a:srgbClr val="002060"/>
          </a:fgClr>
          <a:bgClr>
            <a:schemeClr val="bg1"/>
          </a:bgClr>
        </a:pattFill>
      </dgm:spPr>
      <dgm:t>
        <a:bodyPr/>
        <a:lstStyle/>
        <a:p>
          <a:endParaRPr lang="en-US"/>
        </a:p>
      </dgm:t>
    </dgm:pt>
    <dgm:pt modelId="{9340D838-5299-4E94-A623-364E6C4EE19A}" type="sibTrans" cxnId="{4E112159-1EFF-4E33-B870-C04F80C67D61}">
      <dgm:prSet/>
      <dgm:spPr/>
      <dgm:t>
        <a:bodyPr/>
        <a:lstStyle/>
        <a:p>
          <a:endParaRPr lang="en-US"/>
        </a:p>
      </dgm:t>
    </dgm:pt>
    <dgm:pt modelId="{C2D99464-EE99-46E1-82D6-C2C375725490}" type="pres">
      <dgm:prSet presAssocID="{5270882E-4C65-4E69-AEC3-E14A9E97AAE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3433EF-1DAF-4BEA-B3EB-2DC6D2A6F03B}" type="pres">
      <dgm:prSet presAssocID="{A22E0D2D-8B7A-44C6-8183-97FE81AD473F}" presName="centerShape" presStyleLbl="node0" presStyleIdx="0" presStyleCnt="1" custScaleX="138455" custScaleY="128356" custLinFactNeighborX="-426" custLinFactNeighborY="5250"/>
      <dgm:spPr/>
      <dgm:t>
        <a:bodyPr/>
        <a:lstStyle/>
        <a:p>
          <a:endParaRPr lang="en-US"/>
        </a:p>
      </dgm:t>
    </dgm:pt>
    <dgm:pt modelId="{12A7216F-A8BB-4534-97F5-7ED070D48F86}" type="pres">
      <dgm:prSet presAssocID="{4DD3BE4D-F55A-48CD-A51D-AA02A508111B}" presName="parTrans" presStyleLbl="sibTrans2D1" presStyleIdx="0" presStyleCnt="5"/>
      <dgm:spPr/>
      <dgm:t>
        <a:bodyPr/>
        <a:lstStyle/>
        <a:p>
          <a:endParaRPr lang="en-US"/>
        </a:p>
      </dgm:t>
    </dgm:pt>
    <dgm:pt modelId="{15576DF2-5DA4-416B-A5DD-636ACFF286EC}" type="pres">
      <dgm:prSet presAssocID="{4DD3BE4D-F55A-48CD-A51D-AA02A508111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00F564D-4901-44CC-B189-EB959DE0648A}" type="pres">
      <dgm:prSet presAssocID="{8AA22DA7-DFA7-402D-8D82-99F212C6FD14}" presName="node" presStyleLbl="node1" presStyleIdx="0" presStyleCnt="5" custScaleX="146837" custScaleY="99617" custRadScaleRad="85710" custRadScaleInc="10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2B757-419C-4767-AD82-0AFADE092872}" type="pres">
      <dgm:prSet presAssocID="{EC87E403-C365-4CC2-90BF-32699FC6084C}" presName="parTrans" presStyleLbl="sibTrans2D1" presStyleIdx="1" presStyleCnt="5"/>
      <dgm:spPr/>
      <dgm:t>
        <a:bodyPr/>
        <a:lstStyle/>
        <a:p>
          <a:endParaRPr lang="en-US"/>
        </a:p>
      </dgm:t>
    </dgm:pt>
    <dgm:pt modelId="{6A2F188C-6A5C-40BA-9FFB-E400592B73BA}" type="pres">
      <dgm:prSet presAssocID="{EC87E403-C365-4CC2-90BF-32699FC6084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038CC98-C30C-4BDB-83B3-117BAD0343FC}" type="pres">
      <dgm:prSet presAssocID="{6784C9C5-AA7B-47C3-96BB-5FC8686E7F4F}" presName="node" presStyleLbl="node1" presStyleIdx="1" presStyleCnt="5" custScaleX="146007" custScaleY="109286" custRadScaleRad="110352" custRadScaleInc="1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DB933-9957-49AF-B3FD-673DB4134272}" type="pres">
      <dgm:prSet presAssocID="{D895565D-63D3-4F51-BA79-160171F86B7A}" presName="parTrans" presStyleLbl="sibTrans2D1" presStyleIdx="2" presStyleCnt="5" custScaleX="139232"/>
      <dgm:spPr/>
      <dgm:t>
        <a:bodyPr/>
        <a:lstStyle/>
        <a:p>
          <a:endParaRPr lang="en-US"/>
        </a:p>
      </dgm:t>
    </dgm:pt>
    <dgm:pt modelId="{A1824FE8-E222-4284-9F3A-5024599B884E}" type="pres">
      <dgm:prSet presAssocID="{D895565D-63D3-4F51-BA79-160171F86B7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5D36A4E-12BA-4A0F-BF9B-67C2434563EB}" type="pres">
      <dgm:prSet presAssocID="{C4A9B48A-4219-4CF0-9A33-020F91DA13CF}" presName="node" presStyleLbl="node1" presStyleIdx="2" presStyleCnt="5" custScaleX="123872" custScaleY="93655" custRadScaleRad="111966" custRadScaleInc="-31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49BB7-2559-48D5-995D-348802F34B01}" type="pres">
      <dgm:prSet presAssocID="{968C22AF-3A79-41DB-9169-89DFF95ABEBA}" presName="parTrans" presStyleLbl="sibTrans2D1" presStyleIdx="3" presStyleCnt="5" custScaleX="142797"/>
      <dgm:spPr/>
      <dgm:t>
        <a:bodyPr/>
        <a:lstStyle/>
        <a:p>
          <a:endParaRPr lang="en-US"/>
        </a:p>
      </dgm:t>
    </dgm:pt>
    <dgm:pt modelId="{821D721A-DD8E-49DB-8084-56D84FEA3174}" type="pres">
      <dgm:prSet presAssocID="{968C22AF-3A79-41DB-9169-89DFF95ABEB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4744079-44DE-4799-B8F6-DB362BC72323}" type="pres">
      <dgm:prSet presAssocID="{03246AE3-B76A-440E-89B0-0EAB6E52C644}" presName="node" presStyleLbl="node1" presStyleIdx="3" presStyleCnt="5" custScaleX="147289" custScaleY="107142" custRadScaleRad="113824" custRadScaleInc="33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2784B-0DA3-482E-86E1-0C6B9CD26C65}" type="pres">
      <dgm:prSet presAssocID="{BBD449E9-BB79-4556-8DE1-4A8FC4C399E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70B67565-AE8B-4C18-9634-49C235B64AC7}" type="pres">
      <dgm:prSet presAssocID="{BBD449E9-BB79-4556-8DE1-4A8FC4C399E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41E2FB0F-1612-4D31-91A7-6459A1FF883D}" type="pres">
      <dgm:prSet presAssocID="{D843D511-3B50-46A6-92F7-4CE4DBA86F5E}" presName="node" presStyleLbl="node1" presStyleIdx="4" presStyleCnt="5" custScaleX="120592" custScaleY="107030" custRadScaleRad="101963" custRadScaleInc="-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7D5BE9-F544-4537-8508-E4C6607FB066}" type="presOf" srcId="{03246AE3-B76A-440E-89B0-0EAB6E52C644}" destId="{D4744079-44DE-4799-B8F6-DB362BC72323}" srcOrd="0" destOrd="0" presId="urn:microsoft.com/office/officeart/2005/8/layout/radial5"/>
    <dgm:cxn modelId="{6E34CB87-B754-4BA1-BE07-D5B2C73C1E52}" srcId="{A22E0D2D-8B7A-44C6-8183-97FE81AD473F}" destId="{8AA22DA7-DFA7-402D-8D82-99F212C6FD14}" srcOrd="0" destOrd="0" parTransId="{4DD3BE4D-F55A-48CD-A51D-AA02A508111B}" sibTransId="{FB692861-EAC9-4A18-8846-ACD7E98C6D86}"/>
    <dgm:cxn modelId="{D8CC9057-1A15-4476-8A61-0A8A36171C96}" type="presOf" srcId="{BBD449E9-BB79-4556-8DE1-4A8FC4C399EE}" destId="{70B67565-AE8B-4C18-9634-49C235B64AC7}" srcOrd="1" destOrd="0" presId="urn:microsoft.com/office/officeart/2005/8/layout/radial5"/>
    <dgm:cxn modelId="{47134B83-2E2B-412E-848A-D1D3D78FE585}" srcId="{A22E0D2D-8B7A-44C6-8183-97FE81AD473F}" destId="{03246AE3-B76A-440E-89B0-0EAB6E52C644}" srcOrd="3" destOrd="0" parTransId="{968C22AF-3A79-41DB-9169-89DFF95ABEBA}" sibTransId="{B8AC4E41-72AE-4282-9E68-5BB6FB1DFB46}"/>
    <dgm:cxn modelId="{D4595334-2721-4F96-AADF-F9E685FF5EA5}" type="presOf" srcId="{4DD3BE4D-F55A-48CD-A51D-AA02A508111B}" destId="{15576DF2-5DA4-416B-A5DD-636ACFF286EC}" srcOrd="1" destOrd="0" presId="urn:microsoft.com/office/officeart/2005/8/layout/radial5"/>
    <dgm:cxn modelId="{1FDC4CAD-D605-4859-B5E0-0CAC7CEA32EE}" srcId="{5270882E-4C65-4E69-AEC3-E14A9E97AAE2}" destId="{A22E0D2D-8B7A-44C6-8183-97FE81AD473F}" srcOrd="0" destOrd="0" parTransId="{C91468B2-8111-4E84-9EB5-38BEAEE882B1}" sibTransId="{4E2BACC7-702F-43FA-96A8-B9C3FCB8D62F}"/>
    <dgm:cxn modelId="{8E7CFCD4-7D67-4612-8D94-AD6136DC16AE}" type="presOf" srcId="{D843D511-3B50-46A6-92F7-4CE4DBA86F5E}" destId="{41E2FB0F-1612-4D31-91A7-6459A1FF883D}" srcOrd="0" destOrd="0" presId="urn:microsoft.com/office/officeart/2005/8/layout/radial5"/>
    <dgm:cxn modelId="{F278B295-5A5B-4C2A-AC32-33F42BD63BC5}" type="presOf" srcId="{8AA22DA7-DFA7-402D-8D82-99F212C6FD14}" destId="{400F564D-4901-44CC-B189-EB959DE0648A}" srcOrd="0" destOrd="0" presId="urn:microsoft.com/office/officeart/2005/8/layout/radial5"/>
    <dgm:cxn modelId="{907B3762-AD9F-440D-821C-A9D7AF93A69E}" type="presOf" srcId="{A22E0D2D-8B7A-44C6-8183-97FE81AD473F}" destId="{E13433EF-1DAF-4BEA-B3EB-2DC6D2A6F03B}" srcOrd="0" destOrd="0" presId="urn:microsoft.com/office/officeart/2005/8/layout/radial5"/>
    <dgm:cxn modelId="{6C394236-1693-481D-87A6-A7174D391E5B}" srcId="{A22E0D2D-8B7A-44C6-8183-97FE81AD473F}" destId="{D843D511-3B50-46A6-92F7-4CE4DBA86F5E}" srcOrd="4" destOrd="0" parTransId="{BBD449E9-BB79-4556-8DE1-4A8FC4C399EE}" sibTransId="{56A00347-B9B8-4222-8134-C66C01AF6407}"/>
    <dgm:cxn modelId="{3161FF0F-6B0F-4212-8909-EC0B60E1EEAF}" type="presOf" srcId="{D895565D-63D3-4F51-BA79-160171F86B7A}" destId="{A1824FE8-E222-4284-9F3A-5024599B884E}" srcOrd="1" destOrd="0" presId="urn:microsoft.com/office/officeart/2005/8/layout/radial5"/>
    <dgm:cxn modelId="{7D7EEF33-9885-4DA6-BE93-A9268EF1DA9A}" type="presOf" srcId="{6784C9C5-AA7B-47C3-96BB-5FC8686E7F4F}" destId="{A038CC98-C30C-4BDB-83B3-117BAD0343FC}" srcOrd="0" destOrd="0" presId="urn:microsoft.com/office/officeart/2005/8/layout/radial5"/>
    <dgm:cxn modelId="{4E112159-1EFF-4E33-B870-C04F80C67D61}" srcId="{A22E0D2D-8B7A-44C6-8183-97FE81AD473F}" destId="{C4A9B48A-4219-4CF0-9A33-020F91DA13CF}" srcOrd="2" destOrd="0" parTransId="{D895565D-63D3-4F51-BA79-160171F86B7A}" sibTransId="{9340D838-5299-4E94-A623-364E6C4EE19A}"/>
    <dgm:cxn modelId="{4BE99855-0238-46CF-8467-5A35C3EC9368}" type="presOf" srcId="{BBD449E9-BB79-4556-8DE1-4A8FC4C399EE}" destId="{2B62784B-0DA3-482E-86E1-0C6B9CD26C65}" srcOrd="0" destOrd="0" presId="urn:microsoft.com/office/officeart/2005/8/layout/radial5"/>
    <dgm:cxn modelId="{870FBC86-9EA0-46E7-9B4F-630EDDAD1975}" type="presOf" srcId="{EC87E403-C365-4CC2-90BF-32699FC6084C}" destId="{1C32B757-419C-4767-AD82-0AFADE092872}" srcOrd="0" destOrd="0" presId="urn:microsoft.com/office/officeart/2005/8/layout/radial5"/>
    <dgm:cxn modelId="{592BF49B-848D-4E2D-B6C3-A069B111C1FC}" srcId="{A22E0D2D-8B7A-44C6-8183-97FE81AD473F}" destId="{6784C9C5-AA7B-47C3-96BB-5FC8686E7F4F}" srcOrd="1" destOrd="0" parTransId="{EC87E403-C365-4CC2-90BF-32699FC6084C}" sibTransId="{5CFAE661-61AC-4EEF-A9F3-BAD6F4F4DABC}"/>
    <dgm:cxn modelId="{C2C9C690-9967-47C0-944F-F27A362B4427}" type="presOf" srcId="{EC87E403-C365-4CC2-90BF-32699FC6084C}" destId="{6A2F188C-6A5C-40BA-9FFB-E400592B73BA}" srcOrd="1" destOrd="0" presId="urn:microsoft.com/office/officeart/2005/8/layout/radial5"/>
    <dgm:cxn modelId="{D5634CA1-1EC0-47B9-9559-DC1C5D412AFE}" type="presOf" srcId="{5270882E-4C65-4E69-AEC3-E14A9E97AAE2}" destId="{C2D99464-EE99-46E1-82D6-C2C375725490}" srcOrd="0" destOrd="0" presId="urn:microsoft.com/office/officeart/2005/8/layout/radial5"/>
    <dgm:cxn modelId="{2025A150-68F7-4DB5-8457-96807BE2B620}" type="presOf" srcId="{C4A9B48A-4219-4CF0-9A33-020F91DA13CF}" destId="{55D36A4E-12BA-4A0F-BF9B-67C2434563EB}" srcOrd="0" destOrd="0" presId="urn:microsoft.com/office/officeart/2005/8/layout/radial5"/>
    <dgm:cxn modelId="{79D9E550-AA3B-4342-8E06-15758186C9A5}" type="presOf" srcId="{4DD3BE4D-F55A-48CD-A51D-AA02A508111B}" destId="{12A7216F-A8BB-4534-97F5-7ED070D48F86}" srcOrd="0" destOrd="0" presId="urn:microsoft.com/office/officeart/2005/8/layout/radial5"/>
    <dgm:cxn modelId="{24DC98B6-C48C-4218-8623-E482A1253081}" type="presOf" srcId="{968C22AF-3A79-41DB-9169-89DFF95ABEBA}" destId="{821D721A-DD8E-49DB-8084-56D84FEA3174}" srcOrd="1" destOrd="0" presId="urn:microsoft.com/office/officeart/2005/8/layout/radial5"/>
    <dgm:cxn modelId="{803844CB-55A5-4C88-BA38-FA52462C8BC5}" type="presOf" srcId="{D895565D-63D3-4F51-BA79-160171F86B7A}" destId="{19FDB933-9957-49AF-B3FD-673DB4134272}" srcOrd="0" destOrd="0" presId="urn:microsoft.com/office/officeart/2005/8/layout/radial5"/>
    <dgm:cxn modelId="{AD0DE3ED-A4CA-4006-BECF-2196F33BF500}" type="presOf" srcId="{968C22AF-3A79-41DB-9169-89DFF95ABEBA}" destId="{E5E49BB7-2559-48D5-995D-348802F34B01}" srcOrd="0" destOrd="0" presId="urn:microsoft.com/office/officeart/2005/8/layout/radial5"/>
    <dgm:cxn modelId="{E7BA79FC-FA84-4B4E-903C-E123866A2636}" type="presParOf" srcId="{C2D99464-EE99-46E1-82D6-C2C375725490}" destId="{E13433EF-1DAF-4BEA-B3EB-2DC6D2A6F03B}" srcOrd="0" destOrd="0" presId="urn:microsoft.com/office/officeart/2005/8/layout/radial5"/>
    <dgm:cxn modelId="{0074E7BB-9569-42E6-A01C-05E1C7FA5E43}" type="presParOf" srcId="{C2D99464-EE99-46E1-82D6-C2C375725490}" destId="{12A7216F-A8BB-4534-97F5-7ED070D48F86}" srcOrd="1" destOrd="0" presId="urn:microsoft.com/office/officeart/2005/8/layout/radial5"/>
    <dgm:cxn modelId="{C8DAAD17-3717-4162-ABD3-DBA0E700F647}" type="presParOf" srcId="{12A7216F-A8BB-4534-97F5-7ED070D48F86}" destId="{15576DF2-5DA4-416B-A5DD-636ACFF286EC}" srcOrd="0" destOrd="0" presId="urn:microsoft.com/office/officeart/2005/8/layout/radial5"/>
    <dgm:cxn modelId="{562CF1FD-5219-4F1C-B05E-5189FC08A5C3}" type="presParOf" srcId="{C2D99464-EE99-46E1-82D6-C2C375725490}" destId="{400F564D-4901-44CC-B189-EB959DE0648A}" srcOrd="2" destOrd="0" presId="urn:microsoft.com/office/officeart/2005/8/layout/radial5"/>
    <dgm:cxn modelId="{EC53B952-0698-4706-8FB3-BEECEC6FA186}" type="presParOf" srcId="{C2D99464-EE99-46E1-82D6-C2C375725490}" destId="{1C32B757-419C-4767-AD82-0AFADE092872}" srcOrd="3" destOrd="0" presId="urn:microsoft.com/office/officeart/2005/8/layout/radial5"/>
    <dgm:cxn modelId="{115F75BF-9B67-441B-B314-79D4C5BD47E4}" type="presParOf" srcId="{1C32B757-419C-4767-AD82-0AFADE092872}" destId="{6A2F188C-6A5C-40BA-9FFB-E400592B73BA}" srcOrd="0" destOrd="0" presId="urn:microsoft.com/office/officeart/2005/8/layout/radial5"/>
    <dgm:cxn modelId="{1DDDBF78-1B75-44EE-921A-D717673F3729}" type="presParOf" srcId="{C2D99464-EE99-46E1-82D6-C2C375725490}" destId="{A038CC98-C30C-4BDB-83B3-117BAD0343FC}" srcOrd="4" destOrd="0" presId="urn:microsoft.com/office/officeart/2005/8/layout/radial5"/>
    <dgm:cxn modelId="{198A9351-8631-428E-9418-96D9E22D9EF1}" type="presParOf" srcId="{C2D99464-EE99-46E1-82D6-C2C375725490}" destId="{19FDB933-9957-49AF-B3FD-673DB4134272}" srcOrd="5" destOrd="0" presId="urn:microsoft.com/office/officeart/2005/8/layout/radial5"/>
    <dgm:cxn modelId="{5A2F13E2-2CD1-4531-BD8C-4A4C5E821A55}" type="presParOf" srcId="{19FDB933-9957-49AF-B3FD-673DB4134272}" destId="{A1824FE8-E222-4284-9F3A-5024599B884E}" srcOrd="0" destOrd="0" presId="urn:microsoft.com/office/officeart/2005/8/layout/radial5"/>
    <dgm:cxn modelId="{E4C983E9-A214-434D-A929-98C46BB191EC}" type="presParOf" srcId="{C2D99464-EE99-46E1-82D6-C2C375725490}" destId="{55D36A4E-12BA-4A0F-BF9B-67C2434563EB}" srcOrd="6" destOrd="0" presId="urn:microsoft.com/office/officeart/2005/8/layout/radial5"/>
    <dgm:cxn modelId="{4F585E85-DB56-4420-8522-D28D55D23E5D}" type="presParOf" srcId="{C2D99464-EE99-46E1-82D6-C2C375725490}" destId="{E5E49BB7-2559-48D5-995D-348802F34B01}" srcOrd="7" destOrd="0" presId="urn:microsoft.com/office/officeart/2005/8/layout/radial5"/>
    <dgm:cxn modelId="{B718CE9D-46F6-4039-84BE-0D977109DC61}" type="presParOf" srcId="{E5E49BB7-2559-48D5-995D-348802F34B01}" destId="{821D721A-DD8E-49DB-8084-56D84FEA3174}" srcOrd="0" destOrd="0" presId="urn:microsoft.com/office/officeart/2005/8/layout/radial5"/>
    <dgm:cxn modelId="{B34C154B-AE7F-4A8F-A018-E78422CA9ABA}" type="presParOf" srcId="{C2D99464-EE99-46E1-82D6-C2C375725490}" destId="{D4744079-44DE-4799-B8F6-DB362BC72323}" srcOrd="8" destOrd="0" presId="urn:microsoft.com/office/officeart/2005/8/layout/radial5"/>
    <dgm:cxn modelId="{22563FD0-F64F-42E2-9F17-57F0812BC07E}" type="presParOf" srcId="{C2D99464-EE99-46E1-82D6-C2C375725490}" destId="{2B62784B-0DA3-482E-86E1-0C6B9CD26C65}" srcOrd="9" destOrd="0" presId="urn:microsoft.com/office/officeart/2005/8/layout/radial5"/>
    <dgm:cxn modelId="{A83F16B4-574B-43AD-84AD-DD8EC6132B79}" type="presParOf" srcId="{2B62784B-0DA3-482E-86E1-0C6B9CD26C65}" destId="{70B67565-AE8B-4C18-9634-49C235B64AC7}" srcOrd="0" destOrd="0" presId="urn:microsoft.com/office/officeart/2005/8/layout/radial5"/>
    <dgm:cxn modelId="{C84D78F0-6E30-4660-9B59-24F801A6690B}" type="presParOf" srcId="{C2D99464-EE99-46E1-82D6-C2C375725490}" destId="{41E2FB0F-1612-4D31-91A7-6459A1FF883D}" srcOrd="10" destOrd="0" presId="urn:microsoft.com/office/officeart/2005/8/layout/radial5"/>
  </dgm:cxnLst>
  <dgm:bg>
    <a:blipFill>
      <a:blip xmlns:r="http://schemas.openxmlformats.org/officeDocument/2006/relationships" r:embed="rId3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5013B-48E2-4032-8AC0-F8C8492E465B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BAC5B-F722-42F6-B971-4C6F5B57F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34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51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8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88EA-2937-4D64-9617-D6D058AABDEC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4A77-813A-4908-A4E8-E28B9F755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5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88EA-2937-4D64-9617-D6D058AABDEC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4A77-813A-4908-A4E8-E28B9F755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5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88EA-2937-4D64-9617-D6D058AABDEC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4A77-813A-4908-A4E8-E28B9F755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21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157818" y="639764"/>
            <a:ext cx="61383" cy="46037"/>
          </a:xfrm>
        </p:spPr>
        <p:txBody>
          <a:bodyPr/>
          <a:lstStyle/>
          <a:p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054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157818" y="639764"/>
            <a:ext cx="61383" cy="46037"/>
          </a:xfrm>
        </p:spPr>
        <p:txBody>
          <a:bodyPr/>
          <a:lstStyle/>
          <a:p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0893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6431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157818" y="639764"/>
            <a:ext cx="61383" cy="46037"/>
          </a:xfrm>
        </p:spPr>
        <p:txBody>
          <a:bodyPr/>
          <a:lstStyle/>
          <a:p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1375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157818" y="639764"/>
            <a:ext cx="61383" cy="46037"/>
          </a:xfrm>
        </p:spPr>
        <p:txBody>
          <a:bodyPr/>
          <a:lstStyle/>
          <a:p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885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157818" y="639764"/>
            <a:ext cx="61383" cy="46037"/>
          </a:xfrm>
        </p:spPr>
        <p:txBody>
          <a:bodyPr/>
          <a:lstStyle/>
          <a:p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865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157818" y="639764"/>
            <a:ext cx="61383" cy="46037"/>
          </a:xfrm>
        </p:spPr>
        <p:txBody>
          <a:bodyPr/>
          <a:lstStyle/>
          <a:p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6472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157818" y="639764"/>
            <a:ext cx="61383" cy="46037"/>
          </a:xfrm>
        </p:spPr>
        <p:txBody>
          <a:bodyPr/>
          <a:lstStyle/>
          <a:p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8897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88EA-2937-4D64-9617-D6D058AABDEC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4A77-813A-4908-A4E8-E28B9F755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88EA-2937-4D64-9617-D6D058AABDEC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4A77-813A-4908-A4E8-E28B9F755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7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88EA-2937-4D64-9617-D6D058AABDEC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4A77-813A-4908-A4E8-E28B9F755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5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88EA-2937-4D64-9617-D6D058AABDEC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4A77-813A-4908-A4E8-E28B9F755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2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88EA-2937-4D64-9617-D6D058AABDEC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4A77-813A-4908-A4E8-E28B9F755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5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88EA-2937-4D64-9617-D6D058AABDEC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4A77-813A-4908-A4E8-E28B9F755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5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88EA-2937-4D64-9617-D6D058AABDEC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4A77-813A-4908-A4E8-E28B9F755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5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88EA-2937-4D64-9617-D6D058AABDEC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4A77-813A-4908-A4E8-E28B9F755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0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088EA-2937-4D64-9617-D6D058AABDEC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24A77-813A-4908-A4E8-E28B9F755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1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24274" y="1708443"/>
            <a:ext cx="5143500" cy="48641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71334" y="323557"/>
            <a:ext cx="5359791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65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5105400" y="3048000"/>
          <a:ext cx="16764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05400" y="3048000"/>
                        <a:ext cx="1676400" cy="107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752600" y="152400"/>
            <a:ext cx="8534400" cy="1295400"/>
          </a:xfrm>
          <a:prstGeom prst="rect">
            <a:avLst/>
          </a:prstGeom>
          <a:blipFill>
            <a:blip r:embed="rId6">
              <a:alphaModFix amt="53000"/>
            </a:blip>
            <a:tile tx="0" ty="0" sx="100000" sy="100000" flip="none" algn="tl"/>
          </a:blip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r>
              <a:rPr lang="en-AU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ightning Bolt 6"/>
          <p:cNvSpPr/>
          <p:nvPr/>
        </p:nvSpPr>
        <p:spPr>
          <a:xfrm>
            <a:off x="1752601" y="4343400"/>
            <a:ext cx="4343400" cy="2209800"/>
          </a:xfrm>
          <a:prstGeom prst="lightningBolt">
            <a:avLst/>
          </a:prstGeom>
          <a:pattFill prst="dashHorz">
            <a:fgClr>
              <a:srgbClr val="FF0000"/>
            </a:fgClr>
            <a:bgClr>
              <a:schemeClr val="accent6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Lightning Bolt 7"/>
          <p:cNvSpPr/>
          <p:nvPr/>
        </p:nvSpPr>
        <p:spPr>
          <a:xfrm rot="5863554">
            <a:off x="6639955" y="2925694"/>
            <a:ext cx="3608910" cy="4250238"/>
          </a:xfrm>
          <a:prstGeom prst="lightningBolt">
            <a:avLst/>
          </a:prstGeom>
          <a:pattFill prst="dashHorz">
            <a:fgClr>
              <a:srgbClr val="FF0000"/>
            </a:fgClr>
            <a:bgClr>
              <a:schemeClr val="accent6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Oval 2"/>
          <p:cNvSpPr/>
          <p:nvPr/>
        </p:nvSpPr>
        <p:spPr>
          <a:xfrm>
            <a:off x="4495800" y="2057400"/>
            <a:ext cx="2895600" cy="2971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432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76401" y="0"/>
            <a:ext cx="876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6600" b="1" u="sng" dirty="0">
                <a:latin typeface="NikoshBAN" pitchFamily="2" charset="0"/>
                <a:cs typeface="NikoshBAN" pitchFamily="2" charset="0"/>
              </a:rPr>
              <a:t>বিশেষ্য পদ</a:t>
            </a:r>
            <a:endParaRPr lang="en-US" sz="6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 rot="10800000" flipV="1">
            <a:off x="6153454" y="1934634"/>
            <a:ext cx="4398135" cy="324696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as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 কোন কিছুর নাম কেই বিশেষ্য পদ বলে</a:t>
            </a:r>
            <a:r>
              <a:rPr lang="bn-BD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as-IN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39658" y="914401"/>
            <a:ext cx="4861142" cy="5861883"/>
            <a:chOff x="15658" y="914400"/>
            <a:chExt cx="4861142" cy="586188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26" y="947392"/>
              <a:ext cx="1921411" cy="236504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772232" y="6129952"/>
              <a:ext cx="1476373" cy="64633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3600" dirty="0">
                  <a:latin typeface="NikoshBAN" pitchFamily="2" charset="0"/>
                  <a:cs typeface="NikoshBAN" pitchFamily="2" charset="0"/>
                </a:rPr>
                <a:t>ফুল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14600" y="3352800"/>
              <a:ext cx="2055534" cy="64633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টিয়া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0" y="3342922"/>
              <a:ext cx="1143000" cy="64633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as-IN" sz="3600" dirty="0">
                  <a:latin typeface="NikoshBAN" pitchFamily="2" charset="0"/>
                  <a:cs typeface="NikoshBAN" pitchFamily="2" charset="0"/>
                </a:rPr>
                <a:t>পৃথিবী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3274" y="6129951"/>
              <a:ext cx="1551717" cy="64633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বাঘ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4038600"/>
              <a:ext cx="2286000" cy="204054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8" y="4038600"/>
              <a:ext cx="2478847" cy="1981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914400"/>
              <a:ext cx="2286000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225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69315" y="-3537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5400" b="1" u="sng" dirty="0">
                <a:latin typeface="NikoshBAN" pitchFamily="2" charset="0"/>
                <a:cs typeface="NikoshBAN" pitchFamily="2" charset="0"/>
              </a:rPr>
              <a:t>বিশেষণ পদ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1676400" y="715253"/>
            <a:ext cx="4114800" cy="5295818"/>
          </a:xfrm>
          <a:prstGeom prst="homePlate">
            <a:avLst/>
          </a:prstGeom>
          <a:pattFill prst="narVert">
            <a:fgClr>
              <a:schemeClr val="accent3">
                <a:lumMod val="40000"/>
                <a:lumOff val="60000"/>
              </a:schemeClr>
            </a:fgClr>
            <a:bgClr>
              <a:schemeClr val="accent2">
                <a:lumMod val="40000"/>
                <a:lumOff val="60000"/>
              </a:schemeClr>
            </a:bgClr>
          </a:patt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পদ বাক্যের অন্য পদের দোষ,গুণ,</a:t>
            </a:r>
          </a:p>
          <a:p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অবস্থা,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সংখ্যা,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 প্রকাশ করে, তাকে বিশেষণ পদ বলে।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03891" y="826973"/>
            <a:ext cx="4721964" cy="5910388"/>
            <a:chOff x="4279891" y="826973"/>
            <a:chExt cx="4721964" cy="5910388"/>
          </a:xfrm>
        </p:grpSpPr>
        <p:sp>
          <p:nvSpPr>
            <p:cNvPr id="6" name="TextBox 5"/>
            <p:cNvSpPr txBox="1"/>
            <p:nvPr/>
          </p:nvSpPr>
          <p:spPr>
            <a:xfrm>
              <a:off x="4343400" y="3081260"/>
              <a:ext cx="1894405" cy="523220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2800" dirty="0">
                  <a:latin typeface="NikoshBAN" pitchFamily="2" charset="0"/>
                  <a:cs typeface="NikoshBAN" pitchFamily="2" charset="0"/>
                </a:rPr>
                <a:t>ফুলটি খুব </a:t>
              </a:r>
              <a:r>
                <a:rPr lang="as-IN" sz="2800" b="1" u="sng" dirty="0">
                  <a:latin typeface="NikoshBAN" pitchFamily="2" charset="0"/>
                  <a:cs typeface="NikoshBAN" pitchFamily="2" charset="0"/>
                </a:rPr>
                <a:t>সুন্দর</a:t>
              </a:r>
              <a:endParaRPr lang="en-US" sz="2800" b="1" u="sng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0163" y="826973"/>
              <a:ext cx="2491692" cy="2170067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891" y="3777348"/>
              <a:ext cx="2103137" cy="223372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6633047" y="3053140"/>
              <a:ext cx="2296327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2800" dirty="0">
                  <a:latin typeface="NikoshBAN" pitchFamily="2" charset="0"/>
                  <a:cs typeface="NikoshBAN" pitchFamily="2" charset="0"/>
                </a:rPr>
                <a:t>মেয়েটির মন </a:t>
              </a:r>
              <a:r>
                <a:rPr lang="as-IN" sz="2800" b="1" u="sng" dirty="0">
                  <a:latin typeface="NikoshBAN" pitchFamily="2" charset="0"/>
                  <a:cs typeface="NikoshBAN" pitchFamily="2" charset="0"/>
                </a:rPr>
                <a:t>খারাপ</a:t>
              </a:r>
              <a:endParaRPr lang="en-US" sz="2800" b="1" u="sng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25112" y="6152586"/>
              <a:ext cx="1812693" cy="58477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3200" u="sng" dirty="0">
                  <a:latin typeface="NikoshBAN" pitchFamily="2" charset="0"/>
                  <a:cs typeface="NikoshBAN" pitchFamily="2" charset="0"/>
                </a:rPr>
                <a:t>অনেক</a:t>
              </a:r>
              <a:r>
                <a:rPr lang="as-IN" sz="3200" dirty="0">
                  <a:latin typeface="NikoshBAN" pitchFamily="2" charset="0"/>
                  <a:cs typeface="NikoshBAN" pitchFamily="2" charset="0"/>
                </a:rPr>
                <a:t> শিশু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14695" y="6214141"/>
              <a:ext cx="2057400" cy="5232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2800" b="1" u="sng" dirty="0">
                  <a:latin typeface="NikoshBAN" pitchFamily="2" charset="0"/>
                  <a:cs typeface="NikoshBAN" pitchFamily="2" charset="0"/>
                </a:rPr>
                <a:t>পাকা </a:t>
              </a:r>
              <a:r>
                <a:rPr lang="bn-BD" sz="2800" b="1" u="sng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800" dirty="0">
                  <a:latin typeface="NikoshBAN" pitchFamily="2" charset="0"/>
                  <a:cs typeface="NikoshBAN" pitchFamily="2" charset="0"/>
                </a:rPr>
                <a:t>আম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35" b="16618"/>
            <a:stretch/>
          </p:blipFill>
          <p:spPr>
            <a:xfrm>
              <a:off x="4279892" y="834607"/>
              <a:ext cx="1959088" cy="2170067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7116" y="3777348"/>
              <a:ext cx="2362258" cy="232304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09524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2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1009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400" b="1" u="sng" dirty="0">
                <a:latin typeface="NikoshBAN" pitchFamily="2" charset="0"/>
                <a:cs typeface="NikoshBAN" pitchFamily="2" charset="0"/>
              </a:rPr>
              <a:t>সর্বনাম পদ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10"/>
          <a:stretch/>
        </p:blipFill>
        <p:spPr>
          <a:xfrm>
            <a:off x="1695451" y="768216"/>
            <a:ext cx="2296355" cy="20511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313640" y="2910526"/>
            <a:ext cx="103606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আমি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62" y="807482"/>
            <a:ext cx="2607228" cy="20119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586426"/>
            <a:ext cx="2391606" cy="24099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744453" y="6087518"/>
            <a:ext cx="210310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আমি,তুমি,সে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2910526"/>
            <a:ext cx="164390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আমি,</a:t>
            </a:r>
            <a:r>
              <a:rPr lang="en-AU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তুমি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63" y="3586426"/>
            <a:ext cx="2713893" cy="24099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4572030" y="6087519"/>
            <a:ext cx="152397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আমরা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 rot="10800000" flipV="1">
            <a:off x="6553200" y="1066800"/>
            <a:ext cx="3962400" cy="4114800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বিশেষ্য পদের পরিবর্তে যে পদ ব্যবহৃত হয় তাকেই </a:t>
            </a:r>
          </a:p>
          <a:p>
            <a:r>
              <a:rPr lang="as-IN" sz="3600" b="1" dirty="0">
                <a:latin typeface="NikoshBAN" pitchFamily="2" charset="0"/>
                <a:cs typeface="NikoshBAN" pitchFamily="2" charset="0"/>
              </a:rPr>
              <a:t>সর্বনাম পদ বলে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074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3" grpId="0" animBg="1"/>
      <p:bldP spid="15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3657601"/>
            <a:ext cx="8382000" cy="1679575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AU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বিশেষণ পদ কাকে বলে? </a:t>
            </a:r>
            <a:endParaRPr lang="en-AU" sz="4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সর্বনাম পদগুলোর নাম উল্লেখ 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685801"/>
            <a:ext cx="8610600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s-IN" sz="6000" b="1" dirty="0">
                <a:latin typeface="NikoshBAN" pitchFamily="2" charset="0"/>
                <a:cs typeface="NikoshBAN" pitchFamily="2" charset="0"/>
              </a:rPr>
              <a:t>একক কাজ   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(সময়ঃ ৫মিনিট)</a:t>
            </a:r>
            <a:r>
              <a:rPr lang="as-IN" sz="7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50963" y="1407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6000" b="1" u="sng" dirty="0">
                <a:latin typeface="NikoshBAN" pitchFamily="2" charset="0"/>
                <a:cs typeface="NikoshBAN" pitchFamily="2" charset="0"/>
              </a:rPr>
              <a:t>অব্যয় পদ</a:t>
            </a:r>
            <a:endParaRPr lang="en-US" sz="60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1029738"/>
            <a:ext cx="2397739" cy="19852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336358" y="6115128"/>
            <a:ext cx="2072482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মা ও মেয়ে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45503" y="3106225"/>
            <a:ext cx="2147968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আমি কিন্তু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হাঁ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সছি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2647" y="3100129"/>
            <a:ext cx="19812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আমি এবং তুমি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1655298" y="1592778"/>
            <a:ext cx="4038600" cy="4061142"/>
          </a:xfrm>
          <a:prstGeom prst="homePlate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as-IN" sz="4000" dirty="0">
                <a:latin typeface="NikoshBAN" pitchFamily="2" charset="0"/>
                <a:cs typeface="NikoshBAN" pitchFamily="2" charset="0"/>
              </a:rPr>
              <a:t>দুই বা ততোধিক শব্দকে সংযোজন বা বিয়োজন করা হলে তাকেই অব্যয় পদ বলে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6096000"/>
            <a:ext cx="2307102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মরা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 কিন্তু খেলছি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327" y="3792132"/>
            <a:ext cx="2286000" cy="2189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98" y="3792132"/>
            <a:ext cx="2296942" cy="2228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328" y="959902"/>
            <a:ext cx="2286000" cy="205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0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3" grpId="0" animBg="1"/>
      <p:bldP spid="14" grpId="0" animBg="1"/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465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5400" b="1" u="sng" dirty="0">
                <a:latin typeface="NikoshBAN" pitchFamily="2" charset="0"/>
                <a:cs typeface="NikoshBAN" pitchFamily="2" charset="0"/>
              </a:rPr>
              <a:t>ক্রিয়া পদ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1" y="3167390"/>
            <a:ext cx="1741462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ঘুড়ি উড়াচ্ছে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8803" y="6126466"/>
            <a:ext cx="1114512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খেলছে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4003" y="3183677"/>
            <a:ext cx="942778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পড়ছে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6471" y="6109147"/>
            <a:ext cx="204062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সাইকেল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 চালাচ্ছে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 rot="10800000" flipV="1">
            <a:off x="6135000" y="1289753"/>
            <a:ext cx="4419601" cy="4240686"/>
          </a:xfrm>
          <a:prstGeom prst="homePlate">
            <a:avLst/>
          </a:prstGeom>
          <a:pattFill prst="pct60">
            <a:fgClr>
              <a:srgbClr val="92D050"/>
            </a:fgClr>
            <a:bgClr>
              <a:schemeClr val="accent2">
                <a:lumMod val="50000"/>
              </a:schemeClr>
            </a:bgClr>
          </a:pattFill>
          <a:ln w="571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s-IN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যখন কোন কাজ করা বুঝায় তখন তাকে ক্রিয়া পদ বলে</a:t>
            </a:r>
            <a:endParaRPr lang="en-US" sz="4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80" y="3810001"/>
            <a:ext cx="2307320" cy="2209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24" y="4071875"/>
            <a:ext cx="1573120" cy="19479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38201"/>
            <a:ext cx="2120644" cy="22597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838200"/>
            <a:ext cx="207309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3" grpId="0" animBg="1"/>
      <p:bldP spid="14" grpId="0" animBg="1"/>
      <p:bldP spid="10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02422" y="430793"/>
            <a:ext cx="8713178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as-IN" sz="5400" b="1" dirty="0">
                <a:latin typeface="NikoshBAN" pitchFamily="2" charset="0"/>
                <a:cs typeface="NikoshBAN" pitchFamily="2" charset="0"/>
              </a:rPr>
              <a:t>কাজ    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(সময়ঃ ৫মিনিট)</a:t>
            </a:r>
            <a:r>
              <a:rPr lang="as-IN" sz="8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1" y="3484096"/>
            <a:ext cx="8762999" cy="175432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s-IN" sz="5400" dirty="0">
                <a:latin typeface="NikoshBAN" pitchFamily="2" charset="0"/>
                <a:cs typeface="NikoshBAN" pitchFamily="2" charset="0"/>
              </a:rPr>
              <a:t> অব্যয় পদ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ব্যবহার করে ৫টি বাক্য লিখ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। 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 ক্রিয়া পদের ৫টি উদাহরণ দাও।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89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550427"/>
            <a:ext cx="86868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5400" b="1" dirty="0">
                <a:latin typeface="NikoshBAN" pitchFamily="2" charset="0"/>
                <a:cs typeface="NikoshBAN" pitchFamily="2" charset="0"/>
              </a:rPr>
              <a:t>দলগত কাজ       </a:t>
            </a:r>
            <a:r>
              <a:rPr lang="as-IN" sz="48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১০মিনিট)</a:t>
            </a:r>
            <a:r>
              <a:rPr lang="as-IN" sz="8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3112627"/>
            <a:ext cx="8686800" cy="230832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বিশেষ্য ও বিশেষণ পদের মধ্যে পার্থক্য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আলোচনা কর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। </a:t>
            </a:r>
            <a:endParaRPr lang="as-IN" sz="48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১০টি বিশেষণ পদের উদাহরণ দাও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20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9400" y="152401"/>
            <a:ext cx="6172200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744" y="1250144"/>
            <a:ext cx="2993571" cy="3299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8921" y="3527227"/>
            <a:ext cx="7020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s-IN" sz="28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2230" y="2375346"/>
            <a:ext cx="5860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as-IN" sz="2800" dirty="0">
                <a:latin typeface="NikoshBAN" pitchFamily="2" charset="0"/>
                <a:cs typeface="NikoshBAN" pitchFamily="2" charset="0"/>
              </a:rPr>
              <a:t>কলম শব্দটি কোন পদ?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4784" y="2786266"/>
            <a:ext cx="4275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অব্যয় 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খ)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ক্রিয়া 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গ)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বিশেষ্য 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ঘ)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সর্বনাম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55363" y="4183000"/>
            <a:ext cx="576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২.আমি ভাত </a:t>
            </a:r>
            <a:r>
              <a:rPr lang="as-IN" sz="2800" u="sng" dirty="0">
                <a:latin typeface="NikoshBAN" pitchFamily="2" charset="0"/>
                <a:cs typeface="NikoshBAN" pitchFamily="2" charset="0"/>
              </a:rPr>
              <a:t>খাই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-এই খানে খাই শব্দটি কোন পদ?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3784" y="980831"/>
            <a:ext cx="5037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as-IN" sz="2800" dirty="0">
                <a:latin typeface="NikoshBAN" pitchFamily="2" charset="0"/>
                <a:cs typeface="NikoshBAN" pitchFamily="2" charset="0"/>
              </a:rPr>
              <a:t> সর্বনাম পদ কাকে বলে?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2056429"/>
            <a:ext cx="4114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as-IN" sz="2800" dirty="0">
                <a:latin typeface="NikoshBAN" pitchFamily="2" charset="0"/>
                <a:cs typeface="NikoshBAN" pitchFamily="2" charset="0"/>
              </a:rPr>
              <a:t>সঠিক প্রশ্নের উত্তর দাওঃ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224784" y="4606747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বিশেষণ 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খ)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সর্বনাম 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গ)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অব্যয় 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ঘ)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ক্রিয়া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34028" y="1448737"/>
            <a:ext cx="7406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ডান পাশের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ছবিটির সাথে কোন পদের মিল আছে?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5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8800" y="355600"/>
            <a:ext cx="325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0" y="1219200"/>
            <a:ext cx="3924300" cy="48320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as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বাংলা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সাধারণ পাঠঃ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ব্যাকরণ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বিশেষ পাঠঃ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সপ্তম(পদ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প্রকরণ)</a:t>
            </a:r>
          </a:p>
          <a:p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40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29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/১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9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as-IN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16000" y="1371600"/>
            <a:ext cx="4464050" cy="44012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মুঞ্জুরুল ইসলাম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(বাংলা)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পাটুলীপাড়া উচ্চ বিদ্যালয়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ভাঙ্গুড়া,পাবনা।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089400" y="1458877"/>
            <a:ext cx="1111250" cy="1308387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5000" y="381001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as-IN" sz="6000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500" y="46482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as-IN" sz="6000" dirty="0">
                <a:latin typeface="NikoshBAN" pitchFamily="2" charset="0"/>
                <a:cs typeface="NikoshBAN" pitchFamily="2" charset="0"/>
              </a:rPr>
              <a:t> ক্রিয়া পদের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6000" dirty="0">
                <a:latin typeface="NikoshBAN" pitchFamily="2" charset="0"/>
                <a:cs typeface="NikoshBAN" pitchFamily="2" charset="0"/>
              </a:rPr>
              <a:t>প্রয়োজনী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6000" dirty="0">
                <a:latin typeface="NikoshBAN" pitchFamily="2" charset="0"/>
                <a:cs typeface="NikoshBAN" pitchFamily="2" charset="0"/>
              </a:rPr>
              <a:t>তা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as-IN" sz="6000" dirty="0">
                <a:latin typeface="NikoshBAN" pitchFamily="2" charset="0"/>
                <a:cs typeface="NikoshBAN" pitchFamily="2" charset="0"/>
              </a:rPr>
              <a:t>ব্যাখ্যা কর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2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79500" y="622300"/>
            <a:ext cx="9169400" cy="5765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667000" y="897751"/>
            <a:ext cx="59944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/>
              <a:t>সবাইকে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ধন্যবাদ</a:t>
            </a:r>
            <a:endParaRPr lang="en-US" sz="5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13100" y="2096532"/>
            <a:ext cx="4673600" cy="408836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0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1185" y="131055"/>
            <a:ext cx="955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নীচের ছবিগুলোতে কি কি দেখতে পাচ্ছ?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83945" y="1105566"/>
            <a:ext cx="8700819" cy="5617352"/>
            <a:chOff x="123140" y="1149767"/>
            <a:chExt cx="8700819" cy="56173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6982" y="1160054"/>
              <a:ext cx="2773939" cy="222830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2605" y="1149767"/>
              <a:ext cx="2397313" cy="22030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2606" y="3817859"/>
              <a:ext cx="2441353" cy="280272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9711" y="3817859"/>
              <a:ext cx="2986290" cy="280272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80" y="1217956"/>
              <a:ext cx="3048000" cy="206665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40" y="3817859"/>
              <a:ext cx="2773939" cy="2949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873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7500" y="381000"/>
            <a:ext cx="4152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 প্রকর</a:t>
            </a:r>
            <a:r>
              <a:rPr lang="en-US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ণ</a:t>
            </a: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2592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300" y="800100"/>
            <a:ext cx="97663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28700" y="2931886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s-IN" sz="4800" dirty="0" smtClean="0">
                <a:latin typeface="NikoshBAN" pitchFamily="2" charset="0"/>
                <a:cs typeface="NikoshBAN" pitchFamily="2" charset="0"/>
              </a:rPr>
              <a:t>পদের সংজ্ঞা বলতে পারবে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48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as-IN" sz="4800" spc="-150" dirty="0" smtClean="0">
                <a:latin typeface="NikoshBAN" pitchFamily="2" charset="0"/>
                <a:cs typeface="NikoshBAN" pitchFamily="2" charset="0"/>
              </a:rPr>
              <a:t>পদের প্রকারভেদগুলো </a:t>
            </a:r>
            <a:r>
              <a:rPr lang="bn-BD" sz="4800" spc="-150" dirty="0" smtClean="0">
                <a:latin typeface="NikoshBAN" pitchFamily="2" charset="0"/>
                <a:cs typeface="NikoshBAN" pitchFamily="2" charset="0"/>
              </a:rPr>
              <a:t>উল্লেখ করতে </a:t>
            </a:r>
            <a:r>
              <a:rPr lang="as-IN" sz="4800" spc="-15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800" spc="-15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as-IN" sz="4800" spc="-15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পদের </a:t>
            </a:r>
            <a:r>
              <a:rPr lang="as-IN" sz="4800" dirty="0" smtClean="0">
                <a:latin typeface="NikoshBAN" pitchFamily="2" charset="0"/>
                <a:cs typeface="NikoshBAN" pitchFamily="2" charset="0"/>
              </a:rPr>
              <a:t>প্রকারভেদগুলো বিশ্লেষণ করতে পারবে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48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as-IN" sz="4800" spc="-150" dirty="0" smtClean="0">
                <a:latin typeface="NikoshBAN" pitchFamily="2" charset="0"/>
                <a:cs typeface="NikoshBAN" pitchFamily="2" charset="0"/>
              </a:rPr>
              <a:t>কোনটি কোন পদ তা সনাক্ত করতে</a:t>
            </a:r>
            <a:r>
              <a:rPr lang="en-US" sz="4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spc="-15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800" spc="-15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spc="-15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n-BD" sz="4800" spc="-150" dirty="0" smtClean="0">
                <a:latin typeface="NikoshBAN" pitchFamily="2" charset="0"/>
                <a:cs typeface="NikoshBAN" pitchFamily="2" charset="0"/>
              </a:rPr>
              <a:t>বাক্যে সঠিক পদের ব্যবহার করতে পারবে। </a:t>
            </a:r>
            <a:endParaRPr lang="en-US" sz="4800" spc="-15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8763000" cy="1143000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s-IN" sz="7200" dirty="0">
                <a:latin typeface="NikoshBAN" pitchFamily="2" charset="0"/>
                <a:cs typeface="NikoshBAN" pitchFamily="2" charset="0"/>
              </a:rPr>
              <a:t>পদ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8839200" cy="5029200"/>
          </a:xfr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as-IN" sz="4800" dirty="0">
                <a:latin typeface="NikoshBAN" pitchFamily="2" charset="0"/>
                <a:cs typeface="NikoshBAN" pitchFamily="2" charset="0"/>
              </a:rPr>
              <a:t>মানুষ যখন কথা বলে সেটা হয় </a:t>
            </a:r>
            <a:r>
              <a:rPr lang="as-IN" sz="4800" b="1" dirty="0"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AU" sz="48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s-IN" sz="4800" dirty="0">
                <a:latin typeface="NikoshBAN" pitchFamily="2" charset="0"/>
                <a:cs typeface="NikoshBAN" pitchFamily="2" charset="0"/>
              </a:rPr>
              <a:t>এক বা একাধিক ধ্বনি পাশাপাশি মিলে হয় </a:t>
            </a:r>
            <a:r>
              <a:rPr lang="as-IN" sz="4800" b="1" dirty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AU" sz="4800" b="1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s-IN" sz="4800" spc="-150" dirty="0">
                <a:latin typeface="NikoshBAN" pitchFamily="2" charset="0"/>
                <a:cs typeface="NikoshBAN" pitchFamily="2" charset="0"/>
              </a:rPr>
              <a:t>এক বা একাধিক শব্দ পাশাপাশি মিলে হয় </a:t>
            </a:r>
            <a:r>
              <a:rPr lang="as-IN" sz="4800" b="1" spc="-150" dirty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as-IN" sz="4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AU" sz="4800" spc="-15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0" indent="0" algn="ctr">
              <a:buNone/>
            </a:pPr>
            <a:r>
              <a:rPr lang="as-IN" sz="4800" spc="-300" dirty="0">
                <a:latin typeface="NikoshBAN" pitchFamily="2" charset="0"/>
                <a:cs typeface="NikoshBAN" pitchFamily="2" charset="0"/>
              </a:rPr>
              <a:t>এবং </a:t>
            </a:r>
            <a:endParaRPr lang="en-AU" sz="4800" spc="-3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as-IN" sz="4800" b="1" dirty="0">
                <a:latin typeface="NikoshBAN" pitchFamily="2" charset="0"/>
                <a:cs typeface="NikoshBAN" pitchFamily="2" charset="0"/>
              </a:rPr>
              <a:t>এক বা একাধিক বাক্যে ব্যবহৃত প্রত্যেকটি শব্দকে পদ বলে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76082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057400"/>
            <a:ext cx="3048000" cy="393828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Down Arrow Callout 3"/>
          <p:cNvSpPr/>
          <p:nvPr/>
        </p:nvSpPr>
        <p:spPr>
          <a:xfrm>
            <a:off x="2137472" y="164467"/>
            <a:ext cx="4038600" cy="1828800"/>
          </a:xfrm>
          <a:prstGeom prst="downArrowCallou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676400" y="2057400"/>
            <a:ext cx="5638800" cy="3962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44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44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ধ্বনিঃ</a:t>
            </a:r>
            <a:r>
              <a:rPr lang="en-US" sz="44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আ,ম,রা,আ,ম,খা,ই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as-IN" sz="44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শব্দঃ</a:t>
            </a:r>
            <a:r>
              <a:rPr lang="en-US" sz="44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আমরা,আম,খাই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44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বাক্যঃ</a:t>
            </a:r>
            <a:r>
              <a:rPr lang="en-AU" sz="44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আম খাই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as-IN" sz="44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পদঃ</a:t>
            </a:r>
            <a:r>
              <a:rPr lang="en-US" sz="44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উল্লেখিত </a:t>
            </a:r>
            <a:r>
              <a:rPr lang="as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 ব্যবহৃত প্রত্যেকটি শব্দকেই পদ বলা হয়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BD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8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/>
          </p:nvPr>
        </p:nvGraphicFramePr>
        <p:xfrm>
          <a:off x="1676400" y="1371600"/>
          <a:ext cx="8839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1552136" y="0"/>
          <a:ext cx="9039665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Rectangle 1"/>
          <p:cNvSpPr/>
          <p:nvPr/>
        </p:nvSpPr>
        <p:spPr>
          <a:xfrm>
            <a:off x="1676400" y="152400"/>
            <a:ext cx="2590800" cy="990600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পদের প্রকারভেদ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15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20FDF00-003D-0000-3A17-D2BAF8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graphicEl>
                                              <a:dgm id="{C20FDF00-003D-0000-3A17-D2BAF87F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3433EF-1DAF-4BEA-B3EB-2DC6D2A6F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E13433EF-1DAF-4BEA-B3EB-2DC6D2A6F0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A7216F-A8BB-4534-97F5-7ED070D48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graphicEl>
                                              <a:dgm id="{12A7216F-A8BB-4534-97F5-7ED070D48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0F564D-4901-44CC-B189-EB959DE06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graphicEl>
                                              <a:dgm id="{400F564D-4901-44CC-B189-EB959DE064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C32B757-419C-4767-AD82-0AFADE092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graphicEl>
                                              <a:dgm id="{1C32B757-419C-4767-AD82-0AFADE092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38CC98-C30C-4BDB-83B3-117BAD034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graphicEl>
                                              <a:dgm id="{A038CC98-C30C-4BDB-83B3-117BAD034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FDB933-9957-49AF-B3FD-673DB4134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>
                                            <p:graphicEl>
                                              <a:dgm id="{19FDB933-9957-49AF-B3FD-673DB4134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D36A4E-12BA-4A0F-BF9B-67C243456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>
                                            <p:graphicEl>
                                              <a:dgm id="{55D36A4E-12BA-4A0F-BF9B-67C243456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E49BB7-2559-48D5-995D-348802F34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">
                                            <p:graphicEl>
                                              <a:dgm id="{E5E49BB7-2559-48D5-995D-348802F34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744079-44DE-4799-B8F6-DB362BC72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">
                                            <p:graphicEl>
                                              <a:dgm id="{D4744079-44DE-4799-B8F6-DB362BC72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62784B-0DA3-482E-86E1-0C6B9CD26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">
                                            <p:graphicEl>
                                              <a:dgm id="{2B62784B-0DA3-482E-86E1-0C6B9CD26C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1E2FB0F-1612-4D31-91A7-6459A1FF8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">
                                            <p:graphicEl>
                                              <a:dgm id="{41E2FB0F-1612-4D31-91A7-6459A1FF88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  <p:bldGraphic spid="8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3657600"/>
            <a:ext cx="8382000" cy="17526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AU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পদ কাকে বলে? </a:t>
            </a:r>
            <a:endParaRPr lang="en-AU" sz="4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 পদ কত প্রকার? নাম বল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685801"/>
            <a:ext cx="8610600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s-IN" sz="6000" b="1" dirty="0">
                <a:latin typeface="NikoshBAN" pitchFamily="2" charset="0"/>
                <a:cs typeface="NikoshBAN" pitchFamily="2" charset="0"/>
              </a:rPr>
              <a:t>একক কাজ   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(সময়ঃ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মিনিট)</a:t>
            </a:r>
            <a:r>
              <a:rPr lang="as-IN" sz="7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04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430</Words>
  <Application>Microsoft Office PowerPoint</Application>
  <PresentationFormat>Widescreen</PresentationFormat>
  <Paragraphs>116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7</cp:revision>
  <dcterms:created xsi:type="dcterms:W3CDTF">2019-11-01T15:31:29Z</dcterms:created>
  <dcterms:modified xsi:type="dcterms:W3CDTF">2019-11-01T16:46:01Z</dcterms:modified>
</cp:coreProperties>
</file>