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0" r:id="rId3"/>
    <p:sldId id="271" r:id="rId4"/>
    <p:sldId id="264" r:id="rId5"/>
    <p:sldId id="265" r:id="rId6"/>
    <p:sldId id="266" r:id="rId7"/>
    <p:sldId id="272" r:id="rId8"/>
    <p:sldId id="260" r:id="rId9"/>
    <p:sldId id="256" r:id="rId10"/>
    <p:sldId id="257" r:id="rId11"/>
    <p:sldId id="258" r:id="rId12"/>
    <p:sldId id="259" r:id="rId13"/>
    <p:sldId id="261" r:id="rId14"/>
    <p:sldId id="26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3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3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5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0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3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0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4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CEF7-7697-4C66-A79C-6C166301082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7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30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ল্যাবরেটরিতে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চশমার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ব্যবহার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ল্যবরেটরির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দু’প্রকার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lvl="1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lvl="1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স্প্লাস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গগলস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457200" lvl="1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lvl="1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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ক্ষতিকারক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গ্যাস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চোখকে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lvl="1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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তরল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পদার্থের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Bumping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চোখতে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। 	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00200"/>
            <a:ext cx="2762367" cy="1873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17" y="3990153"/>
            <a:ext cx="2381819" cy="16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529803"/>
            <a:ext cx="8229600" cy="1143000"/>
          </a:xfr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855365"/>
            <a:ext cx="5266928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 CO, HCN, Cl</a:t>
            </a:r>
            <a:r>
              <a:rPr lang="en-US" baseline="-25000" dirty="0" smtClean="0">
                <a:latin typeface="NikoshBAN" pitchFamily="2" charset="0"/>
                <a:cs typeface="NikoshBAN" pitchFamily="2" charset="0"/>
              </a:rPr>
              <a:t>2,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H</a:t>
            </a:r>
            <a:r>
              <a:rPr lang="en-US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S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aseline="-25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নাককে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প্রস্তুতিতে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চারকোল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জিওলাইট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08" y="1943806"/>
            <a:ext cx="2746648" cy="4349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31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পরিধেয়র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1263"/>
            <a:ext cx="5338936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ক্ষয়কারক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ল্যবরেটরিতে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Disposable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নাইট্রাইল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আর্সেনিক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লেড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মারকারী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সায়ানাইড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জিটেক্স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ছোটখাটো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জলন্ত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90" y="1615759"/>
            <a:ext cx="2643110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67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19008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এপ্রোন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658"/>
            <a:ext cx="8229600" cy="11430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কৌশল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22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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প্রথমে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হ্যান্ড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গ্লাভস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পরতে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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গ্লাস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টিউবকে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সমতল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জায়গায়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রাখতে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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রেত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যেখান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কাটতে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সে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জায়গায়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		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দাগ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দিতে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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দাগের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বিপরীত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পাশে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চাপ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ভাঙ্গতে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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গ্লাস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টিউবের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ভাঙ্গা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প্রান্ত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বুনসেন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বার্ণারে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উত্তপ্ত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		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মসৃণ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একে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ফায়ার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পলিশিং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 2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16127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সিনথেটিক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অলংকার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গগলস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19" y="83671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4048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জিনিষ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মাক্স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সেফটি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93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4"/>
            <a:ext cx="9144000" cy="68541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4149080"/>
            <a:ext cx="5338936" cy="2404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9784" y="332656"/>
            <a:ext cx="8407113" cy="6005080"/>
            <a:chOff x="429784" y="332656"/>
            <a:chExt cx="8407113" cy="60050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784" y="332656"/>
              <a:ext cx="8407113" cy="6005080"/>
            </a:xfrm>
            <a:prstGeom prst="rect">
              <a:avLst/>
            </a:prstGeom>
          </p:spPr>
        </p:pic>
        <p:pic>
          <p:nvPicPr>
            <p:cNvPr id="1026" name="Picture 2" descr="F:\COPY H\MPEGAV1\Mina\Mina Certificate+Pic\BHOLA TEACH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84" y="1988840"/>
              <a:ext cx="2702056" cy="4348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1779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2463"/>
            <a:ext cx="8229600" cy="1143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08025"/>
            <a:ext cx="8229600" cy="4525963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    /        /  ২০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1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638"/>
            <a:ext cx="7776864" cy="4603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616530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 ও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চেষ্টা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2880320" cy="285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079229" cy="285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5676268"/>
            <a:ext cx="4017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ল্যবরেটরিতে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08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1547664" y="1700808"/>
            <a:ext cx="5976664" cy="4176464"/>
          </a:xfrm>
          <a:prstGeom prst="snip2DiagRect">
            <a:avLst>
              <a:gd name="adj1" fmla="val 2322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975977">
            <a:off x="-345736" y="3853129"/>
            <a:ext cx="976581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ল্যাবরেটরী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ব্যবহার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বিধি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34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শিখব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8229600" cy="302441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/>
              <a:buChar char="'"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ল্যাবরেটরি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কিভাবে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;</a:t>
            </a:r>
          </a:p>
          <a:p>
            <a:pPr>
              <a:buFont typeface="Wingdings"/>
              <a:buChar char="'"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পোষাক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নিরাপদ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গ্লাস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মাস্ক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হ্যান্ড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গ্লাভস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;</a:t>
            </a:r>
          </a:p>
          <a:p>
            <a:pPr>
              <a:buFont typeface="Wingdings"/>
              <a:buChar char="'"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গ্লাস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সামগ্রী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ব্যবহারের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নিরাপদ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কৌশল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143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ল্যবরেটরি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খুললে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ভাঙ্গলে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সুশৃংখল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ধীরে-সুস্থে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5040560" cy="40324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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 algn="l">
              <a:buFont typeface="Wingdings 2"/>
              <a:buChar char="f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শরীরের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অধিকাংশ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স্থান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পোশাক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দ্বারা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আবৃত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রাখতে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marL="457200" indent="-457200" algn="l">
              <a:buFont typeface="Wingdings 2"/>
              <a:buChar char="f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সিনথেটিক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পোশাক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 algn="l">
              <a:buFont typeface="Wingdings 2"/>
              <a:buChar char="f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অলংকার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পরিধান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marL="457200" indent="-457200" algn="l">
              <a:buFont typeface="Wingdings 2"/>
              <a:buChar char="f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অনুমোদিত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এপ্রন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2659832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80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433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সবাইকে স্বাগতম</vt:lpstr>
      <vt:lpstr>PowerPoint Presentation</vt:lpstr>
      <vt:lpstr>বিষয় পরিচিতি</vt:lpstr>
      <vt:lpstr>ছবিতে কি দেখতে পারছি?</vt:lpstr>
      <vt:lpstr>নিচের ছবিগুলো লক্ষ্য করি ও কি করা হয় তা বলার চেষ্টা করি</vt:lpstr>
      <vt:lpstr>আজকের পাঠ</vt:lpstr>
      <vt:lpstr>আমরা কি শিখব</vt:lpstr>
      <vt:lpstr>ল্যবরেটরি ব্যবহারের ক্ষেত্রে শিক্ষার্থীদের যে দিকগুলো খেয়াল রাখতে হবে। </vt:lpstr>
      <vt:lpstr>ল্যাবরেটরিতে ব্যবহার্য পোশাক</vt:lpstr>
      <vt:lpstr>ল্যাবরেটরিতে চশমার ব্যবহার</vt:lpstr>
      <vt:lpstr>ছবিতে ব্যবহৃত মাস্ক ল্যাবরেটরিতে কেন প্রয়োজন ?</vt:lpstr>
      <vt:lpstr>ছবিতে প্রদর্শিত পরিধেয়র নাম কি এবং কেন ব্যবহার করা হয়?</vt:lpstr>
      <vt:lpstr>একক কাজ</vt:lpstr>
      <vt:lpstr>গ্লাস সামগ্রী ব্যবহারের নিরাপদ কৌশল</vt:lpstr>
      <vt:lpstr>বাড়ীর কাজ </vt:lpstr>
      <vt:lpstr>মূল্যায়ন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BNS</dc:creator>
  <cp:lastModifiedBy>Windows User</cp:lastModifiedBy>
  <cp:revision>34</cp:revision>
  <dcterms:created xsi:type="dcterms:W3CDTF">2016-07-03T12:16:57Z</dcterms:created>
  <dcterms:modified xsi:type="dcterms:W3CDTF">2019-11-01T13:58:24Z</dcterms:modified>
</cp:coreProperties>
</file>