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2" r:id="rId2"/>
    <p:sldId id="310" r:id="rId3"/>
    <p:sldId id="280" r:id="rId4"/>
    <p:sldId id="292" r:id="rId5"/>
    <p:sldId id="263" r:id="rId6"/>
    <p:sldId id="262" r:id="rId7"/>
    <p:sldId id="293" r:id="rId8"/>
    <p:sldId id="258" r:id="rId9"/>
    <p:sldId id="282" r:id="rId10"/>
    <p:sldId id="294" r:id="rId11"/>
    <p:sldId id="295" r:id="rId12"/>
    <p:sldId id="302" r:id="rId13"/>
    <p:sldId id="306" r:id="rId14"/>
    <p:sldId id="301" r:id="rId15"/>
    <p:sldId id="3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F"/>
    <a:srgbClr val="AFD7FF"/>
    <a:srgbClr val="4FA7FF"/>
    <a:srgbClr val="564EF4"/>
    <a:srgbClr val="007FFF"/>
    <a:srgbClr val="FFFFFF"/>
    <a:srgbClr val="9DC3E6"/>
    <a:srgbClr val="E4ECFF"/>
    <a:srgbClr val="75BAFF"/>
    <a:srgbClr val="79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7354D-B493-4693-8774-EF7CC969F76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1381C-5B29-4F0B-AB8C-CD95ADD16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1381C-5B29-4F0B-AB8C-CD95ADD161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0B3-9E37-4051-A97D-7BC1D43A4FC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FA7-7E3E-4408-9E4A-23C6ADA2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4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0B3-9E37-4051-A97D-7BC1D43A4FC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FA7-7E3E-4408-9E4A-23C6ADA2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3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0B3-9E37-4051-A97D-7BC1D43A4FC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FA7-7E3E-4408-9E4A-23C6ADA2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0B3-9E37-4051-A97D-7BC1D43A4FC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FA7-7E3E-4408-9E4A-23C6ADA2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8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0B3-9E37-4051-A97D-7BC1D43A4FC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FA7-7E3E-4408-9E4A-23C6ADA2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0B3-9E37-4051-A97D-7BC1D43A4FC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FA7-7E3E-4408-9E4A-23C6ADA2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9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0B3-9E37-4051-A97D-7BC1D43A4FC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FA7-7E3E-4408-9E4A-23C6ADA2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7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0B3-9E37-4051-A97D-7BC1D43A4FC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FA7-7E3E-4408-9E4A-23C6ADA2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8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0B3-9E37-4051-A97D-7BC1D43A4FC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FA7-7E3E-4408-9E4A-23C6ADA2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0B3-9E37-4051-A97D-7BC1D43A4FC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FA7-7E3E-4408-9E4A-23C6ADA2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0B3-9E37-4051-A97D-7BC1D43A4FC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FA7-7E3E-4408-9E4A-23C6ADA2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9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7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10B3-9E37-4051-A97D-7BC1D43A4FC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55FA7-7E3E-4408-9E4A-23C6ADA2B2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18193" y="6307084"/>
            <a:ext cx="467935" cy="463655"/>
          </a:xfrm>
          <a:prstGeom prst="rect">
            <a:avLst/>
          </a:prstGeom>
        </p:spPr>
      </p:pic>
      <p:sp>
        <p:nvSpPr>
          <p:cNvPr id="8" name="TextBox 13"/>
          <p:cNvSpPr txBox="1"/>
          <p:nvPr userDrawn="1"/>
        </p:nvSpPr>
        <p:spPr>
          <a:xfrm>
            <a:off x="1" y="6380609"/>
            <a:ext cx="12192000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88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Md.</a:t>
            </a:r>
            <a:r>
              <a:rPr lang="en-US" sz="1688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 Nazmul </a:t>
            </a:r>
            <a:r>
              <a:rPr lang="en-US" sz="1688" baseline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Hoque</a:t>
            </a:r>
            <a:r>
              <a:rPr lang="en-US" sz="1688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 </a:t>
            </a:r>
            <a:r>
              <a:rPr lang="en-US" sz="1313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(Assistant teacher- Math</a:t>
            </a:r>
            <a:r>
              <a:rPr lang="en-US" sz="1688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)-01724667166</a:t>
            </a:r>
            <a:endParaRPr lang="en-US" sz="1688" dirty="0">
              <a:solidFill>
                <a:schemeClr val="accent1">
                  <a:lumMod val="40000"/>
                  <a:lumOff val="60000"/>
                </a:schemeClr>
              </a:solidFill>
              <a:latin typeface="Imprint MT Shadow" panose="04020605060303030202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722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mailto:nazhoq71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gif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7.bin"/><Relationship Id="rId3" Type="http://schemas.openxmlformats.org/officeDocument/2006/relationships/image" Target="../media/image14.png"/><Relationship Id="rId7" Type="http://schemas.openxmlformats.org/officeDocument/2006/relationships/image" Target="../media/image23.wmf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2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gif"/><Relationship Id="rId1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2565" r="61678" b="71023"/>
          <a:stretch/>
        </p:blipFill>
        <p:spPr>
          <a:xfrm>
            <a:off x="1" y="0"/>
            <a:ext cx="12191999" cy="68579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800000">
            <a:off x="402731" y="3167504"/>
            <a:ext cx="3081425" cy="34393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79" y="-1872"/>
            <a:ext cx="1496442" cy="1496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03" y="345827"/>
            <a:ext cx="847665" cy="95169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326207" y="2726278"/>
            <a:ext cx="5539586" cy="2963550"/>
            <a:chOff x="3824059" y="2321548"/>
            <a:chExt cx="5539586" cy="29635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65" b="97101" l="0" r="99664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525" y="2321548"/>
              <a:ext cx="5481120" cy="29635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9093429">
              <a:off x="3824059" y="2789527"/>
              <a:ext cx="2609869" cy="17196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2098">
              <a:off x="5120738" y="4144510"/>
              <a:ext cx="3647051" cy="5838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7987">
              <a:off x="6760702" y="2569229"/>
              <a:ext cx="1250588" cy="102800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0" y="155023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dirty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rgbClr val="007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860" y="425572"/>
            <a:ext cx="956210" cy="94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96296E-6 L 0 -0.07223 " pathEditMode="relative" rAng="0" ptsTypes="AA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3638203"/>
            <a:ext cx="1027471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(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35580" y="308961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1902" y="3156359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 5"/>
          <p:cNvSpPr/>
          <p:nvPr/>
        </p:nvSpPr>
        <p:spPr>
          <a:xfrm>
            <a:off x="381333" y="329035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Baby_Boy_Girl4.png"/>
          <p:cNvPicPr>
            <a:picLocks noChangeAspect="1"/>
          </p:cNvPicPr>
          <p:nvPr/>
        </p:nvPicPr>
        <p:blipFill rotWithShape="1">
          <a:blip r:embed="rId2" cstate="print"/>
          <a:srcRect l="48173" r="-1"/>
          <a:stretch/>
        </p:blipFill>
        <p:spPr>
          <a:xfrm>
            <a:off x="9598725" y="326623"/>
            <a:ext cx="1170864" cy="2201740"/>
          </a:xfrm>
          <a:prstGeom prst="rect">
            <a:avLst/>
          </a:prstGeom>
        </p:spPr>
      </p:pic>
      <p:pic>
        <p:nvPicPr>
          <p:cNvPr id="11" name="Picture 10" descr="Baby_Boy_Girl4.png"/>
          <p:cNvPicPr>
            <a:picLocks noChangeAspect="1"/>
          </p:cNvPicPr>
          <p:nvPr/>
        </p:nvPicPr>
        <p:blipFill rotWithShape="1">
          <a:blip r:embed="rId2" cstate="print"/>
          <a:srcRect r="50918"/>
          <a:stretch/>
        </p:blipFill>
        <p:spPr>
          <a:xfrm>
            <a:off x="677893" y="392567"/>
            <a:ext cx="1108808" cy="220174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38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51576 0.0085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4219 -0.0016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6 L 0.55313 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3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4 L -0.10638 0.011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4036233" y="1371977"/>
            <a:ext cx="4110927" cy="410520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006566" y="3283208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941657" y="3305331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867621" y="3026533"/>
            <a:ext cx="8451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en-US" sz="24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943001" y="3303630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019433" y="3257703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014797" y="3262112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4777960" y="-517382"/>
            <a:ext cx="5819858" cy="5128596"/>
          </a:xfrm>
          <a:prstGeom prst="arc">
            <a:avLst>
              <a:gd name="adj1" fmla="val 747637"/>
              <a:gd name="adj2" fmla="val 281322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9" name="Arc 48"/>
          <p:cNvSpPr/>
          <p:nvPr/>
        </p:nvSpPr>
        <p:spPr>
          <a:xfrm>
            <a:off x="5662498" y="2348180"/>
            <a:ext cx="4935320" cy="4894754"/>
          </a:xfrm>
          <a:prstGeom prst="arc">
            <a:avLst>
              <a:gd name="adj1" fmla="val 18441928"/>
              <a:gd name="adj2" fmla="val 2060817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16200000">
            <a:off x="5255304" y="2081830"/>
            <a:ext cx="3875265" cy="2737541"/>
          </a:xfrm>
          <a:prstGeom prst="arc">
            <a:avLst>
              <a:gd name="adj1" fmla="val 1615330"/>
              <a:gd name="adj2" fmla="val 91572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49653" y="3304400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38600" y="1371600"/>
            <a:ext cx="4114800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-3679916" y="335156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03070" y="189685"/>
            <a:ext cx="6405101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3638550" y="367699"/>
            <a:ext cx="4723345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2128166" y="182296"/>
            <a:ext cx="6795184" cy="833639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28166" y="335156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718" y="1371600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6248" y="5486400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00852" y="5601593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62144" y="1200834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8540" y="262154"/>
            <a:ext cx="2377416" cy="584775"/>
          </a:xfrm>
          <a:prstGeom prst="rect">
            <a:avLst/>
          </a:prstGeom>
          <a:solidFill>
            <a:srgbClr val="E4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94009">
            <a:off x="2047841" y="1968139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 rot="18884175">
            <a:off x="3337613" y="2128586"/>
            <a:ext cx="8524687" cy="4432232"/>
            <a:chOff x="2408961" y="5351257"/>
            <a:chExt cx="7987682" cy="443223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5" name="Straight Connector 4"/>
          <p:cNvCxnSpPr/>
          <p:nvPr/>
        </p:nvCxnSpPr>
        <p:spPr>
          <a:xfrm flipV="1">
            <a:off x="4038600" y="1371600"/>
            <a:ext cx="4123544" cy="411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296">
            <a:off x="4332816" y="-198376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" name="Group 28"/>
          <p:cNvGrpSpPr/>
          <p:nvPr/>
        </p:nvGrpSpPr>
        <p:grpSpPr>
          <a:xfrm rot="2729328">
            <a:off x="447039" y="2272089"/>
            <a:ext cx="8524687" cy="4432232"/>
            <a:chOff x="2408961" y="5351257"/>
            <a:chExt cx="7987682" cy="443223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32" name="Straight Connector 31"/>
          <p:cNvCxnSpPr/>
          <p:nvPr/>
        </p:nvCxnSpPr>
        <p:spPr>
          <a:xfrm>
            <a:off x="4016460" y="1364213"/>
            <a:ext cx="4145684" cy="41486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594660" y="2627596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23135">
            <a:off x="1513098" y="-1163253"/>
            <a:ext cx="9185044" cy="919076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345">
            <a:off x="5815127" y="692331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1" name="Group 50"/>
          <p:cNvGrpSpPr/>
          <p:nvPr/>
        </p:nvGrpSpPr>
        <p:grpSpPr>
          <a:xfrm>
            <a:off x="3803810" y="2962569"/>
            <a:ext cx="8524687" cy="4432232"/>
            <a:chOff x="2408961" y="5351257"/>
            <a:chExt cx="7987682" cy="443223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54" name="Straight Connector 53"/>
          <p:cNvCxnSpPr/>
          <p:nvPr/>
        </p:nvCxnSpPr>
        <p:spPr>
          <a:xfrm flipV="1">
            <a:off x="6096084" y="3429000"/>
            <a:ext cx="2152566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60443">
            <a:off x="2247474" y="-426760"/>
            <a:ext cx="7697898" cy="770269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-3527516" y="301694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055470" y="156223"/>
            <a:ext cx="6405101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entagon 43"/>
          <p:cNvSpPr/>
          <p:nvPr/>
        </p:nvSpPr>
        <p:spPr>
          <a:xfrm>
            <a:off x="3790950" y="334237"/>
            <a:ext cx="4723345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Freeform 44"/>
          <p:cNvSpPr/>
          <p:nvPr/>
        </p:nvSpPr>
        <p:spPr>
          <a:xfrm flipH="1">
            <a:off x="2280566" y="148836"/>
            <a:ext cx="6795184" cy="833639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280566" y="301694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62" name="Rectangle 61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65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8945 -0.00347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479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3" dur="1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1042 L 0.49062 0.00116 " pathEditMode="relative" rAng="0" ptsTypes="AA">
                                          <p:cBhvr>
                                            <p:cTn id="4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2.70833E-6 2.22222E-6 L 0.25794 -0.00996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91" y="-4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3" presetClass="exit" presetSubtype="3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1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6 L 0.33985 -0.5928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992" y="-298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1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8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3984 -0.59283 L 0.38398 -0.6794 L 0.42096 -0.70394 L 0.49609 -0.71806 L 0.58033 -0.65186 L 0.63437 -0.61482 " pathEditMode="relative" rAng="660000" ptsTypes="AAAAAA">
                                          <p:cBhvr>
                                            <p:cTn id="8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13" y="-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2.70833E-6 -0.00046 C 0.00312 -0.0074 0.00664 -0.01365 0.0095 -0.02268 C 0.01028 -0.02569 0.00989 -0.03055 0.0108 -0.03379 C 0.01237 -0.04027 0.01901 -0.05671 0.02174 -0.06064 C 0.0233 -0.06273 0.02539 -0.06319 0.02708 -0.06435 C 0.04531 -0.09814 0.01849 -0.04953 0.03528 -0.07546 C 0.03815 -0.08009 0.04075 -0.08611 0.04362 -0.09074 L 0.05169 -0.10601 C 0.0539 -0.11018 0.05625 -0.11319 0.05859 -0.11736 C 0.05989 -0.12013 0.0612 -0.12291 0.06263 -0.125 C 0.06484 -0.12824 0.06718 -0.12939 0.0694 -0.13263 C 0.07148 -0.13587 0.07291 -0.14097 0.07487 -0.14375 C 0.07617 -0.14583 0.0776 -0.14629 0.0789 -0.14791 C 0.08359 -0.153 0.08685 -0.15949 0.09127 -0.16666 C 0.09609 -0.18472 0.09414 -0.18032 0.10078 -0.19305 C 0.10351 -0.19837 0.10586 -0.20555 0.10898 -0.20833 L 0.11718 -0.21597 C 0.11849 -0.21851 0.11992 -0.22083 0.12122 -0.22361 C 0.12226 -0.22569 0.12291 -0.22962 0.12396 -0.23125 C 0.12565 -0.23333 0.1276 -0.23333 0.12955 -0.23495 C 0.13086 -0.23611 0.13216 -0.2375 0.13359 -0.23842 C 0.1358 -0.23981 0.13802 -0.24097 0.14036 -0.24259 C 0.15195 -0.24976 0.1388 -0.24328 0.15534 -0.25023 C 0.15664 -0.25138 0.15807 -0.253 0.15937 -0.2537 C 0.17135 -0.26226 0.18138 -0.26018 0.19492 -0.26134 L 0.24791 -0.26527 L 0.27812 -0.26134 C 0.28906 -0.25925 0.31093 -0.2537 0.31093 -0.25416 C 0.31354 -0.25138 0.31627 -0.24722 0.31901 -0.24606 C 0.34075 -0.2375 0.32539 -0.24259 0.36536 -0.24259 L 0.37239 -0.23495 " pathEditMode="relative" rAng="0" ptsTypes="AAAAAAAAAAAAAAAAAAAAAAAAAAAAAAAA">
                                          <p:cBhvr>
                                            <p:cTn id="9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20" y="-1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9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111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7 L 0.33555 0.60116 " pathEditMode="relative" rAng="0" ptsTypes="AA">
                                          <p:cBhvr>
                                            <p:cTn id="1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784" y="2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5" dur="11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1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3554 0.60116 L 0.37903 0.51852 L 0.41666 0.49005 L 0.49179 0.47593 L 0.57474 0.54583 L 0.62955 0.57963 " pathEditMode="relative" rAng="660000" ptsTypes="AAAAAA">
                                          <p:cBhvr>
                                            <p:cTn id="1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87" y="-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1.85185E-6 L 2.08333E-6 -0.00046 C -0.00378 -0.00741 -0.00794 -0.01366 -0.01133 -0.02269 C -0.01224 -0.0257 -0.01185 -0.03056 -0.01289 -0.0338 C -0.01485 -0.04028 -0.02266 -0.05671 -0.02591 -0.06065 C -0.02774 -0.06273 -0.03021 -0.0632 -0.03229 -0.06435 C -0.05391 -0.09815 -0.02201 -0.04954 -0.04206 -0.07546 C -0.04544 -0.08009 -0.04857 -0.08611 -0.05196 -0.09074 L -0.06159 -0.10602 C -0.06419 -0.11019 -0.06693 -0.1132 -0.06979 -0.11736 C -0.07136 -0.12014 -0.07292 -0.12292 -0.07461 -0.125 C -0.07722 -0.12824 -0.07995 -0.1294 -0.08268 -0.13264 C -0.08516 -0.13588 -0.08685 -0.14097 -0.08906 -0.14375 C -0.09063 -0.14584 -0.09232 -0.1463 -0.09388 -0.14792 C -0.09948 -0.15301 -0.10339 -0.15949 -0.1086 -0.16667 C -0.11432 -0.18472 -0.11211 -0.18033 -0.11992 -0.19306 C -0.12318 -0.19838 -0.12604 -0.20556 -0.12969 -0.20834 L -0.13946 -0.21597 C -0.14102 -0.21852 -0.14271 -0.22084 -0.14427 -0.22361 C -0.14544 -0.2257 -0.14623 -0.22963 -0.14753 -0.23125 C -0.14948 -0.23334 -0.15182 -0.23334 -0.15417 -0.23496 C -0.15573 -0.23611 -0.15729 -0.2375 -0.15899 -0.23843 C -0.16159 -0.23982 -0.16419 -0.24097 -0.16706 -0.24259 C -0.18086 -0.24977 -0.16524 -0.24329 -0.1849 -0.25023 C -0.18633 -0.25139 -0.18815 -0.25301 -0.18959 -0.25371 C -0.20391 -0.26227 -0.21576 -0.26019 -0.2319 -0.26134 L -0.29492 -0.26528 L -0.33086 -0.26134 C -0.34388 -0.25926 -0.36992 -0.25371 -0.36992 -0.25417 C -0.37305 -0.25139 -0.3763 -0.24722 -0.37956 -0.24607 C -0.40521 -0.2375 -0.38698 -0.24259 -0.43451 -0.24259 L -0.44297 -0.23496 " pathEditMode="relative" rAng="0" ptsTypes="AAAAAAAAAAAAAAAAAAAAAAAAAAAAAAAA">
                                          <p:cBhvr>
                                            <p:cTn id="1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148" y="-1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2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133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13" presetClass="exit" presetSubtype="32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9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50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1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5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96296E-6 L 0.16797 0.20486 " pathEditMode="relative" rAng="0" ptsTypes="AA">
                                          <p:cBhvr>
                                            <p:cTn id="15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98" y="10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15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5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6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62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3" presetID="22" presetClass="entr" presetSubtype="1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5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67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681 0.2 L 0.16797 -0.20625 " pathEditMode="relative" rAng="0" ptsTypes="AA">
                                          <p:cBhvr>
                                            <p:cTn id="16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-20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7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71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17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74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5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179" presetID="17" presetClass="exit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0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6" fill="hold">
                          <p:stCondLst>
                            <p:cond delay="indefinite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89" dur="1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3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4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2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6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6 L 0.18294 0.00486 " pathEditMode="relative" rAng="0" ptsTypes="AA">
                                          <p:cBhvr>
                                            <p:cTn id="20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54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0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2" presetID="13" presetClass="exit" presetSubtype="3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13" dur="12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5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16" dur="1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19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177 -0.00093 L 0.21679 -0.09075 L 0.24453 -0.11829 L 0.3 -0.13936 L 0.35989 -0.08149 L 0.3983 -0.04977 " pathEditMode="relative" rAng="660000" ptsTypes="AAAAAA">
                                          <p:cBhvr>
                                            <p:cTn id="22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20" y="-5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59259E-6 L 1.45833E-6 -0.00046 C 0.00312 -0.0074 0.00664 -0.01365 0.0095 -0.02268 C 0.01029 -0.02569 0.00989 -0.03055 0.01081 -0.03379 C 0.01237 -0.04028 0.01901 -0.05671 0.02174 -0.06065 C 0.02331 -0.06273 0.02539 -0.06296 0.02708 -0.06435 C 0.04531 -0.09815 0.01849 -0.04953 0.03529 -0.07523 C 0.03815 -0.08009 0.04075 -0.08611 0.04362 -0.09074 L 0.05169 -0.10602 C 0.0539 -0.11018 0.05625 -0.11319 0.05859 -0.11736 C 0.05989 -0.12014 0.0612 -0.12291 0.06263 -0.12453 C 0.06484 -0.12778 0.06719 -0.1294 0.0694 -0.13264 C 0.07148 -0.13588 0.07292 -0.14097 0.07487 -0.14375 C 0.07617 -0.14583 0.0776 -0.14629 0.0789 -0.14791 C 0.08359 -0.15301 0.08685 -0.15949 0.09127 -0.16666 C 0.09609 -0.18472 0.09414 -0.18032 0.10078 -0.19305 C 0.10351 -0.19838 0.10586 -0.20555 0.10898 -0.20833 L 0.11719 -0.21597 C 0.11849 -0.21852 0.11992 -0.22083 0.12122 -0.22361 C 0.12226 -0.22569 0.12292 -0.22963 0.12396 -0.23125 C 0.12565 -0.23333 0.1276 -0.23333 0.12956 -0.23495 C 0.13086 -0.23611 0.13216 -0.23773 0.13359 -0.23842 C 0.13581 -0.24004 0.13802 -0.24097 0.14036 -0.24259 C 0.15195 -0.24977 0.1388 -0.24328 0.15534 -0.25023 C 0.15664 -0.25139 0.15807 -0.25301 0.15937 -0.2537 C 0.17135 -0.26227 0.18138 -0.26018 0.19492 -0.26134 L 0.24805 -0.26528 L 0.27812 -0.26134 C 0.28906 -0.25926 0.31094 -0.2537 0.31094 -0.25416 C 0.31354 -0.25139 0.31627 -0.24722 0.31901 -0.24606 C 0.34075 -0.23773 0.32539 -0.24259 0.36536 -0.24259 L 0.37239 -0.23495 " pathEditMode="relative" rAng="0" ptsTypes="AAAAAAAAAAAAAAAAAAAAAAAAAAAAAAAA">
                                          <p:cBhvr>
                                            <p:cTn id="22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20" y="-1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2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6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7" fill="hold">
                          <p:stCondLst>
                            <p:cond delay="indefinite"/>
                          </p:stCondLst>
                          <p:childTnLst>
                            <p:par>
                              <p:cTn id="2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9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2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3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6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5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2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53" dur="1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5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56" dur="1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9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60" dur="4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1" presetID="21" presetClass="entr" presetSubtype="1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3" dur="40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4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265" presetID="17" presetClass="exit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6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9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270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7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4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7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8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2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8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6" fill="hold">
                          <p:stCondLst>
                            <p:cond delay="indefinite"/>
                          </p:stCondLst>
                          <p:childTnLst>
                            <p:par>
                              <p:cTn id="2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8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8945 -0.00347 " pathEditMode="relative" rAng="0" ptsTypes="AA">
                                          <p:cBhvr>
                                            <p:cTn id="28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479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1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92" dur="1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6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1042 L 0.49062 0.00115 " pathEditMode="relative" rAng="0" ptsTypes="AA">
                                          <p:cBhvr>
                                            <p:cTn id="29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8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2.70833E-6 -2.59259E-6 L 0.25794 -0.00995 " pathEditMode="relative" rAng="0" ptsTypes="AA">
                                          <p:cBhvr>
                                            <p:cTn id="29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91" y="-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 animBg="1"/>
          <p:bldP spid="57" grpId="0" animBg="1"/>
          <p:bldP spid="57" grpId="1" animBg="1"/>
          <p:bldP spid="60" grpId="0" animBg="1"/>
          <p:bldP spid="60" grpId="1" animBg="1"/>
          <p:bldP spid="58" grpId="0"/>
          <p:bldP spid="55" grpId="0" animBg="1"/>
          <p:bldP spid="55" grpId="1" animBg="1"/>
          <p:bldP spid="56" grpId="0" animBg="1"/>
          <p:bldP spid="56" grpId="1" animBg="1"/>
          <p:bldP spid="36" grpId="0" animBg="1"/>
          <p:bldP spid="36" grpId="1" animBg="1"/>
          <p:bldP spid="46" grpId="0" animBg="1"/>
          <p:bldP spid="49" grpId="0" animBg="1"/>
          <p:bldP spid="39" grpId="0" animBg="1"/>
          <p:bldP spid="23" grpId="0" animBg="1"/>
          <p:bldP spid="23" grpId="1" animBg="1"/>
          <p:bldP spid="2" grpId="0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2" grpId="0" animBg="1"/>
          <p:bldP spid="12" grpId="1" animBg="1"/>
          <p:bldP spid="12" grpId="2" animBg="1"/>
          <p:bldP spid="12" grpId="3" animBg="1"/>
          <p:bldP spid="13" grpId="0"/>
          <p:bldP spid="14" grpId="0"/>
          <p:bldP spid="15" grpId="0"/>
          <p:bldP spid="16" grpId="0"/>
          <p:bldP spid="17" grpId="0" animBg="1"/>
          <p:bldP spid="33" grpId="0"/>
          <p:bldP spid="42" grpId="0" animBg="1"/>
          <p:bldP spid="42" grpId="1" animBg="1"/>
          <p:bldP spid="43" grpId="0" animBg="1"/>
          <p:bldP spid="44" grpId="0" animBg="1"/>
          <p:bldP spid="44" grpId="1" animBg="1"/>
          <p:bldP spid="45" grpId="0" animBg="1"/>
          <p:bldP spid="47" grpId="0" animBg="1"/>
          <p:bldP spid="47" grpId="1" animBg="1"/>
          <p:bldP spid="4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8945 -0.00347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479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3" dur="1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1042 L 0.49062 0.00116 " pathEditMode="relative" rAng="0" ptsTypes="AA">
                                          <p:cBhvr>
                                            <p:cTn id="4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2.70833E-6 2.22222E-6 L 0.25794 -0.00996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91" y="-4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3" presetClass="exit" presetSubtype="3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1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6 L 0.33985 -0.5928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992" y="-298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1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8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3984 -0.59283 L 0.38398 -0.6794 L 0.42096 -0.70394 L 0.49609 -0.71806 L 0.58033 -0.65186 L 0.63437 -0.61482 " pathEditMode="relative" rAng="660000" ptsTypes="AAAAAA">
                                          <p:cBhvr>
                                            <p:cTn id="8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13" y="-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2.70833E-6 -0.00046 C 0.00312 -0.0074 0.00664 -0.01365 0.0095 -0.02268 C 0.01028 -0.02569 0.00989 -0.03055 0.0108 -0.03379 C 0.01237 -0.04027 0.01901 -0.05671 0.02174 -0.06064 C 0.0233 -0.06273 0.02539 -0.06319 0.02708 -0.06435 C 0.04531 -0.09814 0.01849 -0.04953 0.03528 -0.07546 C 0.03815 -0.08009 0.04075 -0.08611 0.04362 -0.09074 L 0.05169 -0.10601 C 0.0539 -0.11018 0.05625 -0.11319 0.05859 -0.11736 C 0.05989 -0.12013 0.0612 -0.12291 0.06263 -0.125 C 0.06484 -0.12824 0.06718 -0.12939 0.0694 -0.13263 C 0.07148 -0.13587 0.07291 -0.14097 0.07487 -0.14375 C 0.07617 -0.14583 0.0776 -0.14629 0.0789 -0.14791 C 0.08359 -0.153 0.08685 -0.15949 0.09127 -0.16666 C 0.09609 -0.18472 0.09414 -0.18032 0.10078 -0.19305 C 0.10351 -0.19837 0.10586 -0.20555 0.10898 -0.20833 L 0.11718 -0.21597 C 0.11849 -0.21851 0.11992 -0.22083 0.12122 -0.22361 C 0.12226 -0.22569 0.12291 -0.22962 0.12396 -0.23125 C 0.12565 -0.23333 0.1276 -0.23333 0.12955 -0.23495 C 0.13086 -0.23611 0.13216 -0.2375 0.13359 -0.23842 C 0.1358 -0.23981 0.13802 -0.24097 0.14036 -0.24259 C 0.15195 -0.24976 0.1388 -0.24328 0.15534 -0.25023 C 0.15664 -0.25138 0.15807 -0.253 0.15937 -0.2537 C 0.17135 -0.26226 0.18138 -0.26018 0.19492 -0.26134 L 0.24791 -0.26527 L 0.27812 -0.26134 C 0.28906 -0.25925 0.31093 -0.2537 0.31093 -0.25416 C 0.31354 -0.25138 0.31627 -0.24722 0.31901 -0.24606 C 0.34075 -0.2375 0.32539 -0.24259 0.36536 -0.24259 L 0.37239 -0.23495 " pathEditMode="relative" rAng="0" ptsTypes="AAAAAAAAAAAAAAAAAAAAAAAAAAAAAAAA">
                                          <p:cBhvr>
                                            <p:cTn id="9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20" y="-1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9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111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7 L 0.33555 0.60116 " pathEditMode="relative" rAng="0" ptsTypes="AA">
                                          <p:cBhvr>
                                            <p:cTn id="1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784" y="2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5" dur="11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1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3554 0.60116 L 0.37903 0.51852 L 0.41666 0.49005 L 0.49179 0.47593 L 0.57474 0.54583 L 0.62955 0.57963 " pathEditMode="relative" rAng="660000" ptsTypes="AAAAAA">
                                          <p:cBhvr>
                                            <p:cTn id="1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87" y="-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1.85185E-6 L 2.08333E-6 -0.00046 C -0.00378 -0.00741 -0.00794 -0.01366 -0.01133 -0.02269 C -0.01224 -0.0257 -0.01185 -0.03056 -0.01289 -0.0338 C -0.01485 -0.04028 -0.02266 -0.05671 -0.02591 -0.06065 C -0.02774 -0.06273 -0.03021 -0.0632 -0.03229 -0.06435 C -0.05391 -0.09815 -0.02201 -0.04954 -0.04206 -0.07546 C -0.04544 -0.08009 -0.04857 -0.08611 -0.05196 -0.09074 L -0.06159 -0.10602 C -0.06419 -0.11019 -0.06693 -0.1132 -0.06979 -0.11736 C -0.07136 -0.12014 -0.07292 -0.12292 -0.07461 -0.125 C -0.07722 -0.12824 -0.07995 -0.1294 -0.08268 -0.13264 C -0.08516 -0.13588 -0.08685 -0.14097 -0.08906 -0.14375 C -0.09063 -0.14584 -0.09232 -0.1463 -0.09388 -0.14792 C -0.09948 -0.15301 -0.10339 -0.15949 -0.1086 -0.16667 C -0.11432 -0.18472 -0.11211 -0.18033 -0.11992 -0.19306 C -0.12318 -0.19838 -0.12604 -0.20556 -0.12969 -0.20834 L -0.13946 -0.21597 C -0.14102 -0.21852 -0.14271 -0.22084 -0.14427 -0.22361 C -0.14544 -0.2257 -0.14623 -0.22963 -0.14753 -0.23125 C -0.14948 -0.23334 -0.15182 -0.23334 -0.15417 -0.23496 C -0.15573 -0.23611 -0.15729 -0.2375 -0.15899 -0.23843 C -0.16159 -0.23982 -0.16419 -0.24097 -0.16706 -0.24259 C -0.18086 -0.24977 -0.16524 -0.24329 -0.1849 -0.25023 C -0.18633 -0.25139 -0.18815 -0.25301 -0.18959 -0.25371 C -0.20391 -0.26227 -0.21576 -0.26019 -0.2319 -0.26134 L -0.29492 -0.26528 L -0.33086 -0.26134 C -0.34388 -0.25926 -0.36992 -0.25371 -0.36992 -0.25417 C -0.37305 -0.25139 -0.3763 -0.24722 -0.37956 -0.24607 C -0.40521 -0.2375 -0.38698 -0.24259 -0.43451 -0.24259 L -0.44297 -0.23496 " pathEditMode="relative" rAng="0" ptsTypes="AAAAAAAAAAAAAAAAAAAAAAAAAAAAAAAA">
                                          <p:cBhvr>
                                            <p:cTn id="1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148" y="-1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2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133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13" presetClass="exit" presetSubtype="32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9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50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1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5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96296E-6 L 0.16797 0.20486 " pathEditMode="relative" rAng="0" ptsTypes="AA">
                                          <p:cBhvr>
                                            <p:cTn id="15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98" y="10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15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5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6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62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3" presetID="22" presetClass="entr" presetSubtype="1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5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67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681 0.2 L 0.16797 -0.20625 " pathEditMode="relative" rAng="0" ptsTypes="AA">
                                          <p:cBhvr>
                                            <p:cTn id="16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-20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7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71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17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74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5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179" presetID="17" presetClass="exit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0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6" fill="hold">
                          <p:stCondLst>
                            <p:cond delay="indefinite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89" dur="1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3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4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2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6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6 L 0.18294 0.00486 " pathEditMode="relative" rAng="0" ptsTypes="AA">
                                          <p:cBhvr>
                                            <p:cTn id="20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54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0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2" presetID="13" presetClass="exit" presetSubtype="3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13" dur="12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5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16" dur="1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19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177 -0.00093 L 0.21679 -0.09075 L 0.24453 -0.11829 L 0.3 -0.13936 L 0.35989 -0.08149 L 0.3983 -0.04977 " pathEditMode="relative" rAng="660000" ptsTypes="AAAAAA">
                                          <p:cBhvr>
                                            <p:cTn id="22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20" y="-5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59259E-6 L 1.45833E-6 -0.00046 C 0.00312 -0.0074 0.00664 -0.01365 0.0095 -0.02268 C 0.01029 -0.02569 0.00989 -0.03055 0.01081 -0.03379 C 0.01237 -0.04028 0.01901 -0.05671 0.02174 -0.06065 C 0.02331 -0.06273 0.02539 -0.06296 0.02708 -0.06435 C 0.04531 -0.09815 0.01849 -0.04953 0.03529 -0.07523 C 0.03815 -0.08009 0.04075 -0.08611 0.04362 -0.09074 L 0.05169 -0.10602 C 0.0539 -0.11018 0.05625 -0.11319 0.05859 -0.11736 C 0.05989 -0.12014 0.0612 -0.12291 0.06263 -0.12453 C 0.06484 -0.12778 0.06719 -0.1294 0.0694 -0.13264 C 0.07148 -0.13588 0.07292 -0.14097 0.07487 -0.14375 C 0.07617 -0.14583 0.0776 -0.14629 0.0789 -0.14791 C 0.08359 -0.15301 0.08685 -0.15949 0.09127 -0.16666 C 0.09609 -0.18472 0.09414 -0.18032 0.10078 -0.19305 C 0.10351 -0.19838 0.10586 -0.20555 0.10898 -0.20833 L 0.11719 -0.21597 C 0.11849 -0.21852 0.11992 -0.22083 0.12122 -0.22361 C 0.12226 -0.22569 0.12292 -0.22963 0.12396 -0.23125 C 0.12565 -0.23333 0.1276 -0.23333 0.12956 -0.23495 C 0.13086 -0.23611 0.13216 -0.23773 0.13359 -0.23842 C 0.13581 -0.24004 0.13802 -0.24097 0.14036 -0.24259 C 0.15195 -0.24977 0.1388 -0.24328 0.15534 -0.25023 C 0.15664 -0.25139 0.15807 -0.25301 0.15937 -0.2537 C 0.17135 -0.26227 0.18138 -0.26018 0.19492 -0.26134 L 0.24805 -0.26528 L 0.27812 -0.26134 C 0.28906 -0.25926 0.31094 -0.2537 0.31094 -0.25416 C 0.31354 -0.25139 0.31627 -0.24722 0.31901 -0.24606 C 0.34075 -0.23773 0.32539 -0.24259 0.36536 -0.24259 L 0.37239 -0.23495 " pathEditMode="relative" rAng="0" ptsTypes="AAAAAAAAAAAAAAAAAAAAAAAAAAAAAAAA">
                                          <p:cBhvr>
                                            <p:cTn id="22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20" y="-1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2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6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7" fill="hold">
                          <p:stCondLst>
                            <p:cond delay="indefinite"/>
                          </p:stCondLst>
                          <p:childTnLst>
                            <p:par>
                              <p:cTn id="2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9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2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3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6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5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2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53" dur="1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5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56" dur="1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9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60" dur="4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1" presetID="21" presetClass="entr" presetSubtype="1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3" dur="40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4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265" presetID="17" presetClass="exit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6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9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27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4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6" fill="hold">
                          <p:stCondLst>
                            <p:cond delay="indefinite"/>
                          </p:stCondLst>
                          <p:childTnLst>
                            <p:par>
                              <p:cTn id="2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8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8945 -0.00347 " pathEditMode="relative" rAng="0" ptsTypes="AA">
                                          <p:cBhvr>
                                            <p:cTn id="28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479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1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92" dur="1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6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1042 L 0.49062 0.00115 " pathEditMode="relative" rAng="0" ptsTypes="AA">
                                          <p:cBhvr>
                                            <p:cTn id="29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8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2.70833E-6 -2.59259E-6 L 0.25794 -0.00995 " pathEditMode="relative" rAng="0" ptsTypes="AA">
                                          <p:cBhvr>
                                            <p:cTn id="29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91" y="-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 animBg="1"/>
          <p:bldP spid="57" grpId="0" animBg="1"/>
          <p:bldP spid="57" grpId="1" animBg="1"/>
          <p:bldP spid="60" grpId="0" animBg="1"/>
          <p:bldP spid="60" grpId="1" animBg="1"/>
          <p:bldP spid="58" grpId="0"/>
          <p:bldP spid="55" grpId="0" animBg="1"/>
          <p:bldP spid="55" grpId="1" animBg="1"/>
          <p:bldP spid="56" grpId="0" animBg="1"/>
          <p:bldP spid="56" grpId="1" animBg="1"/>
          <p:bldP spid="36" grpId="0" animBg="1"/>
          <p:bldP spid="36" grpId="1" animBg="1"/>
          <p:bldP spid="46" grpId="0" animBg="1"/>
          <p:bldP spid="49" grpId="0" animBg="1"/>
          <p:bldP spid="39" grpId="0" animBg="1"/>
          <p:bldP spid="23" grpId="0" animBg="1"/>
          <p:bldP spid="23" grpId="1" animBg="1"/>
          <p:bldP spid="2" grpId="0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2" grpId="0" animBg="1"/>
          <p:bldP spid="12" grpId="1" animBg="1"/>
          <p:bldP spid="12" grpId="2" animBg="1"/>
          <p:bldP spid="12" grpId="3" animBg="1"/>
          <p:bldP spid="13" grpId="0"/>
          <p:bldP spid="14" grpId="0"/>
          <p:bldP spid="15" grpId="0"/>
          <p:bldP spid="16" grpId="0"/>
          <p:bldP spid="17" grpId="0" animBg="1"/>
          <p:bldP spid="33" grpId="0"/>
          <p:bldP spid="42" grpId="0" animBg="1"/>
          <p:bldP spid="42" grpId="1" animBg="1"/>
          <p:bldP spid="43" grpId="0" animBg="1"/>
          <p:bldP spid="44" grpId="0" animBg="1"/>
          <p:bldP spid="44" grpId="1" animBg="1"/>
          <p:bldP spid="45" grpId="0" animBg="1"/>
          <p:bldP spid="47" grpId="0" animBg="1"/>
          <p:bldP spid="47" grpId="1" animBg="1"/>
          <p:bldP spid="47" grpId="2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631321" y="-4497780"/>
            <a:ext cx="5334462" cy="6151397"/>
            <a:chOff x="4369388" y="-4720980"/>
            <a:chExt cx="5334462" cy="615139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9388" y="-4720980"/>
              <a:ext cx="5334462" cy="61513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24893" y="-2760107"/>
              <a:ext cx="384898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8391" y="3276253"/>
            <a:ext cx="5273988" cy="685291"/>
          </a:xfrm>
          <a:custGeom>
            <a:avLst/>
            <a:gdLst>
              <a:gd name="connsiteX0" fmla="*/ 0 w 5105546"/>
              <a:gd name="connsiteY0" fmla="*/ 0 h 685291"/>
              <a:gd name="connsiteX1" fmla="*/ 0 w 5105546"/>
              <a:gd name="connsiteY1" fmla="*/ 0 h 685291"/>
              <a:gd name="connsiteX2" fmla="*/ 5105546 w 5105546"/>
              <a:gd name="connsiteY2" fmla="*/ 0 h 685291"/>
              <a:gd name="connsiteX3" fmla="*/ 5105546 w 5105546"/>
              <a:gd name="connsiteY3" fmla="*/ 0 h 685291"/>
              <a:gd name="connsiteX4" fmla="*/ 5105546 w 5105546"/>
              <a:gd name="connsiteY4" fmla="*/ 685291 h 685291"/>
              <a:gd name="connsiteX5" fmla="*/ 5105546 w 5105546"/>
              <a:gd name="connsiteY5" fmla="*/ 685291 h 685291"/>
              <a:gd name="connsiteX6" fmla="*/ 0 w 5105546"/>
              <a:gd name="connsiteY6" fmla="*/ 685291 h 685291"/>
              <a:gd name="connsiteX7" fmla="*/ 0 w 5105546"/>
              <a:gd name="connsiteY7" fmla="*/ 685291 h 685291"/>
              <a:gd name="connsiteX8" fmla="*/ 0 w 5105546"/>
              <a:gd name="connsiteY8" fmla="*/ 0 h 685291"/>
              <a:gd name="connsiteX0" fmla="*/ 0 w 5492226"/>
              <a:gd name="connsiteY0" fmla="*/ 0 h 685291"/>
              <a:gd name="connsiteX1" fmla="*/ 0 w 5492226"/>
              <a:gd name="connsiteY1" fmla="*/ 0 h 685291"/>
              <a:gd name="connsiteX2" fmla="*/ 5105546 w 5492226"/>
              <a:gd name="connsiteY2" fmla="*/ 0 h 685291"/>
              <a:gd name="connsiteX3" fmla="*/ 5105546 w 5492226"/>
              <a:gd name="connsiteY3" fmla="*/ 0 h 685291"/>
              <a:gd name="connsiteX4" fmla="*/ 5492215 w 5492226"/>
              <a:gd name="connsiteY4" fmla="*/ 370837 h 685291"/>
              <a:gd name="connsiteX5" fmla="*/ 5105546 w 5492226"/>
              <a:gd name="connsiteY5" fmla="*/ 685291 h 685291"/>
              <a:gd name="connsiteX6" fmla="*/ 5105546 w 5492226"/>
              <a:gd name="connsiteY6" fmla="*/ 685291 h 685291"/>
              <a:gd name="connsiteX7" fmla="*/ 0 w 5492226"/>
              <a:gd name="connsiteY7" fmla="*/ 685291 h 685291"/>
              <a:gd name="connsiteX8" fmla="*/ 0 w 5492226"/>
              <a:gd name="connsiteY8" fmla="*/ 685291 h 685291"/>
              <a:gd name="connsiteX9" fmla="*/ 0 w 5492226"/>
              <a:gd name="connsiteY9" fmla="*/ 0 h 685291"/>
              <a:gd name="connsiteX0" fmla="*/ 0 w 5492215"/>
              <a:gd name="connsiteY0" fmla="*/ 0 h 685291"/>
              <a:gd name="connsiteX1" fmla="*/ 0 w 5492215"/>
              <a:gd name="connsiteY1" fmla="*/ 0 h 685291"/>
              <a:gd name="connsiteX2" fmla="*/ 5105546 w 5492215"/>
              <a:gd name="connsiteY2" fmla="*/ 0 h 685291"/>
              <a:gd name="connsiteX3" fmla="*/ 5105546 w 5492215"/>
              <a:gd name="connsiteY3" fmla="*/ 0 h 685291"/>
              <a:gd name="connsiteX4" fmla="*/ 5492215 w 5492215"/>
              <a:gd name="connsiteY4" fmla="*/ 370837 h 685291"/>
              <a:gd name="connsiteX5" fmla="*/ 5105546 w 5492215"/>
              <a:gd name="connsiteY5" fmla="*/ 685291 h 685291"/>
              <a:gd name="connsiteX6" fmla="*/ 5105546 w 5492215"/>
              <a:gd name="connsiteY6" fmla="*/ 685291 h 685291"/>
              <a:gd name="connsiteX7" fmla="*/ 0 w 5492215"/>
              <a:gd name="connsiteY7" fmla="*/ 685291 h 685291"/>
              <a:gd name="connsiteX8" fmla="*/ 0 w 5492215"/>
              <a:gd name="connsiteY8" fmla="*/ 685291 h 685291"/>
              <a:gd name="connsiteX9" fmla="*/ 0 w 5492215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39511" h="685291">
                <a:moveTo>
                  <a:pt x="0" y="0"/>
                </a:moveTo>
                <a:lnTo>
                  <a:pt x="0" y="0"/>
                </a:lnTo>
                <a:lnTo>
                  <a:pt x="5105546" y="0"/>
                </a:lnTo>
                <a:lnTo>
                  <a:pt x="5105546" y="0"/>
                </a:lnTo>
                <a:cubicBezTo>
                  <a:pt x="5103056" y="102592"/>
                  <a:pt x="5258221" y="126356"/>
                  <a:pt x="5539511" y="370837"/>
                </a:cubicBezTo>
                <a:cubicBezTo>
                  <a:pt x="5252967" y="554482"/>
                  <a:pt x="5250201" y="580473"/>
                  <a:pt x="5105546" y="685291"/>
                </a:cubicBezTo>
                <a:lnTo>
                  <a:pt x="5105546" y="685291"/>
                </a:lnTo>
                <a:lnTo>
                  <a:pt x="0" y="685291"/>
                </a:lnTo>
                <a:lnTo>
                  <a:pt x="0" y="685291"/>
                </a:lnTo>
                <a:lnTo>
                  <a:pt x="0" y="0"/>
                </a:lnTo>
                <a:close/>
              </a:path>
            </a:pathLst>
          </a:cu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35580" y="272766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1902" y="2794409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 5"/>
          <p:cNvSpPr/>
          <p:nvPr/>
        </p:nvSpPr>
        <p:spPr>
          <a:xfrm>
            <a:off x="381333" y="292840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2038" y="-5486401"/>
            <a:ext cx="6545179" cy="6233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b="88537"/>
          <a:stretch>
            <a:fillRect/>
          </a:stretch>
        </p:blipFill>
        <p:spPr>
          <a:xfrm>
            <a:off x="6631321" y="394648"/>
            <a:ext cx="5334462" cy="70511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8650" cy="24967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438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42" presetClass="path" presetSubtype="0" accel="50000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0.00117 0.63866 " pathEditMode="relative" rAng="0" ptsTypes="AA" p14:bounceEnd="69000">
                                          <p:cBhvr>
                                            <p:cTn id="3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19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0.00117 0.63866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19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12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85866" y="1468326"/>
            <a:ext cx="10787071" cy="3619256"/>
            <a:chOff x="709666" y="1715976"/>
            <a:chExt cx="10787071" cy="3619256"/>
          </a:xfrm>
        </p:grpSpPr>
        <p:sp>
          <p:nvSpPr>
            <p:cNvPr id="3" name="TextBox 2"/>
            <p:cNvSpPr txBox="1"/>
            <p:nvPr/>
          </p:nvSpPr>
          <p:spPr>
            <a:xfrm>
              <a:off x="709666" y="1715976"/>
              <a:ext cx="1078707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বিন্দুটির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(ক)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পরিকেন্দ্র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(খ)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লম্বকেন্দ্র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(গ)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ভরকেন্দ্র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অন্তঃকেন্দ্র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698" y="2263748"/>
              <a:ext cx="5452695" cy="307148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713134" y="260191"/>
            <a:ext cx="6765733" cy="646331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29964" y="4179196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11" name="TextBox 10"/>
          <p:cNvSpPr txBox="1"/>
          <p:nvPr/>
        </p:nvSpPr>
        <p:spPr>
          <a:xfrm>
            <a:off x="709804" y="1280325"/>
            <a:ext cx="116131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571500" indent="-571500">
              <a:buAutoNum type="romanLcParenBoth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সূক্ষ্মকোণী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পরিকেন্দ্র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অভ্যন্তরে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AutoNum type="romanLcParenBoth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স্থূলকোণী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পরিকেন্দ্র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বহির্ভাগে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AutoNum type="romanLcParenBoth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অন্তঃকেন্দ্র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ওপর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(ক)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(ii)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(খ)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ও  (iii)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(গ) (ii) ও (iii)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(ঘ)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, (ii) ও (iii)</a:t>
            </a:r>
          </a:p>
        </p:txBody>
      </p:sp>
      <p:sp>
        <p:nvSpPr>
          <p:cNvPr id="12" name="Oval 11"/>
          <p:cNvSpPr/>
          <p:nvPr/>
        </p:nvSpPr>
        <p:spPr>
          <a:xfrm>
            <a:off x="1653902" y="4179262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953550" y="1581277"/>
            <a:ext cx="109546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২৮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৪৪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১৫৪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১৯৬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33323" y="1470912"/>
            <a:ext cx="3169402" cy="3200876"/>
            <a:chOff x="9000429" y="2490475"/>
            <a:chExt cx="3169402" cy="3200876"/>
          </a:xfrm>
        </p:grpSpPr>
        <p:sp>
          <p:nvSpPr>
            <p:cNvPr id="15" name="Freeform 14"/>
            <p:cNvSpPr/>
            <p:nvPr/>
          </p:nvSpPr>
          <p:spPr>
            <a:xfrm>
              <a:off x="9426631" y="2948151"/>
              <a:ext cx="2743200" cy="2743200"/>
            </a:xfrm>
            <a:custGeom>
              <a:avLst/>
              <a:gdLst>
                <a:gd name="connsiteX0" fmla="*/ 2296810 w 4114800"/>
                <a:gd name="connsiteY0" fmla="*/ 0 h 4114800"/>
                <a:gd name="connsiteX1" fmla="*/ 4114800 w 4114800"/>
                <a:gd name="connsiteY1" fmla="*/ 0 h 4114800"/>
                <a:gd name="connsiteX2" fmla="*/ 4114800 w 4114800"/>
                <a:gd name="connsiteY2" fmla="*/ 1966235 h 4114800"/>
                <a:gd name="connsiteX3" fmla="*/ 4108051 w 4114800"/>
                <a:gd name="connsiteY3" fmla="*/ 1832578 h 4114800"/>
                <a:gd name="connsiteX4" fmla="*/ 2475911 w 4114800"/>
                <a:gd name="connsiteY4" fmla="*/ 27334 h 4114800"/>
                <a:gd name="connsiteX5" fmla="*/ 0 w 4114800"/>
                <a:gd name="connsiteY5" fmla="*/ 0 h 4114800"/>
                <a:gd name="connsiteX6" fmla="*/ 1825736 w 4114800"/>
                <a:gd name="connsiteY6" fmla="*/ 0 h 4114800"/>
                <a:gd name="connsiteX7" fmla="*/ 1646635 w 4114800"/>
                <a:gd name="connsiteY7" fmla="*/ 27334 h 4114800"/>
                <a:gd name="connsiteX8" fmla="*/ 3873 w 4114800"/>
                <a:gd name="connsiteY8" fmla="*/ 2042935 h 4114800"/>
                <a:gd name="connsiteX9" fmla="*/ 2061273 w 4114800"/>
                <a:gd name="connsiteY9" fmla="*/ 4100335 h 4114800"/>
                <a:gd name="connsiteX10" fmla="*/ 4108051 w 4114800"/>
                <a:gd name="connsiteY10" fmla="*/ 2253292 h 4114800"/>
                <a:gd name="connsiteX11" fmla="*/ 4114800 w 4114800"/>
                <a:gd name="connsiteY11" fmla="*/ 2119635 h 4114800"/>
                <a:gd name="connsiteX12" fmla="*/ 4114800 w 4114800"/>
                <a:gd name="connsiteY12" fmla="*/ 4114800 h 4114800"/>
                <a:gd name="connsiteX13" fmla="*/ 0 w 4114800"/>
                <a:gd name="connsiteY13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14800" h="4114800">
                  <a:moveTo>
                    <a:pt x="2296810" y="0"/>
                  </a:moveTo>
                  <a:lnTo>
                    <a:pt x="4114800" y="0"/>
                  </a:lnTo>
                  <a:lnTo>
                    <a:pt x="4114800" y="1966235"/>
                  </a:lnTo>
                  <a:lnTo>
                    <a:pt x="4108051" y="1832578"/>
                  </a:lnTo>
                  <a:cubicBezTo>
                    <a:pt x="4016740" y="933449"/>
                    <a:pt x="3346468" y="205476"/>
                    <a:pt x="2475911" y="27334"/>
                  </a:cubicBezTo>
                  <a:close/>
                  <a:moveTo>
                    <a:pt x="0" y="0"/>
                  </a:moveTo>
                  <a:lnTo>
                    <a:pt x="1825736" y="0"/>
                  </a:lnTo>
                  <a:lnTo>
                    <a:pt x="1646635" y="27334"/>
                  </a:lnTo>
                  <a:cubicBezTo>
                    <a:pt x="709113" y="219179"/>
                    <a:pt x="3873" y="1048698"/>
                    <a:pt x="3873" y="2042935"/>
                  </a:cubicBezTo>
                  <a:cubicBezTo>
                    <a:pt x="3873" y="3179206"/>
                    <a:pt x="925002" y="4100335"/>
                    <a:pt x="2061273" y="4100335"/>
                  </a:cubicBezTo>
                  <a:cubicBezTo>
                    <a:pt x="3126527" y="4100335"/>
                    <a:pt x="4002692" y="3290749"/>
                    <a:pt x="4108051" y="2253292"/>
                  </a:cubicBezTo>
                  <a:lnTo>
                    <a:pt x="4114800" y="2119635"/>
                  </a:lnTo>
                  <a:lnTo>
                    <a:pt x="4114800" y="4114800"/>
                  </a:lnTo>
                  <a:lnTo>
                    <a:pt x="0" y="4114800"/>
                  </a:lnTo>
                  <a:close/>
                </a:path>
              </a:pathLst>
            </a:custGeom>
            <a:pattFill prst="pct75">
              <a:fgClr>
                <a:schemeClr val="tx1"/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26631" y="2490475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১৪ </a:t>
              </a:r>
              <a:r>
                <a:rPr lang="en-US" sz="3200" dirty="0" err="1" smtClean="0"/>
                <a:t>সে.মি</a:t>
              </a:r>
              <a:endParaRPr lang="en-US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921217" y="4027363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১৪ </a:t>
              </a:r>
              <a:r>
                <a:rPr lang="en-US" sz="3200" dirty="0" err="1" smtClean="0"/>
                <a:t>সে.মি</a:t>
              </a:r>
              <a:endParaRPr lang="en-US" sz="3200" dirty="0"/>
            </a:p>
          </p:txBody>
        </p:sp>
      </p:grpSp>
      <p:sp>
        <p:nvSpPr>
          <p:cNvPr id="18" name="Oval 17"/>
          <p:cNvSpPr/>
          <p:nvPr/>
        </p:nvSpPr>
        <p:spPr>
          <a:xfrm>
            <a:off x="1622373" y="2886483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19" name="TextBox 18"/>
          <p:cNvSpPr txBox="1"/>
          <p:nvPr/>
        </p:nvSpPr>
        <p:spPr>
          <a:xfrm>
            <a:off x="740973" y="1684157"/>
            <a:ext cx="112473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১৯৬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(খ) ১৫২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৪২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(ঘ) ২৮</a:t>
            </a:r>
          </a:p>
        </p:txBody>
      </p:sp>
      <p:sp>
        <p:nvSpPr>
          <p:cNvPr id="20" name="Oval 19"/>
          <p:cNvSpPr/>
          <p:nvPr/>
        </p:nvSpPr>
        <p:spPr>
          <a:xfrm>
            <a:off x="1054806" y="3346018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21" name="TextBox 20"/>
          <p:cNvSpPr txBox="1"/>
          <p:nvPr/>
        </p:nvSpPr>
        <p:spPr>
          <a:xfrm>
            <a:off x="799224" y="973481"/>
            <a:ext cx="1095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ও ৪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28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1" grpId="1"/>
      <p:bldP spid="12" grpId="0" animBg="1"/>
      <p:bldP spid="13" grpId="0"/>
      <p:bldP spid="13" grpId="1"/>
      <p:bldP spid="18" grpId="0" animBg="1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3371503"/>
            <a:ext cx="991115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বহির্বৃত্ত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35580" y="282291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1902" y="2889659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 5"/>
          <p:cNvSpPr/>
          <p:nvPr/>
        </p:nvSpPr>
        <p:spPr>
          <a:xfrm>
            <a:off x="381333" y="302365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23145" y="490647"/>
            <a:ext cx="2145710" cy="2228203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80" y="933103"/>
            <a:ext cx="2438400" cy="2438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13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2565" r="61678" b="71023"/>
          <a:stretch/>
        </p:blipFill>
        <p:spPr>
          <a:xfrm>
            <a:off x="1" y="0"/>
            <a:ext cx="12191999" cy="68579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800000">
            <a:off x="402731" y="3167504"/>
            <a:ext cx="3081425" cy="34393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79" y="-1872"/>
            <a:ext cx="1496442" cy="1496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03" y="345827"/>
            <a:ext cx="847665" cy="95169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326207" y="2726278"/>
            <a:ext cx="5539586" cy="2963550"/>
            <a:chOff x="3824059" y="2321548"/>
            <a:chExt cx="5539586" cy="29635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65" b="97101" l="0" r="99664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525" y="2321548"/>
              <a:ext cx="5481120" cy="29635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9093429">
              <a:off x="3824059" y="2789527"/>
              <a:ext cx="2609869" cy="17196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2098">
              <a:off x="5120738" y="4144510"/>
              <a:ext cx="3647051" cy="5838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7987">
              <a:off x="6760702" y="2569229"/>
              <a:ext cx="1250588" cy="102800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0" y="155023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7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860" y="425572"/>
            <a:ext cx="956210" cy="94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7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96296E-6 L 0 -0.07223 " pathEditMode="relative" rAng="0" ptsTypes="AA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6" y="173420"/>
            <a:ext cx="10768348" cy="6977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4166" y="204952"/>
            <a:ext cx="7283669" cy="584775"/>
          </a:xfrm>
          <a:prstGeom prst="rect">
            <a:avLst/>
          </a:prstGeom>
          <a:gradFill>
            <a:gsLst>
              <a:gs pos="100000">
                <a:srgbClr val="564EF4"/>
              </a:gs>
              <a:gs pos="79000">
                <a:schemeClr val="bg1"/>
              </a:gs>
              <a:gs pos="93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52" y="4342785"/>
            <a:ext cx="1329554" cy="1772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87955" y="1387376"/>
            <a:ext cx="54973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u="sng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শ্রীধরগুড়নই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+mj-lt"/>
                <a:cs typeface="NikoshBAN" panose="02000000000000000000" pitchFamily="2" charset="0"/>
                <a:hlinkClick r:id="rId4"/>
              </a:rPr>
              <a:t>nazhoq71@gmail.com</a:t>
            </a:r>
            <a:endParaRPr lang="en-US" sz="2000" dirty="0" smtClean="0">
              <a:latin typeface="+mj-lt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০১৭২৪-৬৬৭১৬৬</a:t>
            </a:r>
          </a:p>
          <a:p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বিভাগঃ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358" y="4161791"/>
            <a:ext cx="1328759" cy="184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44561" y="1399124"/>
            <a:ext cx="5497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u="sng" dirty="0" smtClean="0">
              <a:solidFill>
                <a:srgbClr val="564EF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01-১1-২০১৯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072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829869" y="0"/>
            <a:ext cx="5486400" cy="6593305"/>
            <a:chOff x="2254156" y="81721"/>
            <a:chExt cx="5486400" cy="6593305"/>
          </a:xfrm>
        </p:grpSpPr>
        <p:sp>
          <p:nvSpPr>
            <p:cNvPr id="35" name="Rectangle 34"/>
            <p:cNvSpPr/>
            <p:nvPr/>
          </p:nvSpPr>
          <p:spPr>
            <a:xfrm>
              <a:off x="2254156" y="81721"/>
              <a:ext cx="5486400" cy="6593305"/>
            </a:xfrm>
            <a:prstGeom prst="rect">
              <a:avLst/>
            </a:prstGeom>
            <a:gradFill flip="none" rotWithShape="1">
              <a:gsLst>
                <a:gs pos="0">
                  <a:srgbClr val="007FFF">
                    <a:tint val="66000"/>
                    <a:satMod val="160000"/>
                  </a:srgbClr>
                </a:gs>
                <a:gs pos="29000">
                  <a:srgbClr val="DCE6FF"/>
                </a:gs>
                <a:gs pos="15000">
                  <a:srgbClr val="007FFF">
                    <a:tint val="44500"/>
                    <a:satMod val="160000"/>
                  </a:srgbClr>
                </a:gs>
                <a:gs pos="59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997356" y="619389"/>
              <a:ext cx="2089244" cy="26710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160780" y="5196497"/>
              <a:ext cx="3667300" cy="1368776"/>
            </a:xfrm>
            <a:custGeom>
              <a:avLst/>
              <a:gdLst>
                <a:gd name="connsiteX0" fmla="*/ 2594417 w 7507612"/>
                <a:gd name="connsiteY0" fmla="*/ 3762650 h 4028783"/>
                <a:gd name="connsiteX1" fmla="*/ 2594417 w 7507612"/>
                <a:gd name="connsiteY1" fmla="*/ 3762651 h 4028783"/>
                <a:gd name="connsiteX2" fmla="*/ 2594417 w 7507612"/>
                <a:gd name="connsiteY2" fmla="*/ 3762651 h 4028783"/>
                <a:gd name="connsiteX3" fmla="*/ 0 w 7507612"/>
                <a:gd name="connsiteY3" fmla="*/ 266131 h 4028783"/>
                <a:gd name="connsiteX4" fmla="*/ 0 w 7507612"/>
                <a:gd name="connsiteY4" fmla="*/ 266131 h 4028783"/>
                <a:gd name="connsiteX5" fmla="*/ 0 w 7507612"/>
                <a:gd name="connsiteY5" fmla="*/ 266132 h 4028783"/>
                <a:gd name="connsiteX6" fmla="*/ 266132 w 7507612"/>
                <a:gd name="connsiteY6" fmla="*/ 0 h 4028783"/>
                <a:gd name="connsiteX7" fmla="*/ 7241480 w 7507612"/>
                <a:gd name="connsiteY7" fmla="*/ 0 h 4028783"/>
                <a:gd name="connsiteX8" fmla="*/ 7507612 w 7507612"/>
                <a:gd name="connsiteY8" fmla="*/ 266132 h 4028783"/>
                <a:gd name="connsiteX9" fmla="*/ 7507611 w 7507612"/>
                <a:gd name="connsiteY9" fmla="*/ 266132 h 4028783"/>
                <a:gd name="connsiteX10" fmla="*/ 7241479 w 7507612"/>
                <a:gd name="connsiteY10" fmla="*/ 532264 h 4028783"/>
                <a:gd name="connsiteX11" fmla="*/ 4013783 w 7507612"/>
                <a:gd name="connsiteY11" fmla="*/ 532264 h 4028783"/>
                <a:gd name="connsiteX12" fmla="*/ 4013783 w 7507612"/>
                <a:gd name="connsiteY12" fmla="*/ 3496519 h 4028783"/>
                <a:gd name="connsiteX13" fmla="*/ 4704134 w 7507612"/>
                <a:gd name="connsiteY13" fmla="*/ 3496519 h 4028783"/>
                <a:gd name="connsiteX14" fmla="*/ 4970266 w 7507612"/>
                <a:gd name="connsiteY14" fmla="*/ 3762651 h 4028783"/>
                <a:gd name="connsiteX15" fmla="*/ 4970265 w 7507612"/>
                <a:gd name="connsiteY15" fmla="*/ 3762651 h 4028783"/>
                <a:gd name="connsiteX16" fmla="*/ 4704133 w 7507612"/>
                <a:gd name="connsiteY16" fmla="*/ 4028783 h 4028783"/>
                <a:gd name="connsiteX17" fmla="*/ 2860549 w 7507612"/>
                <a:gd name="connsiteY17" fmla="*/ 4028782 h 4028783"/>
                <a:gd name="connsiteX18" fmla="*/ 2615331 w 7507612"/>
                <a:gd name="connsiteY18" fmla="*/ 3866241 h 4028783"/>
                <a:gd name="connsiteX19" fmla="*/ 2594417 w 7507612"/>
                <a:gd name="connsiteY19" fmla="*/ 3762651 h 4028783"/>
                <a:gd name="connsiteX20" fmla="*/ 2615331 w 7507612"/>
                <a:gd name="connsiteY20" fmla="*/ 3659061 h 4028783"/>
                <a:gd name="connsiteX21" fmla="*/ 2860549 w 7507612"/>
                <a:gd name="connsiteY21" fmla="*/ 3496519 h 4028783"/>
                <a:gd name="connsiteX22" fmla="*/ 3454224 w 7507612"/>
                <a:gd name="connsiteY22" fmla="*/ 3496519 h 4028783"/>
                <a:gd name="connsiteX23" fmla="*/ 3454224 w 7507612"/>
                <a:gd name="connsiteY23" fmla="*/ 532264 h 4028783"/>
                <a:gd name="connsiteX24" fmla="*/ 266132 w 7507612"/>
                <a:gd name="connsiteY24" fmla="*/ 532263 h 4028783"/>
                <a:gd name="connsiteX25" fmla="*/ 20914 w 7507612"/>
                <a:gd name="connsiteY25" fmla="*/ 369722 h 4028783"/>
                <a:gd name="connsiteX26" fmla="*/ 0 w 7507612"/>
                <a:gd name="connsiteY26" fmla="*/ 266131 h 4028783"/>
                <a:gd name="connsiteX27" fmla="*/ 20914 w 7507612"/>
                <a:gd name="connsiteY27" fmla="*/ 162541 h 4028783"/>
                <a:gd name="connsiteX28" fmla="*/ 266132 w 7507612"/>
                <a:gd name="connsiteY28" fmla="*/ 0 h 402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07612" h="4028783">
                  <a:moveTo>
                    <a:pt x="2594417" y="3762650"/>
                  </a:moveTo>
                  <a:lnTo>
                    <a:pt x="2594417" y="3762651"/>
                  </a:lnTo>
                  <a:lnTo>
                    <a:pt x="2594417" y="3762651"/>
                  </a:lnTo>
                  <a:close/>
                  <a:moveTo>
                    <a:pt x="0" y="266131"/>
                  </a:moveTo>
                  <a:lnTo>
                    <a:pt x="0" y="266131"/>
                  </a:lnTo>
                  <a:lnTo>
                    <a:pt x="0" y="266132"/>
                  </a:lnTo>
                  <a:close/>
                  <a:moveTo>
                    <a:pt x="266132" y="0"/>
                  </a:moveTo>
                  <a:lnTo>
                    <a:pt x="7241480" y="0"/>
                  </a:lnTo>
                  <a:cubicBezTo>
                    <a:pt x="7388461" y="0"/>
                    <a:pt x="7507612" y="119151"/>
                    <a:pt x="7507612" y="266132"/>
                  </a:cubicBezTo>
                  <a:lnTo>
                    <a:pt x="7507611" y="266132"/>
                  </a:lnTo>
                  <a:cubicBezTo>
                    <a:pt x="7507611" y="413113"/>
                    <a:pt x="7388460" y="532264"/>
                    <a:pt x="7241479" y="532264"/>
                  </a:cubicBezTo>
                  <a:lnTo>
                    <a:pt x="4013783" y="532264"/>
                  </a:lnTo>
                  <a:lnTo>
                    <a:pt x="4013783" y="3496519"/>
                  </a:lnTo>
                  <a:lnTo>
                    <a:pt x="4704134" y="3496519"/>
                  </a:lnTo>
                  <a:cubicBezTo>
                    <a:pt x="4851115" y="3496519"/>
                    <a:pt x="4970266" y="3615670"/>
                    <a:pt x="4970266" y="3762651"/>
                  </a:cubicBezTo>
                  <a:lnTo>
                    <a:pt x="4970265" y="3762651"/>
                  </a:lnTo>
                  <a:cubicBezTo>
                    <a:pt x="4970265" y="3909632"/>
                    <a:pt x="4851114" y="4028783"/>
                    <a:pt x="4704133" y="4028783"/>
                  </a:cubicBezTo>
                  <a:lnTo>
                    <a:pt x="2860549" y="4028782"/>
                  </a:lnTo>
                  <a:cubicBezTo>
                    <a:pt x="2750313" y="4028782"/>
                    <a:pt x="2655732" y="3961760"/>
                    <a:pt x="2615331" y="3866241"/>
                  </a:cubicBezTo>
                  <a:lnTo>
                    <a:pt x="2594417" y="3762651"/>
                  </a:lnTo>
                  <a:lnTo>
                    <a:pt x="2615331" y="3659061"/>
                  </a:lnTo>
                  <a:cubicBezTo>
                    <a:pt x="2655732" y="3563542"/>
                    <a:pt x="2750313" y="3496519"/>
                    <a:pt x="2860549" y="3496519"/>
                  </a:cubicBezTo>
                  <a:lnTo>
                    <a:pt x="3454224" y="3496519"/>
                  </a:lnTo>
                  <a:lnTo>
                    <a:pt x="3454224" y="532264"/>
                  </a:lnTo>
                  <a:lnTo>
                    <a:pt x="266132" y="532263"/>
                  </a:lnTo>
                  <a:cubicBezTo>
                    <a:pt x="155896" y="532263"/>
                    <a:pt x="61315" y="465241"/>
                    <a:pt x="20914" y="369722"/>
                  </a:cubicBezTo>
                  <a:lnTo>
                    <a:pt x="0" y="266131"/>
                  </a:lnTo>
                  <a:lnTo>
                    <a:pt x="20914" y="162541"/>
                  </a:lnTo>
                  <a:cubicBezTo>
                    <a:pt x="61315" y="67022"/>
                    <a:pt x="155896" y="0"/>
                    <a:pt x="266132" y="0"/>
                  </a:cubicBez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lowchart: Magnetic Disk 15"/>
          <p:cNvSpPr/>
          <p:nvPr/>
        </p:nvSpPr>
        <p:spPr>
          <a:xfrm>
            <a:off x="7586152" y="3081744"/>
            <a:ext cx="1881462" cy="2051902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0 w 10000"/>
              <a:gd name="connsiteY4" fmla="*/ 8333 h 10000"/>
              <a:gd name="connsiteX5" fmla="*/ 0 w 10000"/>
              <a:gd name="connsiteY5" fmla="*/ 1667 h 10000"/>
              <a:gd name="connsiteX0" fmla="*/ 0 w 10000"/>
              <a:gd name="connsiteY0" fmla="*/ 1667 h 9166"/>
              <a:gd name="connsiteX1" fmla="*/ 5000 w 10000"/>
              <a:gd name="connsiteY1" fmla="*/ 0 h 9166"/>
              <a:gd name="connsiteX2" fmla="*/ 10000 w 10000"/>
              <a:gd name="connsiteY2" fmla="*/ 1667 h 9166"/>
              <a:gd name="connsiteX3" fmla="*/ 10000 w 10000"/>
              <a:gd name="connsiteY3" fmla="*/ 8333 h 9166"/>
              <a:gd name="connsiteX4" fmla="*/ 0 w 10000"/>
              <a:gd name="connsiteY4" fmla="*/ 8333 h 9166"/>
              <a:gd name="connsiteX5" fmla="*/ 0 w 10000"/>
              <a:gd name="connsiteY5" fmla="*/ 1667 h 9166"/>
              <a:gd name="connsiteX0" fmla="*/ 10000 w 10000"/>
              <a:gd name="connsiteY0" fmla="*/ 1667 h 9166"/>
              <a:gd name="connsiteX1" fmla="*/ 5000 w 10000"/>
              <a:gd name="connsiteY1" fmla="*/ 3334 h 9166"/>
              <a:gd name="connsiteX2" fmla="*/ 0 w 10000"/>
              <a:gd name="connsiteY2" fmla="*/ 1667 h 9166"/>
              <a:gd name="connsiteX0" fmla="*/ 0 w 10000"/>
              <a:gd name="connsiteY0" fmla="*/ 1667 h 9166"/>
              <a:gd name="connsiteX1" fmla="*/ 5000 w 10000"/>
              <a:gd name="connsiteY1" fmla="*/ 0 h 9166"/>
              <a:gd name="connsiteX2" fmla="*/ 10000 w 10000"/>
              <a:gd name="connsiteY2" fmla="*/ 1667 h 9166"/>
              <a:gd name="connsiteX3" fmla="*/ 10000 w 10000"/>
              <a:gd name="connsiteY3" fmla="*/ 8333 h 9166"/>
              <a:gd name="connsiteX4" fmla="*/ 0 w 10000"/>
              <a:gd name="connsiteY4" fmla="*/ 8333 h 9166"/>
              <a:gd name="connsiteX5" fmla="*/ 0 w 10000"/>
              <a:gd name="connsiteY5" fmla="*/ 1667 h 9166"/>
              <a:gd name="connsiteX0" fmla="*/ 0 w 10000"/>
              <a:gd name="connsiteY0" fmla="*/ 1819 h 10000"/>
              <a:gd name="connsiteX1" fmla="*/ 5000 w 10000"/>
              <a:gd name="connsiteY1" fmla="*/ 0 h 10000"/>
              <a:gd name="connsiteX2" fmla="*/ 10000 w 10000"/>
              <a:gd name="connsiteY2" fmla="*/ 1819 h 10000"/>
              <a:gd name="connsiteX3" fmla="*/ 10000 w 10000"/>
              <a:gd name="connsiteY3" fmla="*/ 9091 h 10000"/>
              <a:gd name="connsiteX4" fmla="*/ 0 w 10000"/>
              <a:gd name="connsiteY4" fmla="*/ 9091 h 10000"/>
              <a:gd name="connsiteX5" fmla="*/ 0 w 10000"/>
              <a:gd name="connsiteY5" fmla="*/ 1819 h 10000"/>
              <a:gd name="connsiteX0" fmla="*/ 10000 w 10000"/>
              <a:gd name="connsiteY0" fmla="*/ 1819 h 10000"/>
              <a:gd name="connsiteX1" fmla="*/ 5000 w 10000"/>
              <a:gd name="connsiteY1" fmla="*/ 3637 h 10000"/>
              <a:gd name="connsiteX2" fmla="*/ 0 w 10000"/>
              <a:gd name="connsiteY2" fmla="*/ 1819 h 10000"/>
              <a:gd name="connsiteX0" fmla="*/ 0 w 10000"/>
              <a:gd name="connsiteY0" fmla="*/ 1819 h 10000"/>
              <a:gd name="connsiteX1" fmla="*/ 5000 w 10000"/>
              <a:gd name="connsiteY1" fmla="*/ 0 h 10000"/>
              <a:gd name="connsiteX2" fmla="*/ 10000 w 10000"/>
              <a:gd name="connsiteY2" fmla="*/ 1819 h 10000"/>
              <a:gd name="connsiteX3" fmla="*/ 10000 w 10000"/>
              <a:gd name="connsiteY3" fmla="*/ 9091 h 10000"/>
              <a:gd name="connsiteX4" fmla="*/ 0 w 10000"/>
              <a:gd name="connsiteY4" fmla="*/ 9091 h 10000"/>
              <a:gd name="connsiteX5" fmla="*/ 0 w 10000"/>
              <a:gd name="connsiteY5" fmla="*/ 1819 h 10000"/>
              <a:gd name="connsiteX0" fmla="*/ 0 w 10000"/>
              <a:gd name="connsiteY0" fmla="*/ 1819 h 10000"/>
              <a:gd name="connsiteX1" fmla="*/ 5000 w 10000"/>
              <a:gd name="connsiteY1" fmla="*/ 0 h 10000"/>
              <a:gd name="connsiteX2" fmla="*/ 10000 w 10000"/>
              <a:gd name="connsiteY2" fmla="*/ 1819 h 10000"/>
              <a:gd name="connsiteX3" fmla="*/ 10000 w 10000"/>
              <a:gd name="connsiteY3" fmla="*/ 9091 h 10000"/>
              <a:gd name="connsiteX4" fmla="*/ 0 w 10000"/>
              <a:gd name="connsiteY4" fmla="*/ 9091 h 10000"/>
              <a:gd name="connsiteX5" fmla="*/ 0 w 10000"/>
              <a:gd name="connsiteY5" fmla="*/ 1819 h 10000"/>
              <a:gd name="connsiteX0" fmla="*/ 10000 w 10000"/>
              <a:gd name="connsiteY0" fmla="*/ 1819 h 10000"/>
              <a:gd name="connsiteX1" fmla="*/ 5000 w 10000"/>
              <a:gd name="connsiteY1" fmla="*/ 3637 h 10000"/>
              <a:gd name="connsiteX2" fmla="*/ 0 w 10000"/>
              <a:gd name="connsiteY2" fmla="*/ 1819 h 10000"/>
              <a:gd name="connsiteX0" fmla="*/ 0 w 10000"/>
              <a:gd name="connsiteY0" fmla="*/ 1819 h 10000"/>
              <a:gd name="connsiteX1" fmla="*/ 5000 w 10000"/>
              <a:gd name="connsiteY1" fmla="*/ 0 h 10000"/>
              <a:gd name="connsiteX2" fmla="*/ 10000 w 10000"/>
              <a:gd name="connsiteY2" fmla="*/ 1819 h 10000"/>
              <a:gd name="connsiteX3" fmla="*/ 10000 w 10000"/>
              <a:gd name="connsiteY3" fmla="*/ 9091 h 10000"/>
              <a:gd name="connsiteX4" fmla="*/ 0 w 10000"/>
              <a:gd name="connsiteY4" fmla="*/ 9091 h 10000"/>
              <a:gd name="connsiteX5" fmla="*/ 0 w 10000"/>
              <a:gd name="connsiteY5" fmla="*/ 1819 h 10000"/>
              <a:gd name="connsiteX0" fmla="*/ 0 w 10000"/>
              <a:gd name="connsiteY0" fmla="*/ 1819 h 9562"/>
              <a:gd name="connsiteX1" fmla="*/ 5000 w 10000"/>
              <a:gd name="connsiteY1" fmla="*/ 0 h 9562"/>
              <a:gd name="connsiteX2" fmla="*/ 10000 w 10000"/>
              <a:gd name="connsiteY2" fmla="*/ 1819 h 9562"/>
              <a:gd name="connsiteX3" fmla="*/ 10000 w 10000"/>
              <a:gd name="connsiteY3" fmla="*/ 9091 h 9562"/>
              <a:gd name="connsiteX4" fmla="*/ 0 w 10000"/>
              <a:gd name="connsiteY4" fmla="*/ 9091 h 9562"/>
              <a:gd name="connsiteX5" fmla="*/ 0 w 10000"/>
              <a:gd name="connsiteY5" fmla="*/ 1819 h 9562"/>
              <a:gd name="connsiteX0" fmla="*/ 10000 w 10000"/>
              <a:gd name="connsiteY0" fmla="*/ 1819 h 9562"/>
              <a:gd name="connsiteX1" fmla="*/ 5000 w 10000"/>
              <a:gd name="connsiteY1" fmla="*/ 3637 h 9562"/>
              <a:gd name="connsiteX2" fmla="*/ 0 w 10000"/>
              <a:gd name="connsiteY2" fmla="*/ 1819 h 9562"/>
              <a:gd name="connsiteX0" fmla="*/ 0 w 10000"/>
              <a:gd name="connsiteY0" fmla="*/ 1819 h 9562"/>
              <a:gd name="connsiteX1" fmla="*/ 5000 w 10000"/>
              <a:gd name="connsiteY1" fmla="*/ 0 h 9562"/>
              <a:gd name="connsiteX2" fmla="*/ 10000 w 10000"/>
              <a:gd name="connsiteY2" fmla="*/ 1819 h 9562"/>
              <a:gd name="connsiteX3" fmla="*/ 10000 w 10000"/>
              <a:gd name="connsiteY3" fmla="*/ 9091 h 9562"/>
              <a:gd name="connsiteX4" fmla="*/ 6034 w 10000"/>
              <a:gd name="connsiteY4" fmla="*/ 8487 h 9562"/>
              <a:gd name="connsiteX5" fmla="*/ 0 w 10000"/>
              <a:gd name="connsiteY5" fmla="*/ 9091 h 9562"/>
              <a:gd name="connsiteX6" fmla="*/ 0 w 10000"/>
              <a:gd name="connsiteY6" fmla="*/ 1819 h 9562"/>
              <a:gd name="connsiteX0" fmla="*/ 0 w 10000"/>
              <a:gd name="connsiteY0" fmla="*/ 1902 h 10000"/>
              <a:gd name="connsiteX1" fmla="*/ 5000 w 10000"/>
              <a:gd name="connsiteY1" fmla="*/ 0 h 10000"/>
              <a:gd name="connsiteX2" fmla="*/ 10000 w 10000"/>
              <a:gd name="connsiteY2" fmla="*/ 1902 h 10000"/>
              <a:gd name="connsiteX3" fmla="*/ 10000 w 10000"/>
              <a:gd name="connsiteY3" fmla="*/ 9507 h 10000"/>
              <a:gd name="connsiteX4" fmla="*/ 0 w 10000"/>
              <a:gd name="connsiteY4" fmla="*/ 9507 h 10000"/>
              <a:gd name="connsiteX5" fmla="*/ 0 w 10000"/>
              <a:gd name="connsiteY5" fmla="*/ 1902 h 10000"/>
              <a:gd name="connsiteX0" fmla="*/ 10000 w 10000"/>
              <a:gd name="connsiteY0" fmla="*/ 1902 h 10000"/>
              <a:gd name="connsiteX1" fmla="*/ 5000 w 10000"/>
              <a:gd name="connsiteY1" fmla="*/ 3804 h 10000"/>
              <a:gd name="connsiteX2" fmla="*/ 0 w 10000"/>
              <a:gd name="connsiteY2" fmla="*/ 1902 h 10000"/>
              <a:gd name="connsiteX0" fmla="*/ 0 w 10000"/>
              <a:gd name="connsiteY0" fmla="*/ 1902 h 10000"/>
              <a:gd name="connsiteX1" fmla="*/ 5000 w 10000"/>
              <a:gd name="connsiteY1" fmla="*/ 0 h 10000"/>
              <a:gd name="connsiteX2" fmla="*/ 10000 w 10000"/>
              <a:gd name="connsiteY2" fmla="*/ 1902 h 10000"/>
              <a:gd name="connsiteX3" fmla="*/ 10000 w 10000"/>
              <a:gd name="connsiteY3" fmla="*/ 9507 h 10000"/>
              <a:gd name="connsiteX4" fmla="*/ 6034 w 10000"/>
              <a:gd name="connsiteY4" fmla="*/ 8876 h 10000"/>
              <a:gd name="connsiteX5" fmla="*/ 0 w 10000"/>
              <a:gd name="connsiteY5" fmla="*/ 9507 h 10000"/>
              <a:gd name="connsiteX6" fmla="*/ 0 w 10000"/>
              <a:gd name="connsiteY6" fmla="*/ 1902 h 10000"/>
              <a:gd name="connsiteX0" fmla="*/ 0 w 10000"/>
              <a:gd name="connsiteY0" fmla="*/ 1902 h 10000"/>
              <a:gd name="connsiteX1" fmla="*/ 5000 w 10000"/>
              <a:gd name="connsiteY1" fmla="*/ 0 h 10000"/>
              <a:gd name="connsiteX2" fmla="*/ 10000 w 10000"/>
              <a:gd name="connsiteY2" fmla="*/ 1902 h 10000"/>
              <a:gd name="connsiteX3" fmla="*/ 10000 w 10000"/>
              <a:gd name="connsiteY3" fmla="*/ 9507 h 10000"/>
              <a:gd name="connsiteX4" fmla="*/ 0 w 10000"/>
              <a:gd name="connsiteY4" fmla="*/ 9507 h 10000"/>
              <a:gd name="connsiteX5" fmla="*/ 0 w 10000"/>
              <a:gd name="connsiteY5" fmla="*/ 1902 h 10000"/>
              <a:gd name="connsiteX0" fmla="*/ 10000 w 10000"/>
              <a:gd name="connsiteY0" fmla="*/ 1902 h 10000"/>
              <a:gd name="connsiteX1" fmla="*/ 5000 w 10000"/>
              <a:gd name="connsiteY1" fmla="*/ 3804 h 10000"/>
              <a:gd name="connsiteX2" fmla="*/ 0 w 10000"/>
              <a:gd name="connsiteY2" fmla="*/ 1902 h 10000"/>
              <a:gd name="connsiteX0" fmla="*/ 0 w 10000"/>
              <a:gd name="connsiteY0" fmla="*/ 1902 h 10000"/>
              <a:gd name="connsiteX1" fmla="*/ 5000 w 10000"/>
              <a:gd name="connsiteY1" fmla="*/ 0 h 10000"/>
              <a:gd name="connsiteX2" fmla="*/ 10000 w 10000"/>
              <a:gd name="connsiteY2" fmla="*/ 1902 h 10000"/>
              <a:gd name="connsiteX3" fmla="*/ 10000 w 10000"/>
              <a:gd name="connsiteY3" fmla="*/ 9507 h 10000"/>
              <a:gd name="connsiteX4" fmla="*/ 6034 w 10000"/>
              <a:gd name="connsiteY4" fmla="*/ 8876 h 10000"/>
              <a:gd name="connsiteX5" fmla="*/ 0 w 10000"/>
              <a:gd name="connsiteY5" fmla="*/ 9507 h 10000"/>
              <a:gd name="connsiteX6" fmla="*/ 0 w 10000"/>
              <a:gd name="connsiteY6" fmla="*/ 1902 h 10000"/>
              <a:gd name="connsiteX0" fmla="*/ 0 w 10000"/>
              <a:gd name="connsiteY0" fmla="*/ 1902 h 10000"/>
              <a:gd name="connsiteX1" fmla="*/ 5000 w 10000"/>
              <a:gd name="connsiteY1" fmla="*/ 0 h 10000"/>
              <a:gd name="connsiteX2" fmla="*/ 10000 w 10000"/>
              <a:gd name="connsiteY2" fmla="*/ 1902 h 10000"/>
              <a:gd name="connsiteX3" fmla="*/ 10000 w 10000"/>
              <a:gd name="connsiteY3" fmla="*/ 9507 h 10000"/>
              <a:gd name="connsiteX4" fmla="*/ 0 w 10000"/>
              <a:gd name="connsiteY4" fmla="*/ 9507 h 10000"/>
              <a:gd name="connsiteX5" fmla="*/ 0 w 10000"/>
              <a:gd name="connsiteY5" fmla="*/ 1902 h 10000"/>
              <a:gd name="connsiteX0" fmla="*/ 10000 w 10000"/>
              <a:gd name="connsiteY0" fmla="*/ 1902 h 10000"/>
              <a:gd name="connsiteX1" fmla="*/ 5000 w 10000"/>
              <a:gd name="connsiteY1" fmla="*/ 3804 h 10000"/>
              <a:gd name="connsiteX2" fmla="*/ 0 w 10000"/>
              <a:gd name="connsiteY2" fmla="*/ 1902 h 10000"/>
              <a:gd name="connsiteX0" fmla="*/ 0 w 10000"/>
              <a:gd name="connsiteY0" fmla="*/ 1902 h 10000"/>
              <a:gd name="connsiteX1" fmla="*/ 5000 w 10000"/>
              <a:gd name="connsiteY1" fmla="*/ 0 h 10000"/>
              <a:gd name="connsiteX2" fmla="*/ 10000 w 10000"/>
              <a:gd name="connsiteY2" fmla="*/ 1902 h 10000"/>
              <a:gd name="connsiteX3" fmla="*/ 10000 w 10000"/>
              <a:gd name="connsiteY3" fmla="*/ 9507 h 10000"/>
              <a:gd name="connsiteX4" fmla="*/ 6034 w 10000"/>
              <a:gd name="connsiteY4" fmla="*/ 8876 h 10000"/>
              <a:gd name="connsiteX5" fmla="*/ 0 w 10000"/>
              <a:gd name="connsiteY5" fmla="*/ 9507 h 10000"/>
              <a:gd name="connsiteX6" fmla="*/ 0 w 10000"/>
              <a:gd name="connsiteY6" fmla="*/ 1902 h 10000"/>
              <a:gd name="connsiteX0" fmla="*/ 0 w 10000"/>
              <a:gd name="connsiteY0" fmla="*/ 1902 h 10792"/>
              <a:gd name="connsiteX1" fmla="*/ 5000 w 10000"/>
              <a:gd name="connsiteY1" fmla="*/ 0 h 10792"/>
              <a:gd name="connsiteX2" fmla="*/ 10000 w 10000"/>
              <a:gd name="connsiteY2" fmla="*/ 1902 h 10792"/>
              <a:gd name="connsiteX3" fmla="*/ 10000 w 10000"/>
              <a:gd name="connsiteY3" fmla="*/ 9507 h 10792"/>
              <a:gd name="connsiteX4" fmla="*/ 0 w 10000"/>
              <a:gd name="connsiteY4" fmla="*/ 9507 h 10792"/>
              <a:gd name="connsiteX5" fmla="*/ 0 w 10000"/>
              <a:gd name="connsiteY5" fmla="*/ 1902 h 10792"/>
              <a:gd name="connsiteX0" fmla="*/ 10000 w 10000"/>
              <a:gd name="connsiteY0" fmla="*/ 1902 h 10792"/>
              <a:gd name="connsiteX1" fmla="*/ 5000 w 10000"/>
              <a:gd name="connsiteY1" fmla="*/ 3804 h 10792"/>
              <a:gd name="connsiteX2" fmla="*/ 0 w 10000"/>
              <a:gd name="connsiteY2" fmla="*/ 1902 h 10792"/>
              <a:gd name="connsiteX0" fmla="*/ 0 w 10000"/>
              <a:gd name="connsiteY0" fmla="*/ 1902 h 10792"/>
              <a:gd name="connsiteX1" fmla="*/ 5000 w 10000"/>
              <a:gd name="connsiteY1" fmla="*/ 0 h 10792"/>
              <a:gd name="connsiteX2" fmla="*/ 10000 w 10000"/>
              <a:gd name="connsiteY2" fmla="*/ 1902 h 10792"/>
              <a:gd name="connsiteX3" fmla="*/ 9821 w 10000"/>
              <a:gd name="connsiteY3" fmla="*/ 10414 h 10792"/>
              <a:gd name="connsiteX4" fmla="*/ 6034 w 10000"/>
              <a:gd name="connsiteY4" fmla="*/ 8876 h 10792"/>
              <a:gd name="connsiteX5" fmla="*/ 0 w 10000"/>
              <a:gd name="connsiteY5" fmla="*/ 9507 h 10792"/>
              <a:gd name="connsiteX6" fmla="*/ 0 w 10000"/>
              <a:gd name="connsiteY6" fmla="*/ 1902 h 10792"/>
              <a:gd name="connsiteX0" fmla="*/ 0 w 10000"/>
              <a:gd name="connsiteY0" fmla="*/ 1902 h 10414"/>
              <a:gd name="connsiteX1" fmla="*/ 5000 w 10000"/>
              <a:gd name="connsiteY1" fmla="*/ 0 h 10414"/>
              <a:gd name="connsiteX2" fmla="*/ 10000 w 10000"/>
              <a:gd name="connsiteY2" fmla="*/ 1902 h 10414"/>
              <a:gd name="connsiteX3" fmla="*/ 10000 w 10000"/>
              <a:gd name="connsiteY3" fmla="*/ 9507 h 10414"/>
              <a:gd name="connsiteX4" fmla="*/ 0 w 10000"/>
              <a:gd name="connsiteY4" fmla="*/ 9507 h 10414"/>
              <a:gd name="connsiteX5" fmla="*/ 0 w 10000"/>
              <a:gd name="connsiteY5" fmla="*/ 1902 h 10414"/>
              <a:gd name="connsiteX0" fmla="*/ 10000 w 10000"/>
              <a:gd name="connsiteY0" fmla="*/ 1902 h 10414"/>
              <a:gd name="connsiteX1" fmla="*/ 5000 w 10000"/>
              <a:gd name="connsiteY1" fmla="*/ 3804 h 10414"/>
              <a:gd name="connsiteX2" fmla="*/ 0 w 10000"/>
              <a:gd name="connsiteY2" fmla="*/ 1902 h 10414"/>
              <a:gd name="connsiteX0" fmla="*/ 0 w 10000"/>
              <a:gd name="connsiteY0" fmla="*/ 1902 h 10414"/>
              <a:gd name="connsiteX1" fmla="*/ 5000 w 10000"/>
              <a:gd name="connsiteY1" fmla="*/ 0 h 10414"/>
              <a:gd name="connsiteX2" fmla="*/ 10000 w 10000"/>
              <a:gd name="connsiteY2" fmla="*/ 1902 h 10414"/>
              <a:gd name="connsiteX3" fmla="*/ 9821 w 10000"/>
              <a:gd name="connsiteY3" fmla="*/ 10414 h 10414"/>
              <a:gd name="connsiteX4" fmla="*/ 6034 w 10000"/>
              <a:gd name="connsiteY4" fmla="*/ 8876 h 10414"/>
              <a:gd name="connsiteX5" fmla="*/ 0 w 10000"/>
              <a:gd name="connsiteY5" fmla="*/ 9507 h 10414"/>
              <a:gd name="connsiteX6" fmla="*/ 0 w 10000"/>
              <a:gd name="connsiteY6" fmla="*/ 1902 h 10414"/>
              <a:gd name="connsiteX0" fmla="*/ 89 w 10089"/>
              <a:gd name="connsiteY0" fmla="*/ 1902 h 10414"/>
              <a:gd name="connsiteX1" fmla="*/ 5089 w 10089"/>
              <a:gd name="connsiteY1" fmla="*/ 0 h 10414"/>
              <a:gd name="connsiteX2" fmla="*/ 10089 w 10089"/>
              <a:gd name="connsiteY2" fmla="*/ 1902 h 10414"/>
              <a:gd name="connsiteX3" fmla="*/ 10089 w 10089"/>
              <a:gd name="connsiteY3" fmla="*/ 9507 h 10414"/>
              <a:gd name="connsiteX4" fmla="*/ 89 w 10089"/>
              <a:gd name="connsiteY4" fmla="*/ 9507 h 10414"/>
              <a:gd name="connsiteX5" fmla="*/ 89 w 10089"/>
              <a:gd name="connsiteY5" fmla="*/ 1902 h 10414"/>
              <a:gd name="connsiteX0" fmla="*/ 10089 w 10089"/>
              <a:gd name="connsiteY0" fmla="*/ 1902 h 10414"/>
              <a:gd name="connsiteX1" fmla="*/ 5089 w 10089"/>
              <a:gd name="connsiteY1" fmla="*/ 3804 h 10414"/>
              <a:gd name="connsiteX2" fmla="*/ 89 w 10089"/>
              <a:gd name="connsiteY2" fmla="*/ 1902 h 10414"/>
              <a:gd name="connsiteX0" fmla="*/ 89 w 10089"/>
              <a:gd name="connsiteY0" fmla="*/ 1902 h 10414"/>
              <a:gd name="connsiteX1" fmla="*/ 5089 w 10089"/>
              <a:gd name="connsiteY1" fmla="*/ 0 h 10414"/>
              <a:gd name="connsiteX2" fmla="*/ 10089 w 10089"/>
              <a:gd name="connsiteY2" fmla="*/ 1902 h 10414"/>
              <a:gd name="connsiteX3" fmla="*/ 9910 w 10089"/>
              <a:gd name="connsiteY3" fmla="*/ 10414 h 10414"/>
              <a:gd name="connsiteX4" fmla="*/ 6123 w 10089"/>
              <a:gd name="connsiteY4" fmla="*/ 8876 h 10414"/>
              <a:gd name="connsiteX5" fmla="*/ 0 w 10089"/>
              <a:gd name="connsiteY5" fmla="*/ 9583 h 10414"/>
              <a:gd name="connsiteX6" fmla="*/ 89 w 10089"/>
              <a:gd name="connsiteY6" fmla="*/ 1902 h 10414"/>
              <a:gd name="connsiteX0" fmla="*/ 89 w 10089"/>
              <a:gd name="connsiteY0" fmla="*/ 1902 h 10414"/>
              <a:gd name="connsiteX1" fmla="*/ 5089 w 10089"/>
              <a:gd name="connsiteY1" fmla="*/ 0 h 10414"/>
              <a:gd name="connsiteX2" fmla="*/ 10089 w 10089"/>
              <a:gd name="connsiteY2" fmla="*/ 1902 h 10414"/>
              <a:gd name="connsiteX3" fmla="*/ 10089 w 10089"/>
              <a:gd name="connsiteY3" fmla="*/ 9507 h 10414"/>
              <a:gd name="connsiteX4" fmla="*/ 89 w 10089"/>
              <a:gd name="connsiteY4" fmla="*/ 9507 h 10414"/>
              <a:gd name="connsiteX5" fmla="*/ 89 w 10089"/>
              <a:gd name="connsiteY5" fmla="*/ 1902 h 10414"/>
              <a:gd name="connsiteX0" fmla="*/ 10089 w 10089"/>
              <a:gd name="connsiteY0" fmla="*/ 1902 h 10414"/>
              <a:gd name="connsiteX1" fmla="*/ 5089 w 10089"/>
              <a:gd name="connsiteY1" fmla="*/ 3804 h 10414"/>
              <a:gd name="connsiteX2" fmla="*/ 89 w 10089"/>
              <a:gd name="connsiteY2" fmla="*/ 1902 h 10414"/>
              <a:gd name="connsiteX0" fmla="*/ 89 w 10089"/>
              <a:gd name="connsiteY0" fmla="*/ 1902 h 10414"/>
              <a:gd name="connsiteX1" fmla="*/ 5089 w 10089"/>
              <a:gd name="connsiteY1" fmla="*/ 0 h 10414"/>
              <a:gd name="connsiteX2" fmla="*/ 10089 w 10089"/>
              <a:gd name="connsiteY2" fmla="*/ 1902 h 10414"/>
              <a:gd name="connsiteX3" fmla="*/ 9910 w 10089"/>
              <a:gd name="connsiteY3" fmla="*/ 10414 h 10414"/>
              <a:gd name="connsiteX4" fmla="*/ 6123 w 10089"/>
              <a:gd name="connsiteY4" fmla="*/ 8876 h 10414"/>
              <a:gd name="connsiteX5" fmla="*/ 0 w 10089"/>
              <a:gd name="connsiteY5" fmla="*/ 9583 h 10414"/>
              <a:gd name="connsiteX6" fmla="*/ 89 w 10089"/>
              <a:gd name="connsiteY6" fmla="*/ 1902 h 10414"/>
              <a:gd name="connsiteX0" fmla="*/ 89 w 10089"/>
              <a:gd name="connsiteY0" fmla="*/ 1902 h 11088"/>
              <a:gd name="connsiteX1" fmla="*/ 5089 w 10089"/>
              <a:gd name="connsiteY1" fmla="*/ 0 h 11088"/>
              <a:gd name="connsiteX2" fmla="*/ 10089 w 10089"/>
              <a:gd name="connsiteY2" fmla="*/ 1902 h 11088"/>
              <a:gd name="connsiteX3" fmla="*/ 10089 w 10089"/>
              <a:gd name="connsiteY3" fmla="*/ 9507 h 11088"/>
              <a:gd name="connsiteX4" fmla="*/ 89 w 10089"/>
              <a:gd name="connsiteY4" fmla="*/ 9507 h 11088"/>
              <a:gd name="connsiteX5" fmla="*/ 89 w 10089"/>
              <a:gd name="connsiteY5" fmla="*/ 1902 h 11088"/>
              <a:gd name="connsiteX0" fmla="*/ 10089 w 10089"/>
              <a:gd name="connsiteY0" fmla="*/ 1902 h 11088"/>
              <a:gd name="connsiteX1" fmla="*/ 5089 w 10089"/>
              <a:gd name="connsiteY1" fmla="*/ 3804 h 11088"/>
              <a:gd name="connsiteX2" fmla="*/ 89 w 10089"/>
              <a:gd name="connsiteY2" fmla="*/ 1902 h 11088"/>
              <a:gd name="connsiteX0" fmla="*/ 89 w 10089"/>
              <a:gd name="connsiteY0" fmla="*/ 1902 h 11088"/>
              <a:gd name="connsiteX1" fmla="*/ 5089 w 10089"/>
              <a:gd name="connsiteY1" fmla="*/ 0 h 11088"/>
              <a:gd name="connsiteX2" fmla="*/ 10089 w 10089"/>
              <a:gd name="connsiteY2" fmla="*/ 1902 h 11088"/>
              <a:gd name="connsiteX3" fmla="*/ 9910 w 10089"/>
              <a:gd name="connsiteY3" fmla="*/ 10414 h 11088"/>
              <a:gd name="connsiteX4" fmla="*/ 0 w 10089"/>
              <a:gd name="connsiteY4" fmla="*/ 9583 h 11088"/>
              <a:gd name="connsiteX5" fmla="*/ 89 w 10089"/>
              <a:gd name="connsiteY5" fmla="*/ 1902 h 11088"/>
              <a:gd name="connsiteX0" fmla="*/ 89 w 10089"/>
              <a:gd name="connsiteY0" fmla="*/ 1902 h 10532"/>
              <a:gd name="connsiteX1" fmla="*/ 5089 w 10089"/>
              <a:gd name="connsiteY1" fmla="*/ 0 h 10532"/>
              <a:gd name="connsiteX2" fmla="*/ 10089 w 10089"/>
              <a:gd name="connsiteY2" fmla="*/ 1902 h 10532"/>
              <a:gd name="connsiteX3" fmla="*/ 10089 w 10089"/>
              <a:gd name="connsiteY3" fmla="*/ 9507 h 10532"/>
              <a:gd name="connsiteX4" fmla="*/ 89 w 10089"/>
              <a:gd name="connsiteY4" fmla="*/ 9507 h 10532"/>
              <a:gd name="connsiteX5" fmla="*/ 89 w 10089"/>
              <a:gd name="connsiteY5" fmla="*/ 1902 h 10532"/>
              <a:gd name="connsiteX0" fmla="*/ 10089 w 10089"/>
              <a:gd name="connsiteY0" fmla="*/ 1902 h 10532"/>
              <a:gd name="connsiteX1" fmla="*/ 5089 w 10089"/>
              <a:gd name="connsiteY1" fmla="*/ 3804 h 10532"/>
              <a:gd name="connsiteX2" fmla="*/ 89 w 10089"/>
              <a:gd name="connsiteY2" fmla="*/ 1902 h 10532"/>
              <a:gd name="connsiteX0" fmla="*/ 89 w 10089"/>
              <a:gd name="connsiteY0" fmla="*/ 1902 h 10532"/>
              <a:gd name="connsiteX1" fmla="*/ 5089 w 10089"/>
              <a:gd name="connsiteY1" fmla="*/ 0 h 10532"/>
              <a:gd name="connsiteX2" fmla="*/ 10089 w 10089"/>
              <a:gd name="connsiteY2" fmla="*/ 1902 h 10532"/>
              <a:gd name="connsiteX3" fmla="*/ 9910 w 10089"/>
              <a:gd name="connsiteY3" fmla="*/ 10414 h 10532"/>
              <a:gd name="connsiteX4" fmla="*/ 0 w 10089"/>
              <a:gd name="connsiteY4" fmla="*/ 9583 h 10532"/>
              <a:gd name="connsiteX5" fmla="*/ 89 w 10089"/>
              <a:gd name="connsiteY5" fmla="*/ 1902 h 10532"/>
              <a:gd name="connsiteX0" fmla="*/ 89 w 10089"/>
              <a:gd name="connsiteY0" fmla="*/ 1902 h 10414"/>
              <a:gd name="connsiteX1" fmla="*/ 5089 w 10089"/>
              <a:gd name="connsiteY1" fmla="*/ 0 h 10414"/>
              <a:gd name="connsiteX2" fmla="*/ 10089 w 10089"/>
              <a:gd name="connsiteY2" fmla="*/ 1902 h 10414"/>
              <a:gd name="connsiteX3" fmla="*/ 10089 w 10089"/>
              <a:gd name="connsiteY3" fmla="*/ 9507 h 10414"/>
              <a:gd name="connsiteX4" fmla="*/ 89 w 10089"/>
              <a:gd name="connsiteY4" fmla="*/ 9507 h 10414"/>
              <a:gd name="connsiteX5" fmla="*/ 89 w 10089"/>
              <a:gd name="connsiteY5" fmla="*/ 1902 h 10414"/>
              <a:gd name="connsiteX0" fmla="*/ 10089 w 10089"/>
              <a:gd name="connsiteY0" fmla="*/ 1902 h 10414"/>
              <a:gd name="connsiteX1" fmla="*/ 5089 w 10089"/>
              <a:gd name="connsiteY1" fmla="*/ 3804 h 10414"/>
              <a:gd name="connsiteX2" fmla="*/ 89 w 10089"/>
              <a:gd name="connsiteY2" fmla="*/ 1902 h 10414"/>
              <a:gd name="connsiteX0" fmla="*/ 89 w 10089"/>
              <a:gd name="connsiteY0" fmla="*/ 1902 h 10414"/>
              <a:gd name="connsiteX1" fmla="*/ 5089 w 10089"/>
              <a:gd name="connsiteY1" fmla="*/ 0 h 10414"/>
              <a:gd name="connsiteX2" fmla="*/ 10089 w 10089"/>
              <a:gd name="connsiteY2" fmla="*/ 1902 h 10414"/>
              <a:gd name="connsiteX3" fmla="*/ 9910 w 10089"/>
              <a:gd name="connsiteY3" fmla="*/ 10414 h 10414"/>
              <a:gd name="connsiteX4" fmla="*/ 0 w 10089"/>
              <a:gd name="connsiteY4" fmla="*/ 9583 h 10414"/>
              <a:gd name="connsiteX5" fmla="*/ 89 w 10089"/>
              <a:gd name="connsiteY5" fmla="*/ 1902 h 10414"/>
              <a:gd name="connsiteX0" fmla="*/ 89 w 10106"/>
              <a:gd name="connsiteY0" fmla="*/ 1902 h 9809"/>
              <a:gd name="connsiteX1" fmla="*/ 5089 w 10106"/>
              <a:gd name="connsiteY1" fmla="*/ 0 h 9809"/>
              <a:gd name="connsiteX2" fmla="*/ 10089 w 10106"/>
              <a:gd name="connsiteY2" fmla="*/ 1902 h 9809"/>
              <a:gd name="connsiteX3" fmla="*/ 10089 w 10106"/>
              <a:gd name="connsiteY3" fmla="*/ 9507 h 9809"/>
              <a:gd name="connsiteX4" fmla="*/ 89 w 10106"/>
              <a:gd name="connsiteY4" fmla="*/ 9507 h 9809"/>
              <a:gd name="connsiteX5" fmla="*/ 89 w 10106"/>
              <a:gd name="connsiteY5" fmla="*/ 1902 h 9809"/>
              <a:gd name="connsiteX0" fmla="*/ 10089 w 10106"/>
              <a:gd name="connsiteY0" fmla="*/ 1902 h 9809"/>
              <a:gd name="connsiteX1" fmla="*/ 5089 w 10106"/>
              <a:gd name="connsiteY1" fmla="*/ 3804 h 9809"/>
              <a:gd name="connsiteX2" fmla="*/ 89 w 10106"/>
              <a:gd name="connsiteY2" fmla="*/ 1902 h 9809"/>
              <a:gd name="connsiteX0" fmla="*/ 89 w 10106"/>
              <a:gd name="connsiteY0" fmla="*/ 1902 h 9809"/>
              <a:gd name="connsiteX1" fmla="*/ 5089 w 10106"/>
              <a:gd name="connsiteY1" fmla="*/ 0 h 9809"/>
              <a:gd name="connsiteX2" fmla="*/ 10089 w 10106"/>
              <a:gd name="connsiteY2" fmla="*/ 1902 h 9809"/>
              <a:gd name="connsiteX3" fmla="*/ 10089 w 10106"/>
              <a:gd name="connsiteY3" fmla="*/ 9431 h 9809"/>
              <a:gd name="connsiteX4" fmla="*/ 0 w 10106"/>
              <a:gd name="connsiteY4" fmla="*/ 9583 h 9809"/>
              <a:gd name="connsiteX5" fmla="*/ 89 w 10106"/>
              <a:gd name="connsiteY5" fmla="*/ 1902 h 9809"/>
              <a:gd name="connsiteX0" fmla="*/ 88 w 10000"/>
              <a:gd name="connsiteY0" fmla="*/ 1939 h 9824"/>
              <a:gd name="connsiteX1" fmla="*/ 5036 w 10000"/>
              <a:gd name="connsiteY1" fmla="*/ 0 h 9824"/>
              <a:gd name="connsiteX2" fmla="*/ 9983 w 10000"/>
              <a:gd name="connsiteY2" fmla="*/ 1939 h 9824"/>
              <a:gd name="connsiteX3" fmla="*/ 9983 w 10000"/>
              <a:gd name="connsiteY3" fmla="*/ 9692 h 9824"/>
              <a:gd name="connsiteX4" fmla="*/ 88 w 10000"/>
              <a:gd name="connsiteY4" fmla="*/ 9692 h 9824"/>
              <a:gd name="connsiteX5" fmla="*/ 88 w 10000"/>
              <a:gd name="connsiteY5" fmla="*/ 1939 h 9824"/>
              <a:gd name="connsiteX0" fmla="*/ 9983 w 10000"/>
              <a:gd name="connsiteY0" fmla="*/ 1939 h 9824"/>
              <a:gd name="connsiteX1" fmla="*/ 5036 w 10000"/>
              <a:gd name="connsiteY1" fmla="*/ 3878 h 9824"/>
              <a:gd name="connsiteX2" fmla="*/ 88 w 10000"/>
              <a:gd name="connsiteY2" fmla="*/ 1939 h 9824"/>
              <a:gd name="connsiteX0" fmla="*/ 88 w 10000"/>
              <a:gd name="connsiteY0" fmla="*/ 1939 h 9824"/>
              <a:gd name="connsiteX1" fmla="*/ 5036 w 10000"/>
              <a:gd name="connsiteY1" fmla="*/ 0 h 9824"/>
              <a:gd name="connsiteX2" fmla="*/ 9983 w 10000"/>
              <a:gd name="connsiteY2" fmla="*/ 1939 h 9824"/>
              <a:gd name="connsiteX3" fmla="*/ 9983 w 10000"/>
              <a:gd name="connsiteY3" fmla="*/ 9615 h 9824"/>
              <a:gd name="connsiteX4" fmla="*/ 0 w 10000"/>
              <a:gd name="connsiteY4" fmla="*/ 9770 h 9824"/>
              <a:gd name="connsiteX5" fmla="*/ 88 w 10000"/>
              <a:gd name="connsiteY5" fmla="*/ 1939 h 9824"/>
              <a:gd name="connsiteX0" fmla="*/ 88 w 10000"/>
              <a:gd name="connsiteY0" fmla="*/ 1974 h 10000"/>
              <a:gd name="connsiteX1" fmla="*/ 5036 w 10000"/>
              <a:gd name="connsiteY1" fmla="*/ 0 h 10000"/>
              <a:gd name="connsiteX2" fmla="*/ 9983 w 10000"/>
              <a:gd name="connsiteY2" fmla="*/ 1974 h 10000"/>
              <a:gd name="connsiteX3" fmla="*/ 9983 w 10000"/>
              <a:gd name="connsiteY3" fmla="*/ 9866 h 10000"/>
              <a:gd name="connsiteX4" fmla="*/ 88 w 10000"/>
              <a:gd name="connsiteY4" fmla="*/ 9866 h 10000"/>
              <a:gd name="connsiteX5" fmla="*/ 88 w 10000"/>
              <a:gd name="connsiteY5" fmla="*/ 1974 h 10000"/>
              <a:gd name="connsiteX0" fmla="*/ 9983 w 10000"/>
              <a:gd name="connsiteY0" fmla="*/ 1974 h 10000"/>
              <a:gd name="connsiteX1" fmla="*/ 5036 w 10000"/>
              <a:gd name="connsiteY1" fmla="*/ 3947 h 10000"/>
              <a:gd name="connsiteX2" fmla="*/ 88 w 10000"/>
              <a:gd name="connsiteY2" fmla="*/ 1974 h 10000"/>
              <a:gd name="connsiteX0" fmla="*/ 88 w 10000"/>
              <a:gd name="connsiteY0" fmla="*/ 1974 h 10000"/>
              <a:gd name="connsiteX1" fmla="*/ 5036 w 10000"/>
              <a:gd name="connsiteY1" fmla="*/ 0 h 10000"/>
              <a:gd name="connsiteX2" fmla="*/ 9983 w 10000"/>
              <a:gd name="connsiteY2" fmla="*/ 1974 h 10000"/>
              <a:gd name="connsiteX3" fmla="*/ 9983 w 10000"/>
              <a:gd name="connsiteY3" fmla="*/ 9787 h 10000"/>
              <a:gd name="connsiteX4" fmla="*/ 0 w 10000"/>
              <a:gd name="connsiteY4" fmla="*/ 9945 h 10000"/>
              <a:gd name="connsiteX5" fmla="*/ 88 w 10000"/>
              <a:gd name="connsiteY5" fmla="*/ 1974 h 10000"/>
              <a:gd name="connsiteX0" fmla="*/ 88 w 10614"/>
              <a:gd name="connsiteY0" fmla="*/ 1974 h 10000"/>
              <a:gd name="connsiteX1" fmla="*/ 5036 w 10614"/>
              <a:gd name="connsiteY1" fmla="*/ 0 h 10000"/>
              <a:gd name="connsiteX2" fmla="*/ 9983 w 10614"/>
              <a:gd name="connsiteY2" fmla="*/ 1974 h 10000"/>
              <a:gd name="connsiteX3" fmla="*/ 9983 w 10614"/>
              <a:gd name="connsiteY3" fmla="*/ 9866 h 10000"/>
              <a:gd name="connsiteX4" fmla="*/ 88 w 10614"/>
              <a:gd name="connsiteY4" fmla="*/ 9866 h 10000"/>
              <a:gd name="connsiteX5" fmla="*/ 88 w 10614"/>
              <a:gd name="connsiteY5" fmla="*/ 1974 h 10000"/>
              <a:gd name="connsiteX0" fmla="*/ 9983 w 10614"/>
              <a:gd name="connsiteY0" fmla="*/ 1974 h 10000"/>
              <a:gd name="connsiteX1" fmla="*/ 5036 w 10614"/>
              <a:gd name="connsiteY1" fmla="*/ 3947 h 10000"/>
              <a:gd name="connsiteX2" fmla="*/ 88 w 10614"/>
              <a:gd name="connsiteY2" fmla="*/ 1974 h 10000"/>
              <a:gd name="connsiteX0" fmla="*/ 88 w 10614"/>
              <a:gd name="connsiteY0" fmla="*/ 1974 h 10000"/>
              <a:gd name="connsiteX1" fmla="*/ 5036 w 10614"/>
              <a:gd name="connsiteY1" fmla="*/ 0 h 10000"/>
              <a:gd name="connsiteX2" fmla="*/ 9983 w 10614"/>
              <a:gd name="connsiteY2" fmla="*/ 1974 h 10000"/>
              <a:gd name="connsiteX3" fmla="*/ 10611 w 10614"/>
              <a:gd name="connsiteY3" fmla="*/ 9044 h 10000"/>
              <a:gd name="connsiteX4" fmla="*/ 0 w 10614"/>
              <a:gd name="connsiteY4" fmla="*/ 9945 h 10000"/>
              <a:gd name="connsiteX5" fmla="*/ 88 w 10614"/>
              <a:gd name="connsiteY5" fmla="*/ 1974 h 10000"/>
              <a:gd name="connsiteX0" fmla="*/ 88 w 10614"/>
              <a:gd name="connsiteY0" fmla="*/ 1974 h 10039"/>
              <a:gd name="connsiteX1" fmla="*/ 5036 w 10614"/>
              <a:gd name="connsiteY1" fmla="*/ 0 h 10039"/>
              <a:gd name="connsiteX2" fmla="*/ 9983 w 10614"/>
              <a:gd name="connsiteY2" fmla="*/ 1974 h 10039"/>
              <a:gd name="connsiteX3" fmla="*/ 10035 w 10614"/>
              <a:gd name="connsiteY3" fmla="*/ 9928 h 10039"/>
              <a:gd name="connsiteX4" fmla="*/ 88 w 10614"/>
              <a:gd name="connsiteY4" fmla="*/ 9866 h 10039"/>
              <a:gd name="connsiteX5" fmla="*/ 88 w 10614"/>
              <a:gd name="connsiteY5" fmla="*/ 1974 h 10039"/>
              <a:gd name="connsiteX0" fmla="*/ 9983 w 10614"/>
              <a:gd name="connsiteY0" fmla="*/ 1974 h 10039"/>
              <a:gd name="connsiteX1" fmla="*/ 5036 w 10614"/>
              <a:gd name="connsiteY1" fmla="*/ 3947 h 10039"/>
              <a:gd name="connsiteX2" fmla="*/ 88 w 10614"/>
              <a:gd name="connsiteY2" fmla="*/ 1974 h 10039"/>
              <a:gd name="connsiteX0" fmla="*/ 88 w 10614"/>
              <a:gd name="connsiteY0" fmla="*/ 1974 h 10039"/>
              <a:gd name="connsiteX1" fmla="*/ 5036 w 10614"/>
              <a:gd name="connsiteY1" fmla="*/ 0 h 10039"/>
              <a:gd name="connsiteX2" fmla="*/ 9983 w 10614"/>
              <a:gd name="connsiteY2" fmla="*/ 1974 h 10039"/>
              <a:gd name="connsiteX3" fmla="*/ 10611 w 10614"/>
              <a:gd name="connsiteY3" fmla="*/ 9044 h 10039"/>
              <a:gd name="connsiteX4" fmla="*/ 0 w 10614"/>
              <a:gd name="connsiteY4" fmla="*/ 9945 h 10039"/>
              <a:gd name="connsiteX5" fmla="*/ 88 w 10614"/>
              <a:gd name="connsiteY5" fmla="*/ 1974 h 10039"/>
              <a:gd name="connsiteX0" fmla="*/ 88 w 10614"/>
              <a:gd name="connsiteY0" fmla="*/ 1974 h 10039"/>
              <a:gd name="connsiteX1" fmla="*/ 5036 w 10614"/>
              <a:gd name="connsiteY1" fmla="*/ 0 h 10039"/>
              <a:gd name="connsiteX2" fmla="*/ 9983 w 10614"/>
              <a:gd name="connsiteY2" fmla="*/ 1974 h 10039"/>
              <a:gd name="connsiteX3" fmla="*/ 10035 w 10614"/>
              <a:gd name="connsiteY3" fmla="*/ 9928 h 10039"/>
              <a:gd name="connsiteX4" fmla="*/ 88 w 10614"/>
              <a:gd name="connsiteY4" fmla="*/ 9866 h 10039"/>
              <a:gd name="connsiteX5" fmla="*/ 88 w 10614"/>
              <a:gd name="connsiteY5" fmla="*/ 1974 h 10039"/>
              <a:gd name="connsiteX0" fmla="*/ 9983 w 10614"/>
              <a:gd name="connsiteY0" fmla="*/ 1974 h 10039"/>
              <a:gd name="connsiteX1" fmla="*/ 5036 w 10614"/>
              <a:gd name="connsiteY1" fmla="*/ 3947 h 10039"/>
              <a:gd name="connsiteX2" fmla="*/ 88 w 10614"/>
              <a:gd name="connsiteY2" fmla="*/ 1974 h 10039"/>
              <a:gd name="connsiteX0" fmla="*/ 88 w 10614"/>
              <a:gd name="connsiteY0" fmla="*/ 1974 h 10039"/>
              <a:gd name="connsiteX1" fmla="*/ 5036 w 10614"/>
              <a:gd name="connsiteY1" fmla="*/ 0 h 10039"/>
              <a:gd name="connsiteX2" fmla="*/ 9983 w 10614"/>
              <a:gd name="connsiteY2" fmla="*/ 1974 h 10039"/>
              <a:gd name="connsiteX3" fmla="*/ 10611 w 10614"/>
              <a:gd name="connsiteY3" fmla="*/ 9044 h 10039"/>
              <a:gd name="connsiteX4" fmla="*/ 0 w 10614"/>
              <a:gd name="connsiteY4" fmla="*/ 9945 h 10039"/>
              <a:gd name="connsiteX5" fmla="*/ 88 w 10614"/>
              <a:gd name="connsiteY5" fmla="*/ 1974 h 10039"/>
              <a:gd name="connsiteX0" fmla="*/ 297 w 10823"/>
              <a:gd name="connsiteY0" fmla="*/ 1974 h 10039"/>
              <a:gd name="connsiteX1" fmla="*/ 5245 w 10823"/>
              <a:gd name="connsiteY1" fmla="*/ 0 h 10039"/>
              <a:gd name="connsiteX2" fmla="*/ 10192 w 10823"/>
              <a:gd name="connsiteY2" fmla="*/ 1974 h 10039"/>
              <a:gd name="connsiteX3" fmla="*/ 10244 w 10823"/>
              <a:gd name="connsiteY3" fmla="*/ 9928 h 10039"/>
              <a:gd name="connsiteX4" fmla="*/ 297 w 10823"/>
              <a:gd name="connsiteY4" fmla="*/ 9866 h 10039"/>
              <a:gd name="connsiteX5" fmla="*/ 297 w 10823"/>
              <a:gd name="connsiteY5" fmla="*/ 1974 h 10039"/>
              <a:gd name="connsiteX0" fmla="*/ 10192 w 10823"/>
              <a:gd name="connsiteY0" fmla="*/ 1974 h 10039"/>
              <a:gd name="connsiteX1" fmla="*/ 5245 w 10823"/>
              <a:gd name="connsiteY1" fmla="*/ 3947 h 10039"/>
              <a:gd name="connsiteX2" fmla="*/ 297 w 10823"/>
              <a:gd name="connsiteY2" fmla="*/ 1974 h 10039"/>
              <a:gd name="connsiteX0" fmla="*/ 297 w 10823"/>
              <a:gd name="connsiteY0" fmla="*/ 1974 h 10039"/>
              <a:gd name="connsiteX1" fmla="*/ 5245 w 10823"/>
              <a:gd name="connsiteY1" fmla="*/ 0 h 10039"/>
              <a:gd name="connsiteX2" fmla="*/ 10192 w 10823"/>
              <a:gd name="connsiteY2" fmla="*/ 1974 h 10039"/>
              <a:gd name="connsiteX3" fmla="*/ 10820 w 10823"/>
              <a:gd name="connsiteY3" fmla="*/ 9044 h 10039"/>
              <a:gd name="connsiteX4" fmla="*/ 0 w 10823"/>
              <a:gd name="connsiteY4" fmla="*/ 9387 h 10039"/>
              <a:gd name="connsiteX5" fmla="*/ 297 w 10823"/>
              <a:gd name="connsiteY5" fmla="*/ 1974 h 10039"/>
              <a:gd name="connsiteX0" fmla="*/ 297 w 10823"/>
              <a:gd name="connsiteY0" fmla="*/ 1974 h 10062"/>
              <a:gd name="connsiteX1" fmla="*/ 5245 w 10823"/>
              <a:gd name="connsiteY1" fmla="*/ 0 h 10062"/>
              <a:gd name="connsiteX2" fmla="*/ 10192 w 10823"/>
              <a:gd name="connsiteY2" fmla="*/ 1974 h 10062"/>
              <a:gd name="connsiteX3" fmla="*/ 10244 w 10823"/>
              <a:gd name="connsiteY3" fmla="*/ 9928 h 10062"/>
              <a:gd name="connsiteX4" fmla="*/ 297 w 10823"/>
              <a:gd name="connsiteY4" fmla="*/ 9928 h 10062"/>
              <a:gd name="connsiteX5" fmla="*/ 297 w 10823"/>
              <a:gd name="connsiteY5" fmla="*/ 1974 h 10062"/>
              <a:gd name="connsiteX0" fmla="*/ 10192 w 10823"/>
              <a:gd name="connsiteY0" fmla="*/ 1974 h 10062"/>
              <a:gd name="connsiteX1" fmla="*/ 5245 w 10823"/>
              <a:gd name="connsiteY1" fmla="*/ 3947 h 10062"/>
              <a:gd name="connsiteX2" fmla="*/ 297 w 10823"/>
              <a:gd name="connsiteY2" fmla="*/ 1974 h 10062"/>
              <a:gd name="connsiteX0" fmla="*/ 297 w 10823"/>
              <a:gd name="connsiteY0" fmla="*/ 1974 h 10062"/>
              <a:gd name="connsiteX1" fmla="*/ 5245 w 10823"/>
              <a:gd name="connsiteY1" fmla="*/ 0 h 10062"/>
              <a:gd name="connsiteX2" fmla="*/ 10192 w 10823"/>
              <a:gd name="connsiteY2" fmla="*/ 1974 h 10062"/>
              <a:gd name="connsiteX3" fmla="*/ 10820 w 10823"/>
              <a:gd name="connsiteY3" fmla="*/ 9044 h 10062"/>
              <a:gd name="connsiteX4" fmla="*/ 0 w 10823"/>
              <a:gd name="connsiteY4" fmla="*/ 9387 h 10062"/>
              <a:gd name="connsiteX5" fmla="*/ 297 w 10823"/>
              <a:gd name="connsiteY5" fmla="*/ 1974 h 10062"/>
              <a:gd name="connsiteX0" fmla="*/ 297 w 10823"/>
              <a:gd name="connsiteY0" fmla="*/ 1974 h 10014"/>
              <a:gd name="connsiteX1" fmla="*/ 5245 w 10823"/>
              <a:gd name="connsiteY1" fmla="*/ 0 h 10014"/>
              <a:gd name="connsiteX2" fmla="*/ 10192 w 10823"/>
              <a:gd name="connsiteY2" fmla="*/ 1974 h 10014"/>
              <a:gd name="connsiteX3" fmla="*/ 10244 w 10823"/>
              <a:gd name="connsiteY3" fmla="*/ 9928 h 10014"/>
              <a:gd name="connsiteX4" fmla="*/ 297 w 10823"/>
              <a:gd name="connsiteY4" fmla="*/ 9928 h 10014"/>
              <a:gd name="connsiteX5" fmla="*/ 297 w 10823"/>
              <a:gd name="connsiteY5" fmla="*/ 1974 h 10014"/>
              <a:gd name="connsiteX0" fmla="*/ 10192 w 10823"/>
              <a:gd name="connsiteY0" fmla="*/ 1974 h 10014"/>
              <a:gd name="connsiteX1" fmla="*/ 5245 w 10823"/>
              <a:gd name="connsiteY1" fmla="*/ 3947 h 10014"/>
              <a:gd name="connsiteX2" fmla="*/ 297 w 10823"/>
              <a:gd name="connsiteY2" fmla="*/ 1974 h 10014"/>
              <a:gd name="connsiteX0" fmla="*/ 297 w 10823"/>
              <a:gd name="connsiteY0" fmla="*/ 1974 h 10014"/>
              <a:gd name="connsiteX1" fmla="*/ 5245 w 10823"/>
              <a:gd name="connsiteY1" fmla="*/ 0 h 10014"/>
              <a:gd name="connsiteX2" fmla="*/ 10192 w 10823"/>
              <a:gd name="connsiteY2" fmla="*/ 1974 h 10014"/>
              <a:gd name="connsiteX3" fmla="*/ 10820 w 10823"/>
              <a:gd name="connsiteY3" fmla="*/ 9044 h 10014"/>
              <a:gd name="connsiteX4" fmla="*/ 0 w 10823"/>
              <a:gd name="connsiteY4" fmla="*/ 9387 h 10014"/>
              <a:gd name="connsiteX5" fmla="*/ 297 w 10823"/>
              <a:gd name="connsiteY5" fmla="*/ 1974 h 10014"/>
              <a:gd name="connsiteX0" fmla="*/ 297 w 10823"/>
              <a:gd name="connsiteY0" fmla="*/ 1974 h 9928"/>
              <a:gd name="connsiteX1" fmla="*/ 5245 w 10823"/>
              <a:gd name="connsiteY1" fmla="*/ 0 h 9928"/>
              <a:gd name="connsiteX2" fmla="*/ 10192 w 10823"/>
              <a:gd name="connsiteY2" fmla="*/ 1974 h 9928"/>
              <a:gd name="connsiteX3" fmla="*/ 10244 w 10823"/>
              <a:gd name="connsiteY3" fmla="*/ 9928 h 9928"/>
              <a:gd name="connsiteX4" fmla="*/ 297 w 10823"/>
              <a:gd name="connsiteY4" fmla="*/ 9928 h 9928"/>
              <a:gd name="connsiteX5" fmla="*/ 297 w 10823"/>
              <a:gd name="connsiteY5" fmla="*/ 1974 h 9928"/>
              <a:gd name="connsiteX0" fmla="*/ 10192 w 10823"/>
              <a:gd name="connsiteY0" fmla="*/ 1974 h 9928"/>
              <a:gd name="connsiteX1" fmla="*/ 5245 w 10823"/>
              <a:gd name="connsiteY1" fmla="*/ 3947 h 9928"/>
              <a:gd name="connsiteX2" fmla="*/ 297 w 10823"/>
              <a:gd name="connsiteY2" fmla="*/ 1974 h 9928"/>
              <a:gd name="connsiteX0" fmla="*/ 297 w 10823"/>
              <a:gd name="connsiteY0" fmla="*/ 1974 h 9928"/>
              <a:gd name="connsiteX1" fmla="*/ 5245 w 10823"/>
              <a:gd name="connsiteY1" fmla="*/ 0 h 9928"/>
              <a:gd name="connsiteX2" fmla="*/ 10192 w 10823"/>
              <a:gd name="connsiteY2" fmla="*/ 1974 h 9928"/>
              <a:gd name="connsiteX3" fmla="*/ 10820 w 10823"/>
              <a:gd name="connsiteY3" fmla="*/ 9044 h 9928"/>
              <a:gd name="connsiteX4" fmla="*/ 0 w 10823"/>
              <a:gd name="connsiteY4" fmla="*/ 9387 h 9928"/>
              <a:gd name="connsiteX5" fmla="*/ 297 w 10823"/>
              <a:gd name="connsiteY5" fmla="*/ 1974 h 9928"/>
              <a:gd name="connsiteX0" fmla="*/ 7 w 9733"/>
              <a:gd name="connsiteY0" fmla="*/ 1988 h 10000"/>
              <a:gd name="connsiteX1" fmla="*/ 4579 w 9733"/>
              <a:gd name="connsiteY1" fmla="*/ 0 h 10000"/>
              <a:gd name="connsiteX2" fmla="*/ 9150 w 9733"/>
              <a:gd name="connsiteY2" fmla="*/ 1988 h 10000"/>
              <a:gd name="connsiteX3" fmla="*/ 9198 w 9733"/>
              <a:gd name="connsiteY3" fmla="*/ 10000 h 10000"/>
              <a:gd name="connsiteX4" fmla="*/ 7 w 9733"/>
              <a:gd name="connsiteY4" fmla="*/ 10000 h 10000"/>
              <a:gd name="connsiteX5" fmla="*/ 7 w 9733"/>
              <a:gd name="connsiteY5" fmla="*/ 1988 h 10000"/>
              <a:gd name="connsiteX0" fmla="*/ 9150 w 9733"/>
              <a:gd name="connsiteY0" fmla="*/ 1988 h 10000"/>
              <a:gd name="connsiteX1" fmla="*/ 4579 w 9733"/>
              <a:gd name="connsiteY1" fmla="*/ 3976 h 10000"/>
              <a:gd name="connsiteX2" fmla="*/ 7 w 9733"/>
              <a:gd name="connsiteY2" fmla="*/ 1988 h 10000"/>
              <a:gd name="connsiteX0" fmla="*/ 7 w 9733"/>
              <a:gd name="connsiteY0" fmla="*/ 1988 h 10000"/>
              <a:gd name="connsiteX1" fmla="*/ 4579 w 9733"/>
              <a:gd name="connsiteY1" fmla="*/ 0 h 10000"/>
              <a:gd name="connsiteX2" fmla="*/ 9150 w 9733"/>
              <a:gd name="connsiteY2" fmla="*/ 1988 h 10000"/>
              <a:gd name="connsiteX3" fmla="*/ 9730 w 9733"/>
              <a:gd name="connsiteY3" fmla="*/ 9110 h 10000"/>
              <a:gd name="connsiteX4" fmla="*/ 23 w 9733"/>
              <a:gd name="connsiteY4" fmla="*/ 9954 h 10000"/>
              <a:gd name="connsiteX5" fmla="*/ 7 w 9733"/>
              <a:gd name="connsiteY5" fmla="*/ 1988 h 10000"/>
              <a:gd name="connsiteX0" fmla="*/ 7 w 9509"/>
              <a:gd name="connsiteY0" fmla="*/ 1988 h 10000"/>
              <a:gd name="connsiteX1" fmla="*/ 4705 w 9509"/>
              <a:gd name="connsiteY1" fmla="*/ 0 h 10000"/>
              <a:gd name="connsiteX2" fmla="*/ 9401 w 9509"/>
              <a:gd name="connsiteY2" fmla="*/ 1988 h 10000"/>
              <a:gd name="connsiteX3" fmla="*/ 9450 w 9509"/>
              <a:gd name="connsiteY3" fmla="*/ 10000 h 10000"/>
              <a:gd name="connsiteX4" fmla="*/ 7 w 9509"/>
              <a:gd name="connsiteY4" fmla="*/ 10000 h 10000"/>
              <a:gd name="connsiteX5" fmla="*/ 7 w 9509"/>
              <a:gd name="connsiteY5" fmla="*/ 1988 h 10000"/>
              <a:gd name="connsiteX0" fmla="*/ 9401 w 9509"/>
              <a:gd name="connsiteY0" fmla="*/ 1988 h 10000"/>
              <a:gd name="connsiteX1" fmla="*/ 4705 w 9509"/>
              <a:gd name="connsiteY1" fmla="*/ 3976 h 10000"/>
              <a:gd name="connsiteX2" fmla="*/ 7 w 9509"/>
              <a:gd name="connsiteY2" fmla="*/ 1988 h 10000"/>
              <a:gd name="connsiteX0" fmla="*/ 7 w 9509"/>
              <a:gd name="connsiteY0" fmla="*/ 1988 h 10000"/>
              <a:gd name="connsiteX1" fmla="*/ 4705 w 9509"/>
              <a:gd name="connsiteY1" fmla="*/ 0 h 10000"/>
              <a:gd name="connsiteX2" fmla="*/ 9401 w 9509"/>
              <a:gd name="connsiteY2" fmla="*/ 1988 h 10000"/>
              <a:gd name="connsiteX3" fmla="*/ 9500 w 9509"/>
              <a:gd name="connsiteY3" fmla="*/ 9921 h 10000"/>
              <a:gd name="connsiteX4" fmla="*/ 24 w 9509"/>
              <a:gd name="connsiteY4" fmla="*/ 9954 h 10000"/>
              <a:gd name="connsiteX5" fmla="*/ 7 w 9509"/>
              <a:gd name="connsiteY5" fmla="*/ 1988 h 10000"/>
              <a:gd name="connsiteX0" fmla="*/ 7 w 10000"/>
              <a:gd name="connsiteY0" fmla="*/ 1988 h 10000"/>
              <a:gd name="connsiteX1" fmla="*/ 4948 w 10000"/>
              <a:gd name="connsiteY1" fmla="*/ 0 h 10000"/>
              <a:gd name="connsiteX2" fmla="*/ 9886 w 10000"/>
              <a:gd name="connsiteY2" fmla="*/ 1988 h 10000"/>
              <a:gd name="connsiteX3" fmla="*/ 9938 w 10000"/>
              <a:gd name="connsiteY3" fmla="*/ 10000 h 10000"/>
              <a:gd name="connsiteX4" fmla="*/ 7 w 10000"/>
              <a:gd name="connsiteY4" fmla="*/ 10000 h 10000"/>
              <a:gd name="connsiteX5" fmla="*/ 7 w 10000"/>
              <a:gd name="connsiteY5" fmla="*/ 1988 h 10000"/>
              <a:gd name="connsiteX0" fmla="*/ 9886 w 10000"/>
              <a:gd name="connsiteY0" fmla="*/ 1988 h 10000"/>
              <a:gd name="connsiteX1" fmla="*/ 4948 w 10000"/>
              <a:gd name="connsiteY1" fmla="*/ 3976 h 10000"/>
              <a:gd name="connsiteX2" fmla="*/ 7 w 10000"/>
              <a:gd name="connsiteY2" fmla="*/ 1988 h 10000"/>
              <a:gd name="connsiteX0" fmla="*/ 7 w 10000"/>
              <a:gd name="connsiteY0" fmla="*/ 1988 h 10000"/>
              <a:gd name="connsiteX1" fmla="*/ 4948 w 10000"/>
              <a:gd name="connsiteY1" fmla="*/ 0 h 10000"/>
              <a:gd name="connsiteX2" fmla="*/ 9886 w 10000"/>
              <a:gd name="connsiteY2" fmla="*/ 1988 h 10000"/>
              <a:gd name="connsiteX3" fmla="*/ 9991 w 10000"/>
              <a:gd name="connsiteY3" fmla="*/ 9921 h 10000"/>
              <a:gd name="connsiteX4" fmla="*/ 25 w 10000"/>
              <a:gd name="connsiteY4" fmla="*/ 9954 h 10000"/>
              <a:gd name="connsiteX5" fmla="*/ 7 w 10000"/>
              <a:gd name="connsiteY5" fmla="*/ 1988 h 10000"/>
              <a:gd name="connsiteX0" fmla="*/ 7 w 10000"/>
              <a:gd name="connsiteY0" fmla="*/ 1988 h 10000"/>
              <a:gd name="connsiteX1" fmla="*/ 4948 w 10000"/>
              <a:gd name="connsiteY1" fmla="*/ 0 h 10000"/>
              <a:gd name="connsiteX2" fmla="*/ 9886 w 10000"/>
              <a:gd name="connsiteY2" fmla="*/ 1988 h 10000"/>
              <a:gd name="connsiteX3" fmla="*/ 9938 w 10000"/>
              <a:gd name="connsiteY3" fmla="*/ 10000 h 10000"/>
              <a:gd name="connsiteX4" fmla="*/ 7 w 10000"/>
              <a:gd name="connsiteY4" fmla="*/ 10000 h 10000"/>
              <a:gd name="connsiteX5" fmla="*/ 7 w 10000"/>
              <a:gd name="connsiteY5" fmla="*/ 1988 h 10000"/>
              <a:gd name="connsiteX0" fmla="*/ 9886 w 10000"/>
              <a:gd name="connsiteY0" fmla="*/ 1988 h 10000"/>
              <a:gd name="connsiteX1" fmla="*/ 4948 w 10000"/>
              <a:gd name="connsiteY1" fmla="*/ 3976 h 10000"/>
              <a:gd name="connsiteX2" fmla="*/ 7 w 10000"/>
              <a:gd name="connsiteY2" fmla="*/ 1988 h 10000"/>
              <a:gd name="connsiteX0" fmla="*/ 7 w 10000"/>
              <a:gd name="connsiteY0" fmla="*/ 1988 h 10000"/>
              <a:gd name="connsiteX1" fmla="*/ 4948 w 10000"/>
              <a:gd name="connsiteY1" fmla="*/ 0 h 10000"/>
              <a:gd name="connsiteX2" fmla="*/ 9886 w 10000"/>
              <a:gd name="connsiteY2" fmla="*/ 1988 h 10000"/>
              <a:gd name="connsiteX3" fmla="*/ 9991 w 10000"/>
              <a:gd name="connsiteY3" fmla="*/ 9921 h 10000"/>
              <a:gd name="connsiteX4" fmla="*/ 25 w 10000"/>
              <a:gd name="connsiteY4" fmla="*/ 9954 h 10000"/>
              <a:gd name="connsiteX5" fmla="*/ 7 w 10000"/>
              <a:gd name="connsiteY5" fmla="*/ 19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 stroke="0" extrusionOk="0">
                <a:moveTo>
                  <a:pt x="7" y="1988"/>
                </a:moveTo>
                <a:cubicBezTo>
                  <a:pt x="7" y="890"/>
                  <a:pt x="2220" y="0"/>
                  <a:pt x="4948" y="0"/>
                </a:cubicBezTo>
                <a:cubicBezTo>
                  <a:pt x="7675" y="0"/>
                  <a:pt x="9886" y="890"/>
                  <a:pt x="9886" y="1988"/>
                </a:cubicBezTo>
                <a:cubicBezTo>
                  <a:pt x="9903" y="4659"/>
                  <a:pt x="9921" y="7330"/>
                  <a:pt x="9938" y="10000"/>
                </a:cubicBezTo>
                <a:cubicBezTo>
                  <a:pt x="9897" y="9968"/>
                  <a:pt x="-75" y="9953"/>
                  <a:pt x="7" y="10000"/>
                </a:cubicBezTo>
                <a:lnTo>
                  <a:pt x="7" y="1988"/>
                </a:lnTo>
                <a:close/>
              </a:path>
              <a:path w="10000" h="10000" fill="none" extrusionOk="0">
                <a:moveTo>
                  <a:pt x="9886" y="1988"/>
                </a:moveTo>
                <a:cubicBezTo>
                  <a:pt x="9886" y="3085"/>
                  <a:pt x="7675" y="3976"/>
                  <a:pt x="4948" y="3976"/>
                </a:cubicBezTo>
                <a:cubicBezTo>
                  <a:pt x="2220" y="3976"/>
                  <a:pt x="7" y="3085"/>
                  <a:pt x="7" y="1988"/>
                </a:cubicBezTo>
              </a:path>
              <a:path w="10000" h="10000" fill="none">
                <a:moveTo>
                  <a:pt x="7" y="1988"/>
                </a:moveTo>
                <a:cubicBezTo>
                  <a:pt x="7" y="890"/>
                  <a:pt x="2220" y="0"/>
                  <a:pt x="4948" y="0"/>
                </a:cubicBezTo>
                <a:cubicBezTo>
                  <a:pt x="7675" y="0"/>
                  <a:pt x="9886" y="890"/>
                  <a:pt x="9886" y="1988"/>
                </a:cubicBezTo>
                <a:cubicBezTo>
                  <a:pt x="9826" y="4954"/>
                  <a:pt x="10050" y="6954"/>
                  <a:pt x="9991" y="9921"/>
                </a:cubicBezTo>
                <a:cubicBezTo>
                  <a:pt x="6669" y="9932"/>
                  <a:pt x="9987" y="9943"/>
                  <a:pt x="25" y="9954"/>
                </a:cubicBezTo>
                <a:cubicBezTo>
                  <a:pt x="55" y="7278"/>
                  <a:pt x="-22" y="4664"/>
                  <a:pt x="7" y="1988"/>
                </a:cubicBezTo>
                <a:close/>
              </a:path>
            </a:pathLst>
          </a:custGeom>
          <a:solidFill>
            <a:srgbClr val="007FFF">
              <a:alpha val="24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/>
          <p:cNvSpPr/>
          <p:nvPr/>
        </p:nvSpPr>
        <p:spPr>
          <a:xfrm>
            <a:off x="7473099" y="956930"/>
            <a:ext cx="1072748" cy="937358"/>
          </a:xfrm>
          <a:prstGeom prst="cloud">
            <a:avLst/>
          </a:prstGeom>
          <a:gradFill flip="none" rotWithShape="1">
            <a:gsLst>
              <a:gs pos="20000">
                <a:srgbClr val="007FFF">
                  <a:tint val="66000"/>
                  <a:satMod val="160000"/>
                </a:srgbClr>
              </a:gs>
              <a:gs pos="69000">
                <a:srgbClr val="DCE6FF">
                  <a:alpha val="60000"/>
                </a:srgbClr>
              </a:gs>
              <a:gs pos="42000">
                <a:srgbClr val="007FFF">
                  <a:tint val="44500"/>
                  <a:satMod val="160000"/>
                </a:srgbClr>
              </a:gs>
              <a:gs pos="100000">
                <a:srgbClr val="E4EC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818151" y="26377"/>
            <a:ext cx="5757554" cy="6503526"/>
            <a:chOff x="644584" y="26377"/>
            <a:chExt cx="5757554" cy="6503526"/>
          </a:xfrm>
        </p:grpSpPr>
        <p:grpSp>
          <p:nvGrpSpPr>
            <p:cNvPr id="17" name="Group 16"/>
            <p:cNvGrpSpPr/>
            <p:nvPr/>
          </p:nvGrpSpPr>
          <p:grpSpPr>
            <a:xfrm>
              <a:off x="2375589" y="26377"/>
              <a:ext cx="1710455" cy="3122010"/>
              <a:chOff x="7659017" y="140677"/>
              <a:chExt cx="1710455" cy="312201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925324" y="140677"/>
                <a:ext cx="1184033" cy="1111349"/>
              </a:xfrm>
              <a:prstGeom prst="ellipse">
                <a:avLst/>
              </a:prstGeom>
              <a:solidFill>
                <a:srgbClr val="007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7"/>
              <p:cNvSpPr/>
              <p:nvPr/>
            </p:nvSpPr>
            <p:spPr>
              <a:xfrm rot="18004496">
                <a:off x="7206969" y="1100183"/>
                <a:ext cx="2614552" cy="1710455"/>
              </a:xfrm>
              <a:custGeom>
                <a:avLst/>
                <a:gdLst>
                  <a:gd name="connsiteX0" fmla="*/ 0 w 3571336"/>
                  <a:gd name="connsiteY0" fmla="*/ 271732 h 543464"/>
                  <a:gd name="connsiteX1" fmla="*/ 271732 w 3571336"/>
                  <a:gd name="connsiteY1" fmla="*/ 0 h 543464"/>
                  <a:gd name="connsiteX2" fmla="*/ 3299604 w 3571336"/>
                  <a:gd name="connsiteY2" fmla="*/ 0 h 543464"/>
                  <a:gd name="connsiteX3" fmla="*/ 3571336 w 3571336"/>
                  <a:gd name="connsiteY3" fmla="*/ 271732 h 543464"/>
                  <a:gd name="connsiteX4" fmla="*/ 3571336 w 3571336"/>
                  <a:gd name="connsiteY4" fmla="*/ 271732 h 543464"/>
                  <a:gd name="connsiteX5" fmla="*/ 3299604 w 3571336"/>
                  <a:gd name="connsiteY5" fmla="*/ 543464 h 543464"/>
                  <a:gd name="connsiteX6" fmla="*/ 271732 w 3571336"/>
                  <a:gd name="connsiteY6" fmla="*/ 543464 h 543464"/>
                  <a:gd name="connsiteX7" fmla="*/ 0 w 3571336"/>
                  <a:gd name="connsiteY7" fmla="*/ 271732 h 543464"/>
                  <a:gd name="connsiteX0" fmla="*/ 0 w 3571336"/>
                  <a:gd name="connsiteY0" fmla="*/ 276309 h 548041"/>
                  <a:gd name="connsiteX1" fmla="*/ 271732 w 3571336"/>
                  <a:gd name="connsiteY1" fmla="*/ 4577 h 548041"/>
                  <a:gd name="connsiteX2" fmla="*/ 2181537 w 3571336"/>
                  <a:gd name="connsiteY2" fmla="*/ 0 h 548041"/>
                  <a:gd name="connsiteX3" fmla="*/ 3299604 w 3571336"/>
                  <a:gd name="connsiteY3" fmla="*/ 4577 h 548041"/>
                  <a:gd name="connsiteX4" fmla="*/ 3571336 w 3571336"/>
                  <a:gd name="connsiteY4" fmla="*/ 276309 h 548041"/>
                  <a:gd name="connsiteX5" fmla="*/ 3571336 w 3571336"/>
                  <a:gd name="connsiteY5" fmla="*/ 276309 h 548041"/>
                  <a:gd name="connsiteX6" fmla="*/ 3299604 w 3571336"/>
                  <a:gd name="connsiteY6" fmla="*/ 548041 h 548041"/>
                  <a:gd name="connsiteX7" fmla="*/ 271732 w 3571336"/>
                  <a:gd name="connsiteY7" fmla="*/ 548041 h 548041"/>
                  <a:gd name="connsiteX8" fmla="*/ 0 w 3571336"/>
                  <a:gd name="connsiteY8" fmla="*/ 276309 h 548041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302869 w 3602473"/>
                  <a:gd name="connsiteY7" fmla="*/ 1537242 h 1537242"/>
                  <a:gd name="connsiteX8" fmla="*/ 31137 w 3602473"/>
                  <a:gd name="connsiteY8" fmla="*/ 1265510 h 1537242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2439451 w 3602473"/>
                  <a:gd name="connsiteY7" fmla="*/ 1535731 h 1537242"/>
                  <a:gd name="connsiteX8" fmla="*/ 302869 w 3602473"/>
                  <a:gd name="connsiteY8" fmla="*/ 1537242 h 1537242"/>
                  <a:gd name="connsiteX9" fmla="*/ 31137 w 3602473"/>
                  <a:gd name="connsiteY9" fmla="*/ 1265510 h 1537242"/>
                  <a:gd name="connsiteX0" fmla="*/ 2386 w 3573722"/>
                  <a:gd name="connsiteY0" fmla="*/ 1265510 h 1537242"/>
                  <a:gd name="connsiteX1" fmla="*/ 974590 w 3573722"/>
                  <a:gd name="connsiteY1" fmla="*/ 0 h 1537242"/>
                  <a:gd name="connsiteX2" fmla="*/ 2183923 w 3573722"/>
                  <a:gd name="connsiteY2" fmla="*/ 989201 h 1537242"/>
                  <a:gd name="connsiteX3" fmla="*/ 3301990 w 3573722"/>
                  <a:gd name="connsiteY3" fmla="*/ 993778 h 1537242"/>
                  <a:gd name="connsiteX4" fmla="*/ 3573722 w 3573722"/>
                  <a:gd name="connsiteY4" fmla="*/ 1265510 h 1537242"/>
                  <a:gd name="connsiteX5" fmla="*/ 3573722 w 3573722"/>
                  <a:gd name="connsiteY5" fmla="*/ 1265510 h 1537242"/>
                  <a:gd name="connsiteX6" fmla="*/ 3301990 w 3573722"/>
                  <a:gd name="connsiteY6" fmla="*/ 1537242 h 1537242"/>
                  <a:gd name="connsiteX7" fmla="*/ 2410700 w 3573722"/>
                  <a:gd name="connsiteY7" fmla="*/ 1535731 h 1537242"/>
                  <a:gd name="connsiteX8" fmla="*/ 1297989 w 3573722"/>
                  <a:gd name="connsiteY8" fmla="*/ 774859 h 1537242"/>
                  <a:gd name="connsiteX9" fmla="*/ 2386 w 3573722"/>
                  <a:gd name="connsiteY9" fmla="*/ 1265510 h 1537242"/>
                  <a:gd name="connsiteX0" fmla="*/ 102167 w 2669685"/>
                  <a:gd name="connsiteY0" fmla="*/ 365214 h 1537242"/>
                  <a:gd name="connsiteX1" fmla="*/ 70553 w 2669685"/>
                  <a:gd name="connsiteY1" fmla="*/ 0 h 1537242"/>
                  <a:gd name="connsiteX2" fmla="*/ 1279886 w 2669685"/>
                  <a:gd name="connsiteY2" fmla="*/ 989201 h 1537242"/>
                  <a:gd name="connsiteX3" fmla="*/ 2397953 w 2669685"/>
                  <a:gd name="connsiteY3" fmla="*/ 993778 h 1537242"/>
                  <a:gd name="connsiteX4" fmla="*/ 2669685 w 2669685"/>
                  <a:gd name="connsiteY4" fmla="*/ 1265510 h 1537242"/>
                  <a:gd name="connsiteX5" fmla="*/ 2669685 w 2669685"/>
                  <a:gd name="connsiteY5" fmla="*/ 1265510 h 1537242"/>
                  <a:gd name="connsiteX6" fmla="*/ 2397953 w 2669685"/>
                  <a:gd name="connsiteY6" fmla="*/ 1537242 h 1537242"/>
                  <a:gd name="connsiteX7" fmla="*/ 1506663 w 2669685"/>
                  <a:gd name="connsiteY7" fmla="*/ 1535731 h 1537242"/>
                  <a:gd name="connsiteX8" fmla="*/ 393952 w 2669685"/>
                  <a:gd name="connsiteY8" fmla="*/ 774859 h 1537242"/>
                  <a:gd name="connsiteX9" fmla="*/ 102167 w 2669685"/>
                  <a:gd name="connsiteY9" fmla="*/ 365214 h 1537242"/>
                  <a:gd name="connsiteX0" fmla="*/ 108166 w 2675684"/>
                  <a:gd name="connsiteY0" fmla="*/ 365214 h 1537242"/>
                  <a:gd name="connsiteX1" fmla="*/ 76552 w 2675684"/>
                  <a:gd name="connsiteY1" fmla="*/ 0 h 1537242"/>
                  <a:gd name="connsiteX2" fmla="*/ 1285885 w 2675684"/>
                  <a:gd name="connsiteY2" fmla="*/ 989201 h 1537242"/>
                  <a:gd name="connsiteX3" fmla="*/ 2403952 w 2675684"/>
                  <a:gd name="connsiteY3" fmla="*/ 993778 h 1537242"/>
                  <a:gd name="connsiteX4" fmla="*/ 2675684 w 2675684"/>
                  <a:gd name="connsiteY4" fmla="*/ 1265510 h 1537242"/>
                  <a:gd name="connsiteX5" fmla="*/ 2675684 w 2675684"/>
                  <a:gd name="connsiteY5" fmla="*/ 1265510 h 1537242"/>
                  <a:gd name="connsiteX6" fmla="*/ 2403952 w 2675684"/>
                  <a:gd name="connsiteY6" fmla="*/ 1537242 h 1537242"/>
                  <a:gd name="connsiteX7" fmla="*/ 1512662 w 2675684"/>
                  <a:gd name="connsiteY7" fmla="*/ 1535731 h 1537242"/>
                  <a:gd name="connsiteX8" fmla="*/ 545350 w 2675684"/>
                  <a:gd name="connsiteY8" fmla="*/ 939871 h 1537242"/>
                  <a:gd name="connsiteX9" fmla="*/ 108166 w 2675684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106202 w 2673720"/>
                  <a:gd name="connsiteY8" fmla="*/ 365214 h 1537242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1672006 w 2835028"/>
                  <a:gd name="connsiteY7" fmla="*/ 1678977 h 1818443"/>
                  <a:gd name="connsiteX8" fmla="*/ 267510 w 2835028"/>
                  <a:gd name="connsiteY8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187515 w 2755033"/>
                  <a:gd name="connsiteY0" fmla="*/ 374286 h 1684269"/>
                  <a:gd name="connsiteX1" fmla="*/ 155901 w 2755033"/>
                  <a:gd name="connsiteY1" fmla="*/ 9072 h 1684269"/>
                  <a:gd name="connsiteX2" fmla="*/ 1365234 w 2755033"/>
                  <a:gd name="connsiteY2" fmla="*/ 998273 h 1684269"/>
                  <a:gd name="connsiteX3" fmla="*/ 2483301 w 2755033"/>
                  <a:gd name="connsiteY3" fmla="*/ 1002850 h 1684269"/>
                  <a:gd name="connsiteX4" fmla="*/ 2755033 w 2755033"/>
                  <a:gd name="connsiteY4" fmla="*/ 1274582 h 1684269"/>
                  <a:gd name="connsiteX5" fmla="*/ 2755033 w 2755033"/>
                  <a:gd name="connsiteY5" fmla="*/ 1274582 h 1684269"/>
                  <a:gd name="connsiteX6" fmla="*/ 2124578 w 2755033"/>
                  <a:gd name="connsiteY6" fmla="*/ 1684269 h 1684269"/>
                  <a:gd name="connsiteX7" fmla="*/ 187515 w 2755033"/>
                  <a:gd name="connsiteY7" fmla="*/ 374286 h 1684269"/>
                  <a:gd name="connsiteX0" fmla="*/ 195368 w 2762886"/>
                  <a:gd name="connsiteY0" fmla="*/ 365214 h 1675197"/>
                  <a:gd name="connsiteX1" fmla="*/ 163754 w 2762886"/>
                  <a:gd name="connsiteY1" fmla="*/ 0 h 1675197"/>
                  <a:gd name="connsiteX2" fmla="*/ 1373087 w 2762886"/>
                  <a:gd name="connsiteY2" fmla="*/ 989201 h 1675197"/>
                  <a:gd name="connsiteX3" fmla="*/ 2491154 w 2762886"/>
                  <a:gd name="connsiteY3" fmla="*/ 993778 h 1675197"/>
                  <a:gd name="connsiteX4" fmla="*/ 2762886 w 2762886"/>
                  <a:gd name="connsiteY4" fmla="*/ 1265510 h 1675197"/>
                  <a:gd name="connsiteX5" fmla="*/ 2762886 w 2762886"/>
                  <a:gd name="connsiteY5" fmla="*/ 1265510 h 1675197"/>
                  <a:gd name="connsiteX6" fmla="*/ 2132431 w 2762886"/>
                  <a:gd name="connsiteY6" fmla="*/ 1675197 h 1675197"/>
                  <a:gd name="connsiteX7" fmla="*/ 195368 w 2762886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212312 w 2779830"/>
                  <a:gd name="connsiteY0" fmla="*/ 344260 h 1654329"/>
                  <a:gd name="connsiteX1" fmla="*/ 166902 w 2779830"/>
                  <a:gd name="connsiteY1" fmla="*/ 0 h 1654329"/>
                  <a:gd name="connsiteX2" fmla="*/ 1390031 w 2779830"/>
                  <a:gd name="connsiteY2" fmla="*/ 968247 h 1654329"/>
                  <a:gd name="connsiteX3" fmla="*/ 2508098 w 2779830"/>
                  <a:gd name="connsiteY3" fmla="*/ 972824 h 1654329"/>
                  <a:gd name="connsiteX4" fmla="*/ 2779830 w 2779830"/>
                  <a:gd name="connsiteY4" fmla="*/ 1244556 h 1654329"/>
                  <a:gd name="connsiteX5" fmla="*/ 2779830 w 2779830"/>
                  <a:gd name="connsiteY5" fmla="*/ 1244556 h 1654329"/>
                  <a:gd name="connsiteX6" fmla="*/ 2149375 w 2779830"/>
                  <a:gd name="connsiteY6" fmla="*/ 1654243 h 1654329"/>
                  <a:gd name="connsiteX7" fmla="*/ 212312 w 2779830"/>
                  <a:gd name="connsiteY7" fmla="*/ 344260 h 1654329"/>
                  <a:gd name="connsiteX0" fmla="*/ 132017 w 2699535"/>
                  <a:gd name="connsiteY0" fmla="*/ 344260 h 1654329"/>
                  <a:gd name="connsiteX1" fmla="*/ 86607 w 2699535"/>
                  <a:gd name="connsiteY1" fmla="*/ 0 h 1654329"/>
                  <a:gd name="connsiteX2" fmla="*/ 1309736 w 2699535"/>
                  <a:gd name="connsiteY2" fmla="*/ 968247 h 1654329"/>
                  <a:gd name="connsiteX3" fmla="*/ 2427803 w 2699535"/>
                  <a:gd name="connsiteY3" fmla="*/ 972824 h 1654329"/>
                  <a:gd name="connsiteX4" fmla="*/ 2699535 w 2699535"/>
                  <a:gd name="connsiteY4" fmla="*/ 1244556 h 1654329"/>
                  <a:gd name="connsiteX5" fmla="*/ 2699535 w 2699535"/>
                  <a:gd name="connsiteY5" fmla="*/ 1244556 h 1654329"/>
                  <a:gd name="connsiteX6" fmla="*/ 2069080 w 2699535"/>
                  <a:gd name="connsiteY6" fmla="*/ 1654243 h 1654329"/>
                  <a:gd name="connsiteX7" fmla="*/ 132017 w 2699535"/>
                  <a:gd name="connsiteY7" fmla="*/ 344260 h 1654329"/>
                  <a:gd name="connsiteX0" fmla="*/ 131053 w 2698571"/>
                  <a:gd name="connsiteY0" fmla="*/ 344260 h 1654329"/>
                  <a:gd name="connsiteX1" fmla="*/ 85643 w 2698571"/>
                  <a:gd name="connsiteY1" fmla="*/ 0 h 1654329"/>
                  <a:gd name="connsiteX2" fmla="*/ 1308772 w 2698571"/>
                  <a:gd name="connsiteY2" fmla="*/ 968247 h 1654329"/>
                  <a:gd name="connsiteX3" fmla="*/ 2426839 w 2698571"/>
                  <a:gd name="connsiteY3" fmla="*/ 972824 h 1654329"/>
                  <a:gd name="connsiteX4" fmla="*/ 2698571 w 2698571"/>
                  <a:gd name="connsiteY4" fmla="*/ 1244556 h 1654329"/>
                  <a:gd name="connsiteX5" fmla="*/ 2698571 w 2698571"/>
                  <a:gd name="connsiteY5" fmla="*/ 1244556 h 1654329"/>
                  <a:gd name="connsiteX6" fmla="*/ 2068116 w 2698571"/>
                  <a:gd name="connsiteY6" fmla="*/ 1654243 h 1654329"/>
                  <a:gd name="connsiteX7" fmla="*/ 131053 w 2698571"/>
                  <a:gd name="connsiteY7" fmla="*/ 344260 h 1654329"/>
                  <a:gd name="connsiteX0" fmla="*/ 131757 w 2699275"/>
                  <a:gd name="connsiteY0" fmla="*/ 344260 h 1654329"/>
                  <a:gd name="connsiteX1" fmla="*/ 86347 w 2699275"/>
                  <a:gd name="connsiteY1" fmla="*/ 0 h 1654329"/>
                  <a:gd name="connsiteX2" fmla="*/ 1309476 w 2699275"/>
                  <a:gd name="connsiteY2" fmla="*/ 968247 h 1654329"/>
                  <a:gd name="connsiteX3" fmla="*/ 2427543 w 2699275"/>
                  <a:gd name="connsiteY3" fmla="*/ 972824 h 1654329"/>
                  <a:gd name="connsiteX4" fmla="*/ 2699275 w 2699275"/>
                  <a:gd name="connsiteY4" fmla="*/ 1244556 h 1654329"/>
                  <a:gd name="connsiteX5" fmla="*/ 2699275 w 2699275"/>
                  <a:gd name="connsiteY5" fmla="*/ 1244556 h 1654329"/>
                  <a:gd name="connsiteX6" fmla="*/ 2068820 w 2699275"/>
                  <a:gd name="connsiteY6" fmla="*/ 1654243 h 1654329"/>
                  <a:gd name="connsiteX7" fmla="*/ 131757 w 2699275"/>
                  <a:gd name="connsiteY7" fmla="*/ 344260 h 1654329"/>
                  <a:gd name="connsiteX0" fmla="*/ 120567 w 2688085"/>
                  <a:gd name="connsiteY0" fmla="*/ 344260 h 1654329"/>
                  <a:gd name="connsiteX1" fmla="*/ 75157 w 2688085"/>
                  <a:gd name="connsiteY1" fmla="*/ 0 h 1654329"/>
                  <a:gd name="connsiteX2" fmla="*/ 1298286 w 2688085"/>
                  <a:gd name="connsiteY2" fmla="*/ 968247 h 1654329"/>
                  <a:gd name="connsiteX3" fmla="*/ 2416353 w 2688085"/>
                  <a:gd name="connsiteY3" fmla="*/ 972824 h 1654329"/>
                  <a:gd name="connsiteX4" fmla="*/ 2688085 w 2688085"/>
                  <a:gd name="connsiteY4" fmla="*/ 1244556 h 1654329"/>
                  <a:gd name="connsiteX5" fmla="*/ 2688085 w 2688085"/>
                  <a:gd name="connsiteY5" fmla="*/ 1244556 h 1654329"/>
                  <a:gd name="connsiteX6" fmla="*/ 2057630 w 2688085"/>
                  <a:gd name="connsiteY6" fmla="*/ 1654243 h 1654329"/>
                  <a:gd name="connsiteX7" fmla="*/ 342717 w 2688085"/>
                  <a:gd name="connsiteY7" fmla="*/ 690071 h 1654329"/>
                  <a:gd name="connsiteX8" fmla="*/ 120567 w 2688085"/>
                  <a:gd name="connsiteY8" fmla="*/ 344260 h 1654329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04131"/>
                  <a:gd name="connsiteY0" fmla="*/ 694230 h 1658708"/>
                  <a:gd name="connsiteX1" fmla="*/ 62175 w 2604131"/>
                  <a:gd name="connsiteY1" fmla="*/ 4159 h 1658708"/>
                  <a:gd name="connsiteX2" fmla="*/ 1285304 w 2604131"/>
                  <a:gd name="connsiteY2" fmla="*/ 972406 h 1658708"/>
                  <a:gd name="connsiteX3" fmla="*/ 2403371 w 2604131"/>
                  <a:gd name="connsiteY3" fmla="*/ 976983 h 1658708"/>
                  <a:gd name="connsiteX4" fmla="*/ 2573938 w 2604131"/>
                  <a:gd name="connsiteY4" fmla="*/ 1443432 h 1658708"/>
                  <a:gd name="connsiteX5" fmla="*/ 2044648 w 2604131"/>
                  <a:gd name="connsiteY5" fmla="*/ 1658402 h 1658708"/>
                  <a:gd name="connsiteX6" fmla="*/ 329735 w 2604131"/>
                  <a:gd name="connsiteY6" fmla="*/ 694230 h 1658708"/>
                  <a:gd name="connsiteX0" fmla="*/ 329735 w 2604131"/>
                  <a:gd name="connsiteY0" fmla="*/ 694230 h 1658734"/>
                  <a:gd name="connsiteX1" fmla="*/ 62175 w 2604131"/>
                  <a:gd name="connsiteY1" fmla="*/ 4159 h 1658734"/>
                  <a:gd name="connsiteX2" fmla="*/ 1285304 w 2604131"/>
                  <a:gd name="connsiteY2" fmla="*/ 972406 h 1658734"/>
                  <a:gd name="connsiteX3" fmla="*/ 2403371 w 2604131"/>
                  <a:gd name="connsiteY3" fmla="*/ 976983 h 1658734"/>
                  <a:gd name="connsiteX4" fmla="*/ 2573938 w 2604131"/>
                  <a:gd name="connsiteY4" fmla="*/ 1443432 h 1658734"/>
                  <a:gd name="connsiteX5" fmla="*/ 2044648 w 2604131"/>
                  <a:gd name="connsiteY5" fmla="*/ 1658402 h 1658734"/>
                  <a:gd name="connsiteX6" fmla="*/ 329735 w 2604131"/>
                  <a:gd name="connsiteY6" fmla="*/ 694230 h 1658734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15537"/>
                  <a:gd name="connsiteY0" fmla="*/ 694230 h 1658402"/>
                  <a:gd name="connsiteX1" fmla="*/ 62175 w 2615537"/>
                  <a:gd name="connsiteY1" fmla="*/ 4159 h 1658402"/>
                  <a:gd name="connsiteX2" fmla="*/ 1285304 w 2615537"/>
                  <a:gd name="connsiteY2" fmla="*/ 972406 h 1658402"/>
                  <a:gd name="connsiteX3" fmla="*/ 2442990 w 2615537"/>
                  <a:gd name="connsiteY3" fmla="*/ 1090174 h 1658402"/>
                  <a:gd name="connsiteX4" fmla="*/ 2573938 w 2615537"/>
                  <a:gd name="connsiteY4" fmla="*/ 1443432 h 1658402"/>
                  <a:gd name="connsiteX5" fmla="*/ 2044648 w 2615537"/>
                  <a:gd name="connsiteY5" fmla="*/ 1658402 h 1658402"/>
                  <a:gd name="connsiteX6" fmla="*/ 329735 w 2615537"/>
                  <a:gd name="connsiteY6" fmla="*/ 694230 h 1658402"/>
                  <a:gd name="connsiteX0" fmla="*/ 329735 w 2616407"/>
                  <a:gd name="connsiteY0" fmla="*/ 694230 h 1658402"/>
                  <a:gd name="connsiteX1" fmla="*/ 62175 w 2616407"/>
                  <a:gd name="connsiteY1" fmla="*/ 4159 h 1658402"/>
                  <a:gd name="connsiteX2" fmla="*/ 1285304 w 2616407"/>
                  <a:gd name="connsiteY2" fmla="*/ 972406 h 1658402"/>
                  <a:gd name="connsiteX3" fmla="*/ 2442990 w 2616407"/>
                  <a:gd name="connsiteY3" fmla="*/ 1090174 h 1658402"/>
                  <a:gd name="connsiteX4" fmla="*/ 2573938 w 2616407"/>
                  <a:gd name="connsiteY4" fmla="*/ 1443432 h 1658402"/>
                  <a:gd name="connsiteX5" fmla="*/ 2044648 w 2616407"/>
                  <a:gd name="connsiteY5" fmla="*/ 1658402 h 1658402"/>
                  <a:gd name="connsiteX6" fmla="*/ 329735 w 2616407"/>
                  <a:gd name="connsiteY6" fmla="*/ 694230 h 1658402"/>
                  <a:gd name="connsiteX0" fmla="*/ 329735 w 2484343"/>
                  <a:gd name="connsiteY0" fmla="*/ 694230 h 1664167"/>
                  <a:gd name="connsiteX1" fmla="*/ 62175 w 2484343"/>
                  <a:gd name="connsiteY1" fmla="*/ 4159 h 1664167"/>
                  <a:gd name="connsiteX2" fmla="*/ 1285304 w 2484343"/>
                  <a:gd name="connsiteY2" fmla="*/ 972406 h 1664167"/>
                  <a:gd name="connsiteX3" fmla="*/ 2442990 w 2484343"/>
                  <a:gd name="connsiteY3" fmla="*/ 1090174 h 1664167"/>
                  <a:gd name="connsiteX4" fmla="*/ 2044648 w 2484343"/>
                  <a:gd name="connsiteY4" fmla="*/ 1658402 h 1664167"/>
                  <a:gd name="connsiteX5" fmla="*/ 329735 w 2484343"/>
                  <a:gd name="connsiteY5" fmla="*/ 694230 h 1664167"/>
                  <a:gd name="connsiteX0" fmla="*/ 329735 w 2615982"/>
                  <a:gd name="connsiteY0" fmla="*/ 694230 h 1658402"/>
                  <a:gd name="connsiteX1" fmla="*/ 62175 w 2615982"/>
                  <a:gd name="connsiteY1" fmla="*/ 4159 h 1658402"/>
                  <a:gd name="connsiteX2" fmla="*/ 1285304 w 2615982"/>
                  <a:gd name="connsiteY2" fmla="*/ 972406 h 1658402"/>
                  <a:gd name="connsiteX3" fmla="*/ 2442990 w 2615982"/>
                  <a:gd name="connsiteY3" fmla="*/ 1090174 h 1658402"/>
                  <a:gd name="connsiteX4" fmla="*/ 2044648 w 2615982"/>
                  <a:gd name="connsiteY4" fmla="*/ 1658402 h 1658402"/>
                  <a:gd name="connsiteX5" fmla="*/ 329735 w 2615982"/>
                  <a:gd name="connsiteY5" fmla="*/ 694230 h 1658402"/>
                  <a:gd name="connsiteX0" fmla="*/ 329735 w 2647968"/>
                  <a:gd name="connsiteY0" fmla="*/ 694230 h 1658402"/>
                  <a:gd name="connsiteX1" fmla="*/ 62175 w 2647968"/>
                  <a:gd name="connsiteY1" fmla="*/ 4159 h 1658402"/>
                  <a:gd name="connsiteX2" fmla="*/ 1285304 w 2647968"/>
                  <a:gd name="connsiteY2" fmla="*/ 972406 h 1658402"/>
                  <a:gd name="connsiteX3" fmla="*/ 2442990 w 2647968"/>
                  <a:gd name="connsiteY3" fmla="*/ 1090174 h 1658402"/>
                  <a:gd name="connsiteX4" fmla="*/ 2044648 w 2647968"/>
                  <a:gd name="connsiteY4" fmla="*/ 1658402 h 1658402"/>
                  <a:gd name="connsiteX5" fmla="*/ 329735 w 2647968"/>
                  <a:gd name="connsiteY5" fmla="*/ 694230 h 1658402"/>
                  <a:gd name="connsiteX0" fmla="*/ 329735 w 2651541"/>
                  <a:gd name="connsiteY0" fmla="*/ 694230 h 1658402"/>
                  <a:gd name="connsiteX1" fmla="*/ 62175 w 2651541"/>
                  <a:gd name="connsiteY1" fmla="*/ 4159 h 1658402"/>
                  <a:gd name="connsiteX2" fmla="*/ 1285304 w 2651541"/>
                  <a:gd name="connsiteY2" fmla="*/ 972406 h 1658402"/>
                  <a:gd name="connsiteX3" fmla="*/ 2442990 w 2651541"/>
                  <a:gd name="connsiteY3" fmla="*/ 1090174 h 1658402"/>
                  <a:gd name="connsiteX4" fmla="*/ 2044648 w 2651541"/>
                  <a:gd name="connsiteY4" fmla="*/ 1658402 h 1658402"/>
                  <a:gd name="connsiteX5" fmla="*/ 329735 w 2651541"/>
                  <a:gd name="connsiteY5" fmla="*/ 694230 h 1658402"/>
                  <a:gd name="connsiteX0" fmla="*/ 329735 w 2656633"/>
                  <a:gd name="connsiteY0" fmla="*/ 694230 h 1678985"/>
                  <a:gd name="connsiteX1" fmla="*/ 62175 w 2656633"/>
                  <a:gd name="connsiteY1" fmla="*/ 4159 h 1678985"/>
                  <a:gd name="connsiteX2" fmla="*/ 1285304 w 2656633"/>
                  <a:gd name="connsiteY2" fmla="*/ 972406 h 1678985"/>
                  <a:gd name="connsiteX3" fmla="*/ 2442990 w 2656633"/>
                  <a:gd name="connsiteY3" fmla="*/ 1090174 h 1678985"/>
                  <a:gd name="connsiteX4" fmla="*/ 2623356 w 2656633"/>
                  <a:gd name="connsiteY4" fmla="*/ 1330221 h 1678985"/>
                  <a:gd name="connsiteX5" fmla="*/ 2044648 w 2656633"/>
                  <a:gd name="connsiteY5" fmla="*/ 1658402 h 1678985"/>
                  <a:gd name="connsiteX6" fmla="*/ 329735 w 2656633"/>
                  <a:gd name="connsiteY6" fmla="*/ 694230 h 1678985"/>
                  <a:gd name="connsiteX0" fmla="*/ 329735 w 2624241"/>
                  <a:gd name="connsiteY0" fmla="*/ 694230 h 1678985"/>
                  <a:gd name="connsiteX1" fmla="*/ 62175 w 2624241"/>
                  <a:gd name="connsiteY1" fmla="*/ 4159 h 1678985"/>
                  <a:gd name="connsiteX2" fmla="*/ 1285304 w 2624241"/>
                  <a:gd name="connsiteY2" fmla="*/ 972406 h 1678985"/>
                  <a:gd name="connsiteX3" fmla="*/ 2442990 w 2624241"/>
                  <a:gd name="connsiteY3" fmla="*/ 1090174 h 1678985"/>
                  <a:gd name="connsiteX4" fmla="*/ 2623356 w 2624241"/>
                  <a:gd name="connsiteY4" fmla="*/ 1330221 h 1678985"/>
                  <a:gd name="connsiteX5" fmla="*/ 2044648 w 2624241"/>
                  <a:gd name="connsiteY5" fmla="*/ 1658402 h 1678985"/>
                  <a:gd name="connsiteX6" fmla="*/ 329735 w 2624241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58177 w 2651798"/>
                  <a:gd name="connsiteY0" fmla="*/ 742401 h 1696863"/>
                  <a:gd name="connsiteX1" fmla="*/ 82690 w 2651798"/>
                  <a:gd name="connsiteY1" fmla="*/ 5059 h 1696863"/>
                  <a:gd name="connsiteX2" fmla="*/ 1313746 w 2651798"/>
                  <a:gd name="connsiteY2" fmla="*/ 1020577 h 1696863"/>
                  <a:gd name="connsiteX3" fmla="*/ 2301002 w 2651798"/>
                  <a:gd name="connsiteY3" fmla="*/ 1146286 h 1696863"/>
                  <a:gd name="connsiteX4" fmla="*/ 2651798 w 2651798"/>
                  <a:gd name="connsiteY4" fmla="*/ 1378392 h 1696863"/>
                  <a:gd name="connsiteX5" fmla="*/ 2067468 w 2651798"/>
                  <a:gd name="connsiteY5" fmla="*/ 1696863 h 1696863"/>
                  <a:gd name="connsiteX6" fmla="*/ 358177 w 2651798"/>
                  <a:gd name="connsiteY6" fmla="*/ 742401 h 1696863"/>
                  <a:gd name="connsiteX0" fmla="*/ 289372 w 2582993"/>
                  <a:gd name="connsiteY0" fmla="*/ 737342 h 1691804"/>
                  <a:gd name="connsiteX1" fmla="*/ 13885 w 2582993"/>
                  <a:gd name="connsiteY1" fmla="*/ 0 h 1691804"/>
                  <a:gd name="connsiteX2" fmla="*/ 1244941 w 2582993"/>
                  <a:gd name="connsiteY2" fmla="*/ 1015518 h 1691804"/>
                  <a:gd name="connsiteX3" fmla="*/ 2232197 w 2582993"/>
                  <a:gd name="connsiteY3" fmla="*/ 1141227 h 1691804"/>
                  <a:gd name="connsiteX4" fmla="*/ 2582993 w 2582993"/>
                  <a:gd name="connsiteY4" fmla="*/ 1373333 h 1691804"/>
                  <a:gd name="connsiteX5" fmla="*/ 1998663 w 2582993"/>
                  <a:gd name="connsiteY5" fmla="*/ 1691804 h 1691804"/>
                  <a:gd name="connsiteX6" fmla="*/ 289372 w 2582993"/>
                  <a:gd name="connsiteY6" fmla="*/ 737342 h 1691804"/>
                  <a:gd name="connsiteX0" fmla="*/ 294936 w 2588557"/>
                  <a:gd name="connsiteY0" fmla="*/ 737342 h 1691804"/>
                  <a:gd name="connsiteX1" fmla="*/ 19449 w 2588557"/>
                  <a:gd name="connsiteY1" fmla="*/ 0 h 1691804"/>
                  <a:gd name="connsiteX2" fmla="*/ 1250505 w 2588557"/>
                  <a:gd name="connsiteY2" fmla="*/ 1015518 h 1691804"/>
                  <a:gd name="connsiteX3" fmla="*/ 2237761 w 2588557"/>
                  <a:gd name="connsiteY3" fmla="*/ 1141227 h 1691804"/>
                  <a:gd name="connsiteX4" fmla="*/ 2588557 w 2588557"/>
                  <a:gd name="connsiteY4" fmla="*/ 1373333 h 1691804"/>
                  <a:gd name="connsiteX5" fmla="*/ 2004227 w 2588557"/>
                  <a:gd name="connsiteY5" fmla="*/ 1691804 h 1691804"/>
                  <a:gd name="connsiteX6" fmla="*/ 294936 w 2588557"/>
                  <a:gd name="connsiteY6" fmla="*/ 737342 h 1691804"/>
                  <a:gd name="connsiteX0" fmla="*/ 293463 w 2587084"/>
                  <a:gd name="connsiteY0" fmla="*/ 737342 h 1691804"/>
                  <a:gd name="connsiteX1" fmla="*/ 17976 w 2587084"/>
                  <a:gd name="connsiteY1" fmla="*/ 0 h 1691804"/>
                  <a:gd name="connsiteX2" fmla="*/ 1249032 w 2587084"/>
                  <a:gd name="connsiteY2" fmla="*/ 1015518 h 1691804"/>
                  <a:gd name="connsiteX3" fmla="*/ 2236288 w 2587084"/>
                  <a:gd name="connsiteY3" fmla="*/ 1141227 h 1691804"/>
                  <a:gd name="connsiteX4" fmla="*/ 2587084 w 2587084"/>
                  <a:gd name="connsiteY4" fmla="*/ 1373333 h 1691804"/>
                  <a:gd name="connsiteX5" fmla="*/ 2002754 w 2587084"/>
                  <a:gd name="connsiteY5" fmla="*/ 1691804 h 1691804"/>
                  <a:gd name="connsiteX6" fmla="*/ 293463 w 258708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20931 w 2614552"/>
                  <a:gd name="connsiteY0" fmla="*/ 755993 h 1710455"/>
                  <a:gd name="connsiteX1" fmla="*/ 21679 w 2614552"/>
                  <a:gd name="connsiteY1" fmla="*/ 0 h 1710455"/>
                  <a:gd name="connsiteX2" fmla="*/ 1276500 w 2614552"/>
                  <a:gd name="connsiteY2" fmla="*/ 1034169 h 1710455"/>
                  <a:gd name="connsiteX3" fmla="*/ 2263756 w 2614552"/>
                  <a:gd name="connsiteY3" fmla="*/ 1159878 h 1710455"/>
                  <a:gd name="connsiteX4" fmla="*/ 2614552 w 2614552"/>
                  <a:gd name="connsiteY4" fmla="*/ 1391984 h 1710455"/>
                  <a:gd name="connsiteX5" fmla="*/ 2030222 w 2614552"/>
                  <a:gd name="connsiteY5" fmla="*/ 1710455 h 1710455"/>
                  <a:gd name="connsiteX6" fmla="*/ 320931 w 2614552"/>
                  <a:gd name="connsiteY6" fmla="*/ 755993 h 1710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4552" h="1710455">
                    <a:moveTo>
                      <a:pt x="320931" y="755993"/>
                    </a:moveTo>
                    <a:cubicBezTo>
                      <a:pt x="-53967" y="246744"/>
                      <a:pt x="-13379" y="134532"/>
                      <a:pt x="21679" y="0"/>
                    </a:cubicBezTo>
                    <a:cubicBezTo>
                      <a:pt x="114591" y="353788"/>
                      <a:pt x="544540" y="752253"/>
                      <a:pt x="1276500" y="1034169"/>
                    </a:cubicBezTo>
                    <a:cubicBezTo>
                      <a:pt x="1713386" y="1202802"/>
                      <a:pt x="1898949" y="1182878"/>
                      <a:pt x="2263756" y="1159878"/>
                    </a:cubicBezTo>
                    <a:cubicBezTo>
                      <a:pt x="2597137" y="1113460"/>
                      <a:pt x="2607604" y="1248994"/>
                      <a:pt x="2614552" y="1391984"/>
                    </a:cubicBezTo>
                    <a:cubicBezTo>
                      <a:pt x="2548162" y="1486689"/>
                      <a:pt x="2651127" y="1629641"/>
                      <a:pt x="2030222" y="1710455"/>
                    </a:cubicBezTo>
                    <a:cubicBezTo>
                      <a:pt x="1619912" y="1649813"/>
                      <a:pt x="1019604" y="1544488"/>
                      <a:pt x="320931" y="755993"/>
                    </a:cubicBezTo>
                    <a:close/>
                  </a:path>
                </a:pathLst>
              </a:custGeom>
              <a:solidFill>
                <a:srgbClr val="007FFF">
                  <a:alpha val="8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44584" y="3062509"/>
              <a:ext cx="5757554" cy="3467394"/>
              <a:chOff x="5928012" y="3176809"/>
              <a:chExt cx="5757554" cy="346739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644500" y="3176809"/>
                <a:ext cx="5041066" cy="3467394"/>
                <a:chOff x="6644500" y="3176809"/>
                <a:chExt cx="5041066" cy="3467394"/>
              </a:xfrm>
            </p:grpSpPr>
            <p:sp>
              <p:nvSpPr>
                <p:cNvPr id="27" name="Rounded Rectangle 7"/>
                <p:cNvSpPr/>
                <p:nvPr/>
              </p:nvSpPr>
              <p:spPr>
                <a:xfrm rot="19526370" flipV="1">
                  <a:off x="6644500" y="3927094"/>
                  <a:ext cx="3320230" cy="2387828"/>
                </a:xfrm>
                <a:custGeom>
                  <a:avLst/>
                  <a:gdLst>
                    <a:gd name="connsiteX0" fmla="*/ 0 w 3571336"/>
                    <a:gd name="connsiteY0" fmla="*/ 271732 h 543464"/>
                    <a:gd name="connsiteX1" fmla="*/ 271732 w 3571336"/>
                    <a:gd name="connsiteY1" fmla="*/ 0 h 543464"/>
                    <a:gd name="connsiteX2" fmla="*/ 3299604 w 3571336"/>
                    <a:gd name="connsiteY2" fmla="*/ 0 h 543464"/>
                    <a:gd name="connsiteX3" fmla="*/ 3571336 w 3571336"/>
                    <a:gd name="connsiteY3" fmla="*/ 271732 h 543464"/>
                    <a:gd name="connsiteX4" fmla="*/ 3571336 w 3571336"/>
                    <a:gd name="connsiteY4" fmla="*/ 271732 h 543464"/>
                    <a:gd name="connsiteX5" fmla="*/ 3299604 w 3571336"/>
                    <a:gd name="connsiteY5" fmla="*/ 543464 h 543464"/>
                    <a:gd name="connsiteX6" fmla="*/ 271732 w 3571336"/>
                    <a:gd name="connsiteY6" fmla="*/ 543464 h 543464"/>
                    <a:gd name="connsiteX7" fmla="*/ 0 w 3571336"/>
                    <a:gd name="connsiteY7" fmla="*/ 271732 h 543464"/>
                    <a:gd name="connsiteX0" fmla="*/ 0 w 3571336"/>
                    <a:gd name="connsiteY0" fmla="*/ 276309 h 548041"/>
                    <a:gd name="connsiteX1" fmla="*/ 271732 w 3571336"/>
                    <a:gd name="connsiteY1" fmla="*/ 4577 h 548041"/>
                    <a:gd name="connsiteX2" fmla="*/ 2181537 w 3571336"/>
                    <a:gd name="connsiteY2" fmla="*/ 0 h 548041"/>
                    <a:gd name="connsiteX3" fmla="*/ 3299604 w 3571336"/>
                    <a:gd name="connsiteY3" fmla="*/ 4577 h 548041"/>
                    <a:gd name="connsiteX4" fmla="*/ 3571336 w 3571336"/>
                    <a:gd name="connsiteY4" fmla="*/ 276309 h 548041"/>
                    <a:gd name="connsiteX5" fmla="*/ 3571336 w 3571336"/>
                    <a:gd name="connsiteY5" fmla="*/ 276309 h 548041"/>
                    <a:gd name="connsiteX6" fmla="*/ 3299604 w 3571336"/>
                    <a:gd name="connsiteY6" fmla="*/ 548041 h 548041"/>
                    <a:gd name="connsiteX7" fmla="*/ 271732 w 3571336"/>
                    <a:gd name="connsiteY7" fmla="*/ 548041 h 548041"/>
                    <a:gd name="connsiteX8" fmla="*/ 0 w 3571336"/>
                    <a:gd name="connsiteY8" fmla="*/ 276309 h 548041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302869 w 3602473"/>
                    <a:gd name="connsiteY7" fmla="*/ 1537242 h 1537242"/>
                    <a:gd name="connsiteX8" fmla="*/ 31137 w 3602473"/>
                    <a:gd name="connsiteY8" fmla="*/ 1265510 h 1537242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2439451 w 3602473"/>
                    <a:gd name="connsiteY7" fmla="*/ 1535731 h 1537242"/>
                    <a:gd name="connsiteX8" fmla="*/ 302869 w 3602473"/>
                    <a:gd name="connsiteY8" fmla="*/ 1537242 h 1537242"/>
                    <a:gd name="connsiteX9" fmla="*/ 31137 w 3602473"/>
                    <a:gd name="connsiteY9" fmla="*/ 1265510 h 1537242"/>
                    <a:gd name="connsiteX0" fmla="*/ 2386 w 3573722"/>
                    <a:gd name="connsiteY0" fmla="*/ 1265510 h 1537242"/>
                    <a:gd name="connsiteX1" fmla="*/ 974590 w 3573722"/>
                    <a:gd name="connsiteY1" fmla="*/ 0 h 1537242"/>
                    <a:gd name="connsiteX2" fmla="*/ 2183923 w 3573722"/>
                    <a:gd name="connsiteY2" fmla="*/ 989201 h 1537242"/>
                    <a:gd name="connsiteX3" fmla="*/ 3301990 w 3573722"/>
                    <a:gd name="connsiteY3" fmla="*/ 993778 h 1537242"/>
                    <a:gd name="connsiteX4" fmla="*/ 3573722 w 3573722"/>
                    <a:gd name="connsiteY4" fmla="*/ 1265510 h 1537242"/>
                    <a:gd name="connsiteX5" fmla="*/ 3573722 w 3573722"/>
                    <a:gd name="connsiteY5" fmla="*/ 1265510 h 1537242"/>
                    <a:gd name="connsiteX6" fmla="*/ 3301990 w 3573722"/>
                    <a:gd name="connsiteY6" fmla="*/ 1537242 h 1537242"/>
                    <a:gd name="connsiteX7" fmla="*/ 2410700 w 3573722"/>
                    <a:gd name="connsiteY7" fmla="*/ 1535731 h 1537242"/>
                    <a:gd name="connsiteX8" fmla="*/ 1297989 w 3573722"/>
                    <a:gd name="connsiteY8" fmla="*/ 774859 h 1537242"/>
                    <a:gd name="connsiteX9" fmla="*/ 2386 w 3573722"/>
                    <a:gd name="connsiteY9" fmla="*/ 1265510 h 1537242"/>
                    <a:gd name="connsiteX0" fmla="*/ 102167 w 2669685"/>
                    <a:gd name="connsiteY0" fmla="*/ 365214 h 1537242"/>
                    <a:gd name="connsiteX1" fmla="*/ 70553 w 2669685"/>
                    <a:gd name="connsiteY1" fmla="*/ 0 h 1537242"/>
                    <a:gd name="connsiteX2" fmla="*/ 1279886 w 2669685"/>
                    <a:gd name="connsiteY2" fmla="*/ 989201 h 1537242"/>
                    <a:gd name="connsiteX3" fmla="*/ 2397953 w 2669685"/>
                    <a:gd name="connsiteY3" fmla="*/ 993778 h 1537242"/>
                    <a:gd name="connsiteX4" fmla="*/ 2669685 w 2669685"/>
                    <a:gd name="connsiteY4" fmla="*/ 1265510 h 1537242"/>
                    <a:gd name="connsiteX5" fmla="*/ 2669685 w 2669685"/>
                    <a:gd name="connsiteY5" fmla="*/ 1265510 h 1537242"/>
                    <a:gd name="connsiteX6" fmla="*/ 2397953 w 2669685"/>
                    <a:gd name="connsiteY6" fmla="*/ 1537242 h 1537242"/>
                    <a:gd name="connsiteX7" fmla="*/ 1506663 w 2669685"/>
                    <a:gd name="connsiteY7" fmla="*/ 1535731 h 1537242"/>
                    <a:gd name="connsiteX8" fmla="*/ 393952 w 2669685"/>
                    <a:gd name="connsiteY8" fmla="*/ 774859 h 1537242"/>
                    <a:gd name="connsiteX9" fmla="*/ 102167 w 2669685"/>
                    <a:gd name="connsiteY9" fmla="*/ 365214 h 1537242"/>
                    <a:gd name="connsiteX0" fmla="*/ 108166 w 2675684"/>
                    <a:gd name="connsiteY0" fmla="*/ 365214 h 1537242"/>
                    <a:gd name="connsiteX1" fmla="*/ 76552 w 2675684"/>
                    <a:gd name="connsiteY1" fmla="*/ 0 h 1537242"/>
                    <a:gd name="connsiteX2" fmla="*/ 1285885 w 2675684"/>
                    <a:gd name="connsiteY2" fmla="*/ 989201 h 1537242"/>
                    <a:gd name="connsiteX3" fmla="*/ 2403952 w 2675684"/>
                    <a:gd name="connsiteY3" fmla="*/ 993778 h 1537242"/>
                    <a:gd name="connsiteX4" fmla="*/ 2675684 w 2675684"/>
                    <a:gd name="connsiteY4" fmla="*/ 1265510 h 1537242"/>
                    <a:gd name="connsiteX5" fmla="*/ 2675684 w 2675684"/>
                    <a:gd name="connsiteY5" fmla="*/ 1265510 h 1537242"/>
                    <a:gd name="connsiteX6" fmla="*/ 2403952 w 2675684"/>
                    <a:gd name="connsiteY6" fmla="*/ 1537242 h 1537242"/>
                    <a:gd name="connsiteX7" fmla="*/ 1512662 w 2675684"/>
                    <a:gd name="connsiteY7" fmla="*/ 1535731 h 1537242"/>
                    <a:gd name="connsiteX8" fmla="*/ 545350 w 2675684"/>
                    <a:gd name="connsiteY8" fmla="*/ 939871 h 1537242"/>
                    <a:gd name="connsiteX9" fmla="*/ 108166 w 2675684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106202 w 2673720"/>
                    <a:gd name="connsiteY8" fmla="*/ 365214 h 1537242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1672006 w 2835028"/>
                    <a:gd name="connsiteY7" fmla="*/ 1678977 h 1818443"/>
                    <a:gd name="connsiteX8" fmla="*/ 267510 w 2835028"/>
                    <a:gd name="connsiteY8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187515 w 2755033"/>
                    <a:gd name="connsiteY0" fmla="*/ 374286 h 1684269"/>
                    <a:gd name="connsiteX1" fmla="*/ 155901 w 2755033"/>
                    <a:gd name="connsiteY1" fmla="*/ 9072 h 1684269"/>
                    <a:gd name="connsiteX2" fmla="*/ 1365234 w 2755033"/>
                    <a:gd name="connsiteY2" fmla="*/ 998273 h 1684269"/>
                    <a:gd name="connsiteX3" fmla="*/ 2483301 w 2755033"/>
                    <a:gd name="connsiteY3" fmla="*/ 1002850 h 1684269"/>
                    <a:gd name="connsiteX4" fmla="*/ 2755033 w 2755033"/>
                    <a:gd name="connsiteY4" fmla="*/ 1274582 h 1684269"/>
                    <a:gd name="connsiteX5" fmla="*/ 2755033 w 2755033"/>
                    <a:gd name="connsiteY5" fmla="*/ 1274582 h 1684269"/>
                    <a:gd name="connsiteX6" fmla="*/ 2124578 w 2755033"/>
                    <a:gd name="connsiteY6" fmla="*/ 1684269 h 1684269"/>
                    <a:gd name="connsiteX7" fmla="*/ 187515 w 2755033"/>
                    <a:gd name="connsiteY7" fmla="*/ 374286 h 1684269"/>
                    <a:gd name="connsiteX0" fmla="*/ 195368 w 2762886"/>
                    <a:gd name="connsiteY0" fmla="*/ 365214 h 1675197"/>
                    <a:gd name="connsiteX1" fmla="*/ 163754 w 2762886"/>
                    <a:gd name="connsiteY1" fmla="*/ 0 h 1675197"/>
                    <a:gd name="connsiteX2" fmla="*/ 1373087 w 2762886"/>
                    <a:gd name="connsiteY2" fmla="*/ 989201 h 1675197"/>
                    <a:gd name="connsiteX3" fmla="*/ 2491154 w 2762886"/>
                    <a:gd name="connsiteY3" fmla="*/ 993778 h 1675197"/>
                    <a:gd name="connsiteX4" fmla="*/ 2762886 w 2762886"/>
                    <a:gd name="connsiteY4" fmla="*/ 1265510 h 1675197"/>
                    <a:gd name="connsiteX5" fmla="*/ 2762886 w 2762886"/>
                    <a:gd name="connsiteY5" fmla="*/ 1265510 h 1675197"/>
                    <a:gd name="connsiteX6" fmla="*/ 2132431 w 2762886"/>
                    <a:gd name="connsiteY6" fmla="*/ 1675197 h 1675197"/>
                    <a:gd name="connsiteX7" fmla="*/ 195368 w 2762886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212312 w 2779830"/>
                    <a:gd name="connsiteY0" fmla="*/ 344260 h 1654329"/>
                    <a:gd name="connsiteX1" fmla="*/ 166902 w 2779830"/>
                    <a:gd name="connsiteY1" fmla="*/ 0 h 1654329"/>
                    <a:gd name="connsiteX2" fmla="*/ 1390031 w 2779830"/>
                    <a:gd name="connsiteY2" fmla="*/ 968247 h 1654329"/>
                    <a:gd name="connsiteX3" fmla="*/ 2508098 w 2779830"/>
                    <a:gd name="connsiteY3" fmla="*/ 972824 h 1654329"/>
                    <a:gd name="connsiteX4" fmla="*/ 2779830 w 2779830"/>
                    <a:gd name="connsiteY4" fmla="*/ 1244556 h 1654329"/>
                    <a:gd name="connsiteX5" fmla="*/ 2779830 w 2779830"/>
                    <a:gd name="connsiteY5" fmla="*/ 1244556 h 1654329"/>
                    <a:gd name="connsiteX6" fmla="*/ 2149375 w 2779830"/>
                    <a:gd name="connsiteY6" fmla="*/ 1654243 h 1654329"/>
                    <a:gd name="connsiteX7" fmla="*/ 212312 w 2779830"/>
                    <a:gd name="connsiteY7" fmla="*/ 344260 h 1654329"/>
                    <a:gd name="connsiteX0" fmla="*/ 132017 w 2699535"/>
                    <a:gd name="connsiteY0" fmla="*/ 344260 h 1654329"/>
                    <a:gd name="connsiteX1" fmla="*/ 86607 w 2699535"/>
                    <a:gd name="connsiteY1" fmla="*/ 0 h 1654329"/>
                    <a:gd name="connsiteX2" fmla="*/ 1309736 w 2699535"/>
                    <a:gd name="connsiteY2" fmla="*/ 968247 h 1654329"/>
                    <a:gd name="connsiteX3" fmla="*/ 2427803 w 2699535"/>
                    <a:gd name="connsiteY3" fmla="*/ 972824 h 1654329"/>
                    <a:gd name="connsiteX4" fmla="*/ 2699535 w 2699535"/>
                    <a:gd name="connsiteY4" fmla="*/ 1244556 h 1654329"/>
                    <a:gd name="connsiteX5" fmla="*/ 2699535 w 2699535"/>
                    <a:gd name="connsiteY5" fmla="*/ 1244556 h 1654329"/>
                    <a:gd name="connsiteX6" fmla="*/ 2069080 w 2699535"/>
                    <a:gd name="connsiteY6" fmla="*/ 1654243 h 1654329"/>
                    <a:gd name="connsiteX7" fmla="*/ 132017 w 2699535"/>
                    <a:gd name="connsiteY7" fmla="*/ 344260 h 1654329"/>
                    <a:gd name="connsiteX0" fmla="*/ 131053 w 2698571"/>
                    <a:gd name="connsiteY0" fmla="*/ 344260 h 1654329"/>
                    <a:gd name="connsiteX1" fmla="*/ 85643 w 2698571"/>
                    <a:gd name="connsiteY1" fmla="*/ 0 h 1654329"/>
                    <a:gd name="connsiteX2" fmla="*/ 1308772 w 2698571"/>
                    <a:gd name="connsiteY2" fmla="*/ 968247 h 1654329"/>
                    <a:gd name="connsiteX3" fmla="*/ 2426839 w 2698571"/>
                    <a:gd name="connsiteY3" fmla="*/ 972824 h 1654329"/>
                    <a:gd name="connsiteX4" fmla="*/ 2698571 w 2698571"/>
                    <a:gd name="connsiteY4" fmla="*/ 1244556 h 1654329"/>
                    <a:gd name="connsiteX5" fmla="*/ 2698571 w 2698571"/>
                    <a:gd name="connsiteY5" fmla="*/ 1244556 h 1654329"/>
                    <a:gd name="connsiteX6" fmla="*/ 2068116 w 2698571"/>
                    <a:gd name="connsiteY6" fmla="*/ 1654243 h 1654329"/>
                    <a:gd name="connsiteX7" fmla="*/ 131053 w 2698571"/>
                    <a:gd name="connsiteY7" fmla="*/ 344260 h 1654329"/>
                    <a:gd name="connsiteX0" fmla="*/ 131757 w 2699275"/>
                    <a:gd name="connsiteY0" fmla="*/ 344260 h 1654329"/>
                    <a:gd name="connsiteX1" fmla="*/ 86347 w 2699275"/>
                    <a:gd name="connsiteY1" fmla="*/ 0 h 1654329"/>
                    <a:gd name="connsiteX2" fmla="*/ 1309476 w 2699275"/>
                    <a:gd name="connsiteY2" fmla="*/ 968247 h 1654329"/>
                    <a:gd name="connsiteX3" fmla="*/ 2427543 w 2699275"/>
                    <a:gd name="connsiteY3" fmla="*/ 972824 h 1654329"/>
                    <a:gd name="connsiteX4" fmla="*/ 2699275 w 2699275"/>
                    <a:gd name="connsiteY4" fmla="*/ 1244556 h 1654329"/>
                    <a:gd name="connsiteX5" fmla="*/ 2699275 w 2699275"/>
                    <a:gd name="connsiteY5" fmla="*/ 1244556 h 1654329"/>
                    <a:gd name="connsiteX6" fmla="*/ 2068820 w 2699275"/>
                    <a:gd name="connsiteY6" fmla="*/ 1654243 h 1654329"/>
                    <a:gd name="connsiteX7" fmla="*/ 131757 w 2699275"/>
                    <a:gd name="connsiteY7" fmla="*/ 344260 h 1654329"/>
                    <a:gd name="connsiteX0" fmla="*/ 120567 w 2688085"/>
                    <a:gd name="connsiteY0" fmla="*/ 344260 h 1654329"/>
                    <a:gd name="connsiteX1" fmla="*/ 75157 w 2688085"/>
                    <a:gd name="connsiteY1" fmla="*/ 0 h 1654329"/>
                    <a:gd name="connsiteX2" fmla="*/ 1298286 w 2688085"/>
                    <a:gd name="connsiteY2" fmla="*/ 968247 h 1654329"/>
                    <a:gd name="connsiteX3" fmla="*/ 2416353 w 2688085"/>
                    <a:gd name="connsiteY3" fmla="*/ 972824 h 1654329"/>
                    <a:gd name="connsiteX4" fmla="*/ 2688085 w 2688085"/>
                    <a:gd name="connsiteY4" fmla="*/ 1244556 h 1654329"/>
                    <a:gd name="connsiteX5" fmla="*/ 2688085 w 2688085"/>
                    <a:gd name="connsiteY5" fmla="*/ 1244556 h 1654329"/>
                    <a:gd name="connsiteX6" fmla="*/ 2057630 w 2688085"/>
                    <a:gd name="connsiteY6" fmla="*/ 1654243 h 1654329"/>
                    <a:gd name="connsiteX7" fmla="*/ 342717 w 2688085"/>
                    <a:gd name="connsiteY7" fmla="*/ 690071 h 1654329"/>
                    <a:gd name="connsiteX8" fmla="*/ 120567 w 2688085"/>
                    <a:gd name="connsiteY8" fmla="*/ 344260 h 1654329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04131"/>
                    <a:gd name="connsiteY0" fmla="*/ 694230 h 1658708"/>
                    <a:gd name="connsiteX1" fmla="*/ 62175 w 2604131"/>
                    <a:gd name="connsiteY1" fmla="*/ 4159 h 1658708"/>
                    <a:gd name="connsiteX2" fmla="*/ 1285304 w 2604131"/>
                    <a:gd name="connsiteY2" fmla="*/ 972406 h 1658708"/>
                    <a:gd name="connsiteX3" fmla="*/ 2403371 w 2604131"/>
                    <a:gd name="connsiteY3" fmla="*/ 976983 h 1658708"/>
                    <a:gd name="connsiteX4" fmla="*/ 2573938 w 2604131"/>
                    <a:gd name="connsiteY4" fmla="*/ 1443432 h 1658708"/>
                    <a:gd name="connsiteX5" fmla="*/ 2044648 w 2604131"/>
                    <a:gd name="connsiteY5" fmla="*/ 1658402 h 1658708"/>
                    <a:gd name="connsiteX6" fmla="*/ 329735 w 2604131"/>
                    <a:gd name="connsiteY6" fmla="*/ 694230 h 1658708"/>
                    <a:gd name="connsiteX0" fmla="*/ 329735 w 2604131"/>
                    <a:gd name="connsiteY0" fmla="*/ 694230 h 1658734"/>
                    <a:gd name="connsiteX1" fmla="*/ 62175 w 2604131"/>
                    <a:gd name="connsiteY1" fmla="*/ 4159 h 1658734"/>
                    <a:gd name="connsiteX2" fmla="*/ 1285304 w 2604131"/>
                    <a:gd name="connsiteY2" fmla="*/ 972406 h 1658734"/>
                    <a:gd name="connsiteX3" fmla="*/ 2403371 w 2604131"/>
                    <a:gd name="connsiteY3" fmla="*/ 976983 h 1658734"/>
                    <a:gd name="connsiteX4" fmla="*/ 2573938 w 2604131"/>
                    <a:gd name="connsiteY4" fmla="*/ 1443432 h 1658734"/>
                    <a:gd name="connsiteX5" fmla="*/ 2044648 w 2604131"/>
                    <a:gd name="connsiteY5" fmla="*/ 1658402 h 1658734"/>
                    <a:gd name="connsiteX6" fmla="*/ 329735 w 2604131"/>
                    <a:gd name="connsiteY6" fmla="*/ 694230 h 1658734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15537"/>
                    <a:gd name="connsiteY0" fmla="*/ 694230 h 1658402"/>
                    <a:gd name="connsiteX1" fmla="*/ 62175 w 2615537"/>
                    <a:gd name="connsiteY1" fmla="*/ 4159 h 1658402"/>
                    <a:gd name="connsiteX2" fmla="*/ 1285304 w 2615537"/>
                    <a:gd name="connsiteY2" fmla="*/ 972406 h 1658402"/>
                    <a:gd name="connsiteX3" fmla="*/ 2442990 w 2615537"/>
                    <a:gd name="connsiteY3" fmla="*/ 1090174 h 1658402"/>
                    <a:gd name="connsiteX4" fmla="*/ 2573938 w 2615537"/>
                    <a:gd name="connsiteY4" fmla="*/ 1443432 h 1658402"/>
                    <a:gd name="connsiteX5" fmla="*/ 2044648 w 2615537"/>
                    <a:gd name="connsiteY5" fmla="*/ 1658402 h 1658402"/>
                    <a:gd name="connsiteX6" fmla="*/ 329735 w 2615537"/>
                    <a:gd name="connsiteY6" fmla="*/ 694230 h 1658402"/>
                    <a:gd name="connsiteX0" fmla="*/ 329735 w 2616407"/>
                    <a:gd name="connsiteY0" fmla="*/ 694230 h 1658402"/>
                    <a:gd name="connsiteX1" fmla="*/ 62175 w 2616407"/>
                    <a:gd name="connsiteY1" fmla="*/ 4159 h 1658402"/>
                    <a:gd name="connsiteX2" fmla="*/ 1285304 w 2616407"/>
                    <a:gd name="connsiteY2" fmla="*/ 972406 h 1658402"/>
                    <a:gd name="connsiteX3" fmla="*/ 2442990 w 2616407"/>
                    <a:gd name="connsiteY3" fmla="*/ 1090174 h 1658402"/>
                    <a:gd name="connsiteX4" fmla="*/ 2573938 w 2616407"/>
                    <a:gd name="connsiteY4" fmla="*/ 1443432 h 1658402"/>
                    <a:gd name="connsiteX5" fmla="*/ 2044648 w 2616407"/>
                    <a:gd name="connsiteY5" fmla="*/ 1658402 h 1658402"/>
                    <a:gd name="connsiteX6" fmla="*/ 329735 w 2616407"/>
                    <a:gd name="connsiteY6" fmla="*/ 694230 h 1658402"/>
                    <a:gd name="connsiteX0" fmla="*/ 329735 w 2484343"/>
                    <a:gd name="connsiteY0" fmla="*/ 694230 h 1664167"/>
                    <a:gd name="connsiteX1" fmla="*/ 62175 w 2484343"/>
                    <a:gd name="connsiteY1" fmla="*/ 4159 h 1664167"/>
                    <a:gd name="connsiteX2" fmla="*/ 1285304 w 2484343"/>
                    <a:gd name="connsiteY2" fmla="*/ 972406 h 1664167"/>
                    <a:gd name="connsiteX3" fmla="*/ 2442990 w 2484343"/>
                    <a:gd name="connsiteY3" fmla="*/ 1090174 h 1664167"/>
                    <a:gd name="connsiteX4" fmla="*/ 2044648 w 2484343"/>
                    <a:gd name="connsiteY4" fmla="*/ 1658402 h 1664167"/>
                    <a:gd name="connsiteX5" fmla="*/ 329735 w 2484343"/>
                    <a:gd name="connsiteY5" fmla="*/ 694230 h 1664167"/>
                    <a:gd name="connsiteX0" fmla="*/ 329735 w 2615982"/>
                    <a:gd name="connsiteY0" fmla="*/ 694230 h 1658402"/>
                    <a:gd name="connsiteX1" fmla="*/ 62175 w 2615982"/>
                    <a:gd name="connsiteY1" fmla="*/ 4159 h 1658402"/>
                    <a:gd name="connsiteX2" fmla="*/ 1285304 w 2615982"/>
                    <a:gd name="connsiteY2" fmla="*/ 972406 h 1658402"/>
                    <a:gd name="connsiteX3" fmla="*/ 2442990 w 2615982"/>
                    <a:gd name="connsiteY3" fmla="*/ 1090174 h 1658402"/>
                    <a:gd name="connsiteX4" fmla="*/ 2044648 w 2615982"/>
                    <a:gd name="connsiteY4" fmla="*/ 1658402 h 1658402"/>
                    <a:gd name="connsiteX5" fmla="*/ 329735 w 2615982"/>
                    <a:gd name="connsiteY5" fmla="*/ 694230 h 1658402"/>
                    <a:gd name="connsiteX0" fmla="*/ 329735 w 2647968"/>
                    <a:gd name="connsiteY0" fmla="*/ 694230 h 1658402"/>
                    <a:gd name="connsiteX1" fmla="*/ 62175 w 2647968"/>
                    <a:gd name="connsiteY1" fmla="*/ 4159 h 1658402"/>
                    <a:gd name="connsiteX2" fmla="*/ 1285304 w 2647968"/>
                    <a:gd name="connsiteY2" fmla="*/ 972406 h 1658402"/>
                    <a:gd name="connsiteX3" fmla="*/ 2442990 w 2647968"/>
                    <a:gd name="connsiteY3" fmla="*/ 1090174 h 1658402"/>
                    <a:gd name="connsiteX4" fmla="*/ 2044648 w 2647968"/>
                    <a:gd name="connsiteY4" fmla="*/ 1658402 h 1658402"/>
                    <a:gd name="connsiteX5" fmla="*/ 329735 w 2647968"/>
                    <a:gd name="connsiteY5" fmla="*/ 694230 h 1658402"/>
                    <a:gd name="connsiteX0" fmla="*/ 329735 w 2651541"/>
                    <a:gd name="connsiteY0" fmla="*/ 694230 h 1658402"/>
                    <a:gd name="connsiteX1" fmla="*/ 62175 w 2651541"/>
                    <a:gd name="connsiteY1" fmla="*/ 4159 h 1658402"/>
                    <a:gd name="connsiteX2" fmla="*/ 1285304 w 2651541"/>
                    <a:gd name="connsiteY2" fmla="*/ 972406 h 1658402"/>
                    <a:gd name="connsiteX3" fmla="*/ 2442990 w 2651541"/>
                    <a:gd name="connsiteY3" fmla="*/ 1090174 h 1658402"/>
                    <a:gd name="connsiteX4" fmla="*/ 2044648 w 2651541"/>
                    <a:gd name="connsiteY4" fmla="*/ 1658402 h 1658402"/>
                    <a:gd name="connsiteX5" fmla="*/ 329735 w 2651541"/>
                    <a:gd name="connsiteY5" fmla="*/ 694230 h 1658402"/>
                    <a:gd name="connsiteX0" fmla="*/ 329735 w 2656633"/>
                    <a:gd name="connsiteY0" fmla="*/ 694230 h 1678985"/>
                    <a:gd name="connsiteX1" fmla="*/ 62175 w 2656633"/>
                    <a:gd name="connsiteY1" fmla="*/ 4159 h 1678985"/>
                    <a:gd name="connsiteX2" fmla="*/ 1285304 w 2656633"/>
                    <a:gd name="connsiteY2" fmla="*/ 972406 h 1678985"/>
                    <a:gd name="connsiteX3" fmla="*/ 2442990 w 2656633"/>
                    <a:gd name="connsiteY3" fmla="*/ 1090174 h 1678985"/>
                    <a:gd name="connsiteX4" fmla="*/ 2623356 w 2656633"/>
                    <a:gd name="connsiteY4" fmla="*/ 1330221 h 1678985"/>
                    <a:gd name="connsiteX5" fmla="*/ 2044648 w 2656633"/>
                    <a:gd name="connsiteY5" fmla="*/ 1658402 h 1678985"/>
                    <a:gd name="connsiteX6" fmla="*/ 329735 w 2656633"/>
                    <a:gd name="connsiteY6" fmla="*/ 694230 h 1678985"/>
                    <a:gd name="connsiteX0" fmla="*/ 329735 w 2624241"/>
                    <a:gd name="connsiteY0" fmla="*/ 694230 h 1678985"/>
                    <a:gd name="connsiteX1" fmla="*/ 62175 w 2624241"/>
                    <a:gd name="connsiteY1" fmla="*/ 4159 h 1678985"/>
                    <a:gd name="connsiteX2" fmla="*/ 1285304 w 2624241"/>
                    <a:gd name="connsiteY2" fmla="*/ 972406 h 1678985"/>
                    <a:gd name="connsiteX3" fmla="*/ 2442990 w 2624241"/>
                    <a:gd name="connsiteY3" fmla="*/ 1090174 h 1678985"/>
                    <a:gd name="connsiteX4" fmla="*/ 2623356 w 2624241"/>
                    <a:gd name="connsiteY4" fmla="*/ 1330221 h 1678985"/>
                    <a:gd name="connsiteX5" fmla="*/ 2044648 w 2624241"/>
                    <a:gd name="connsiteY5" fmla="*/ 1658402 h 1678985"/>
                    <a:gd name="connsiteX6" fmla="*/ 329735 w 2624241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58177 w 2651798"/>
                    <a:gd name="connsiteY0" fmla="*/ 742401 h 1696863"/>
                    <a:gd name="connsiteX1" fmla="*/ 82690 w 2651798"/>
                    <a:gd name="connsiteY1" fmla="*/ 5059 h 1696863"/>
                    <a:gd name="connsiteX2" fmla="*/ 1313746 w 2651798"/>
                    <a:gd name="connsiteY2" fmla="*/ 1020577 h 1696863"/>
                    <a:gd name="connsiteX3" fmla="*/ 2301002 w 2651798"/>
                    <a:gd name="connsiteY3" fmla="*/ 1146286 h 1696863"/>
                    <a:gd name="connsiteX4" fmla="*/ 2651798 w 2651798"/>
                    <a:gd name="connsiteY4" fmla="*/ 1378392 h 1696863"/>
                    <a:gd name="connsiteX5" fmla="*/ 2067468 w 2651798"/>
                    <a:gd name="connsiteY5" fmla="*/ 1696863 h 1696863"/>
                    <a:gd name="connsiteX6" fmla="*/ 358177 w 2651798"/>
                    <a:gd name="connsiteY6" fmla="*/ 742401 h 1696863"/>
                    <a:gd name="connsiteX0" fmla="*/ 289372 w 2582993"/>
                    <a:gd name="connsiteY0" fmla="*/ 737342 h 1691804"/>
                    <a:gd name="connsiteX1" fmla="*/ 13885 w 2582993"/>
                    <a:gd name="connsiteY1" fmla="*/ 0 h 1691804"/>
                    <a:gd name="connsiteX2" fmla="*/ 1244941 w 2582993"/>
                    <a:gd name="connsiteY2" fmla="*/ 1015518 h 1691804"/>
                    <a:gd name="connsiteX3" fmla="*/ 2232197 w 2582993"/>
                    <a:gd name="connsiteY3" fmla="*/ 1141227 h 1691804"/>
                    <a:gd name="connsiteX4" fmla="*/ 2582993 w 2582993"/>
                    <a:gd name="connsiteY4" fmla="*/ 1373333 h 1691804"/>
                    <a:gd name="connsiteX5" fmla="*/ 1998663 w 2582993"/>
                    <a:gd name="connsiteY5" fmla="*/ 1691804 h 1691804"/>
                    <a:gd name="connsiteX6" fmla="*/ 289372 w 2582993"/>
                    <a:gd name="connsiteY6" fmla="*/ 737342 h 1691804"/>
                    <a:gd name="connsiteX0" fmla="*/ 294936 w 2588557"/>
                    <a:gd name="connsiteY0" fmla="*/ 737342 h 1691804"/>
                    <a:gd name="connsiteX1" fmla="*/ 19449 w 2588557"/>
                    <a:gd name="connsiteY1" fmla="*/ 0 h 1691804"/>
                    <a:gd name="connsiteX2" fmla="*/ 1250505 w 2588557"/>
                    <a:gd name="connsiteY2" fmla="*/ 1015518 h 1691804"/>
                    <a:gd name="connsiteX3" fmla="*/ 2237761 w 2588557"/>
                    <a:gd name="connsiteY3" fmla="*/ 1141227 h 1691804"/>
                    <a:gd name="connsiteX4" fmla="*/ 2588557 w 2588557"/>
                    <a:gd name="connsiteY4" fmla="*/ 1373333 h 1691804"/>
                    <a:gd name="connsiteX5" fmla="*/ 2004227 w 2588557"/>
                    <a:gd name="connsiteY5" fmla="*/ 1691804 h 1691804"/>
                    <a:gd name="connsiteX6" fmla="*/ 294936 w 2588557"/>
                    <a:gd name="connsiteY6" fmla="*/ 737342 h 1691804"/>
                    <a:gd name="connsiteX0" fmla="*/ 293463 w 2587084"/>
                    <a:gd name="connsiteY0" fmla="*/ 737342 h 1691804"/>
                    <a:gd name="connsiteX1" fmla="*/ 17976 w 2587084"/>
                    <a:gd name="connsiteY1" fmla="*/ 0 h 1691804"/>
                    <a:gd name="connsiteX2" fmla="*/ 1249032 w 2587084"/>
                    <a:gd name="connsiteY2" fmla="*/ 1015518 h 1691804"/>
                    <a:gd name="connsiteX3" fmla="*/ 2236288 w 2587084"/>
                    <a:gd name="connsiteY3" fmla="*/ 1141227 h 1691804"/>
                    <a:gd name="connsiteX4" fmla="*/ 2587084 w 2587084"/>
                    <a:gd name="connsiteY4" fmla="*/ 1373333 h 1691804"/>
                    <a:gd name="connsiteX5" fmla="*/ 2002754 w 2587084"/>
                    <a:gd name="connsiteY5" fmla="*/ 1691804 h 1691804"/>
                    <a:gd name="connsiteX6" fmla="*/ 293463 w 258708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20931 w 2614552"/>
                    <a:gd name="connsiteY0" fmla="*/ 755993 h 1710455"/>
                    <a:gd name="connsiteX1" fmla="*/ 21679 w 2614552"/>
                    <a:gd name="connsiteY1" fmla="*/ 0 h 1710455"/>
                    <a:gd name="connsiteX2" fmla="*/ 1276500 w 2614552"/>
                    <a:gd name="connsiteY2" fmla="*/ 1034169 h 1710455"/>
                    <a:gd name="connsiteX3" fmla="*/ 2263756 w 2614552"/>
                    <a:gd name="connsiteY3" fmla="*/ 1159878 h 1710455"/>
                    <a:gd name="connsiteX4" fmla="*/ 2614552 w 2614552"/>
                    <a:gd name="connsiteY4" fmla="*/ 1391984 h 1710455"/>
                    <a:gd name="connsiteX5" fmla="*/ 2030222 w 2614552"/>
                    <a:gd name="connsiteY5" fmla="*/ 1710455 h 1710455"/>
                    <a:gd name="connsiteX6" fmla="*/ 320931 w 2614552"/>
                    <a:gd name="connsiteY6" fmla="*/ 755993 h 1710455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524391 w 2968895"/>
                    <a:gd name="connsiteY3" fmla="*/ 1146443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581983"/>
                    <a:gd name="connsiteX1" fmla="*/ 0 w 2968895"/>
                    <a:gd name="connsiteY1" fmla="*/ 0 h 1581983"/>
                    <a:gd name="connsiteX2" fmla="*/ 1630843 w 2968895"/>
                    <a:gd name="connsiteY2" fmla="*/ 980002 h 1581983"/>
                    <a:gd name="connsiteX3" fmla="*/ 2524391 w 2968895"/>
                    <a:gd name="connsiteY3" fmla="*/ 1146443 h 1581983"/>
                    <a:gd name="connsiteX4" fmla="*/ 2968895 w 2968895"/>
                    <a:gd name="connsiteY4" fmla="*/ 1337817 h 1581983"/>
                    <a:gd name="connsiteX5" fmla="*/ 2357972 w 2968895"/>
                    <a:gd name="connsiteY5" fmla="*/ 1581983 h 1581983"/>
                    <a:gd name="connsiteX6" fmla="*/ 675274 w 2968895"/>
                    <a:gd name="connsiteY6" fmla="*/ 701826 h 1581983"/>
                    <a:gd name="connsiteX0" fmla="*/ 675274 w 2787373"/>
                    <a:gd name="connsiteY0" fmla="*/ 701826 h 1581983"/>
                    <a:gd name="connsiteX1" fmla="*/ 0 w 2787373"/>
                    <a:gd name="connsiteY1" fmla="*/ 0 h 1581983"/>
                    <a:gd name="connsiteX2" fmla="*/ 1630843 w 2787373"/>
                    <a:gd name="connsiteY2" fmla="*/ 980002 h 1581983"/>
                    <a:gd name="connsiteX3" fmla="*/ 2524391 w 2787373"/>
                    <a:gd name="connsiteY3" fmla="*/ 1146443 h 1581983"/>
                    <a:gd name="connsiteX4" fmla="*/ 2783359 w 2787373"/>
                    <a:gd name="connsiteY4" fmla="*/ 1488719 h 1581983"/>
                    <a:gd name="connsiteX5" fmla="*/ 2357972 w 2787373"/>
                    <a:gd name="connsiteY5" fmla="*/ 1581983 h 1581983"/>
                    <a:gd name="connsiteX6" fmla="*/ 675274 w 2787373"/>
                    <a:gd name="connsiteY6" fmla="*/ 701826 h 1581983"/>
                    <a:gd name="connsiteX0" fmla="*/ 675274 w 2606990"/>
                    <a:gd name="connsiteY0" fmla="*/ 701826 h 1590897"/>
                    <a:gd name="connsiteX1" fmla="*/ 0 w 2606990"/>
                    <a:gd name="connsiteY1" fmla="*/ 0 h 1590897"/>
                    <a:gd name="connsiteX2" fmla="*/ 1630843 w 2606990"/>
                    <a:gd name="connsiteY2" fmla="*/ 980002 h 1590897"/>
                    <a:gd name="connsiteX3" fmla="*/ 2524391 w 2606990"/>
                    <a:gd name="connsiteY3" fmla="*/ 1146443 h 1590897"/>
                    <a:gd name="connsiteX4" fmla="*/ 2357972 w 2606990"/>
                    <a:gd name="connsiteY4" fmla="*/ 1581983 h 1590897"/>
                    <a:gd name="connsiteX5" fmla="*/ 675274 w 2606990"/>
                    <a:gd name="connsiteY5" fmla="*/ 701826 h 1590897"/>
                    <a:gd name="connsiteX0" fmla="*/ 675274 w 2789308"/>
                    <a:gd name="connsiteY0" fmla="*/ 701826 h 1595659"/>
                    <a:gd name="connsiteX1" fmla="*/ 0 w 2789308"/>
                    <a:gd name="connsiteY1" fmla="*/ 0 h 1595659"/>
                    <a:gd name="connsiteX2" fmla="*/ 1630843 w 2789308"/>
                    <a:gd name="connsiteY2" fmla="*/ 980002 h 1595659"/>
                    <a:gd name="connsiteX3" fmla="*/ 2524391 w 2789308"/>
                    <a:gd name="connsiteY3" fmla="*/ 1146443 h 1595659"/>
                    <a:gd name="connsiteX4" fmla="*/ 2357972 w 2789308"/>
                    <a:gd name="connsiteY4" fmla="*/ 1581983 h 1595659"/>
                    <a:gd name="connsiteX5" fmla="*/ 675274 w 2789308"/>
                    <a:gd name="connsiteY5" fmla="*/ 701826 h 1595659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787220"/>
                    <a:gd name="connsiteY0" fmla="*/ 701826 h 1605687"/>
                    <a:gd name="connsiteX1" fmla="*/ 0 w 2787220"/>
                    <a:gd name="connsiteY1" fmla="*/ 0 h 1605687"/>
                    <a:gd name="connsiteX2" fmla="*/ 1667413 w 2787220"/>
                    <a:gd name="connsiteY2" fmla="*/ 839213 h 1605687"/>
                    <a:gd name="connsiteX3" fmla="*/ 2524391 w 2787220"/>
                    <a:gd name="connsiteY3" fmla="*/ 1146443 h 1605687"/>
                    <a:gd name="connsiteX4" fmla="*/ 2357972 w 2787220"/>
                    <a:gd name="connsiteY4" fmla="*/ 1581983 h 1605687"/>
                    <a:gd name="connsiteX5" fmla="*/ 675274 w 2787220"/>
                    <a:gd name="connsiteY5" fmla="*/ 701826 h 1605687"/>
                    <a:gd name="connsiteX0" fmla="*/ 675274 w 2817152"/>
                    <a:gd name="connsiteY0" fmla="*/ 701826 h 1602821"/>
                    <a:gd name="connsiteX1" fmla="*/ 0 w 2817152"/>
                    <a:gd name="connsiteY1" fmla="*/ 0 h 1602821"/>
                    <a:gd name="connsiteX2" fmla="*/ 1667413 w 2817152"/>
                    <a:gd name="connsiteY2" fmla="*/ 839213 h 1602821"/>
                    <a:gd name="connsiteX3" fmla="*/ 2524391 w 2817152"/>
                    <a:gd name="connsiteY3" fmla="*/ 1146443 h 1602821"/>
                    <a:gd name="connsiteX4" fmla="*/ 2357972 w 2817152"/>
                    <a:gd name="connsiteY4" fmla="*/ 1581983 h 1602821"/>
                    <a:gd name="connsiteX5" fmla="*/ 675274 w 2817152"/>
                    <a:gd name="connsiteY5" fmla="*/ 701826 h 1602821"/>
                    <a:gd name="connsiteX0" fmla="*/ 675274 w 2813862"/>
                    <a:gd name="connsiteY0" fmla="*/ 701826 h 1628960"/>
                    <a:gd name="connsiteX1" fmla="*/ 0 w 2813862"/>
                    <a:gd name="connsiteY1" fmla="*/ 0 h 1628960"/>
                    <a:gd name="connsiteX2" fmla="*/ 1667413 w 2813862"/>
                    <a:gd name="connsiteY2" fmla="*/ 839213 h 1628960"/>
                    <a:gd name="connsiteX3" fmla="*/ 2524391 w 2813862"/>
                    <a:gd name="connsiteY3" fmla="*/ 1146443 h 1628960"/>
                    <a:gd name="connsiteX4" fmla="*/ 2348188 w 2813862"/>
                    <a:gd name="connsiteY4" fmla="*/ 1609653 h 1628960"/>
                    <a:gd name="connsiteX5" fmla="*/ 675274 w 2813862"/>
                    <a:gd name="connsiteY5" fmla="*/ 701826 h 1628960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734074 w 2869469"/>
                    <a:gd name="connsiteY0" fmla="*/ 695466 h 1611079"/>
                    <a:gd name="connsiteX1" fmla="*/ 0 w 2869469"/>
                    <a:gd name="connsiteY1" fmla="*/ 0 h 1611079"/>
                    <a:gd name="connsiteX2" fmla="*/ 1726213 w 2869469"/>
                    <a:gd name="connsiteY2" fmla="*/ 832853 h 1611079"/>
                    <a:gd name="connsiteX3" fmla="*/ 2583191 w 2869469"/>
                    <a:gd name="connsiteY3" fmla="*/ 1140083 h 1611079"/>
                    <a:gd name="connsiteX4" fmla="*/ 2406988 w 2869469"/>
                    <a:gd name="connsiteY4" fmla="*/ 1603293 h 1611079"/>
                    <a:gd name="connsiteX5" fmla="*/ 734074 w 2869469"/>
                    <a:gd name="connsiteY5" fmla="*/ 695466 h 1611079"/>
                    <a:gd name="connsiteX0" fmla="*/ 734074 w 2834339"/>
                    <a:gd name="connsiteY0" fmla="*/ 695466 h 1552091"/>
                    <a:gd name="connsiteX1" fmla="*/ 0 w 2834339"/>
                    <a:gd name="connsiteY1" fmla="*/ 0 h 1552091"/>
                    <a:gd name="connsiteX2" fmla="*/ 1726213 w 2834339"/>
                    <a:gd name="connsiteY2" fmla="*/ 832853 h 1552091"/>
                    <a:gd name="connsiteX3" fmla="*/ 2583191 w 2834339"/>
                    <a:gd name="connsiteY3" fmla="*/ 1140083 h 1552091"/>
                    <a:gd name="connsiteX4" fmla="*/ 2287934 w 2834339"/>
                    <a:gd name="connsiteY4" fmla="*/ 1542298 h 1552091"/>
                    <a:gd name="connsiteX5" fmla="*/ 734074 w 2834339"/>
                    <a:gd name="connsiteY5" fmla="*/ 695466 h 1552091"/>
                    <a:gd name="connsiteX0" fmla="*/ 734074 w 2820835"/>
                    <a:gd name="connsiteY0" fmla="*/ 695466 h 1551986"/>
                    <a:gd name="connsiteX1" fmla="*/ 0 w 2820835"/>
                    <a:gd name="connsiteY1" fmla="*/ 0 h 1551986"/>
                    <a:gd name="connsiteX2" fmla="*/ 1726213 w 2820835"/>
                    <a:gd name="connsiteY2" fmla="*/ 832853 h 1551986"/>
                    <a:gd name="connsiteX3" fmla="*/ 2564725 w 2820835"/>
                    <a:gd name="connsiteY3" fmla="*/ 1137463 h 1551986"/>
                    <a:gd name="connsiteX4" fmla="*/ 2287934 w 2820835"/>
                    <a:gd name="connsiteY4" fmla="*/ 1542298 h 1551986"/>
                    <a:gd name="connsiteX5" fmla="*/ 734074 w 2820835"/>
                    <a:gd name="connsiteY5" fmla="*/ 695466 h 1551986"/>
                    <a:gd name="connsiteX0" fmla="*/ 734074 w 2766781"/>
                    <a:gd name="connsiteY0" fmla="*/ 695466 h 1551619"/>
                    <a:gd name="connsiteX1" fmla="*/ 0 w 2766781"/>
                    <a:gd name="connsiteY1" fmla="*/ 0 h 1551619"/>
                    <a:gd name="connsiteX2" fmla="*/ 1726213 w 2766781"/>
                    <a:gd name="connsiteY2" fmla="*/ 832853 h 1551619"/>
                    <a:gd name="connsiteX3" fmla="*/ 2564725 w 2766781"/>
                    <a:gd name="connsiteY3" fmla="*/ 1137463 h 1551619"/>
                    <a:gd name="connsiteX4" fmla="*/ 2287934 w 2766781"/>
                    <a:gd name="connsiteY4" fmla="*/ 1542298 h 1551619"/>
                    <a:gd name="connsiteX5" fmla="*/ 734074 w 2766781"/>
                    <a:gd name="connsiteY5" fmla="*/ 695466 h 1551619"/>
                    <a:gd name="connsiteX0" fmla="*/ 734074 w 2766781"/>
                    <a:gd name="connsiteY0" fmla="*/ 695466 h 1551619"/>
                    <a:gd name="connsiteX1" fmla="*/ 0 w 2766781"/>
                    <a:gd name="connsiteY1" fmla="*/ 0 h 1551619"/>
                    <a:gd name="connsiteX2" fmla="*/ 1726213 w 2766781"/>
                    <a:gd name="connsiteY2" fmla="*/ 832853 h 1551619"/>
                    <a:gd name="connsiteX3" fmla="*/ 2564725 w 2766781"/>
                    <a:gd name="connsiteY3" fmla="*/ 1137463 h 1551619"/>
                    <a:gd name="connsiteX4" fmla="*/ 2287934 w 2766781"/>
                    <a:gd name="connsiteY4" fmla="*/ 1542298 h 1551619"/>
                    <a:gd name="connsiteX5" fmla="*/ 734074 w 2766781"/>
                    <a:gd name="connsiteY5" fmla="*/ 695466 h 155161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55614 w 2796182"/>
                    <a:gd name="connsiteY2" fmla="*/ 829673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55614 w 2796182"/>
                    <a:gd name="connsiteY2" fmla="*/ 829673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96182" h="1548439">
                      <a:moveTo>
                        <a:pt x="763475" y="692286"/>
                      </a:moveTo>
                      <a:cubicBezTo>
                        <a:pt x="300011" y="283981"/>
                        <a:pt x="442836" y="435644"/>
                        <a:pt x="0" y="0"/>
                      </a:cubicBezTo>
                      <a:cubicBezTo>
                        <a:pt x="574307" y="300652"/>
                        <a:pt x="632959" y="345313"/>
                        <a:pt x="1733745" y="841271"/>
                      </a:cubicBezTo>
                      <a:cubicBezTo>
                        <a:pt x="2116896" y="948929"/>
                        <a:pt x="2350866" y="1014236"/>
                        <a:pt x="2594126" y="1134283"/>
                      </a:cubicBezTo>
                      <a:cubicBezTo>
                        <a:pt x="3005793" y="1404582"/>
                        <a:pt x="2725062" y="1593371"/>
                        <a:pt x="2317335" y="1539118"/>
                      </a:cubicBezTo>
                      <a:cubicBezTo>
                        <a:pt x="1889526" y="1415830"/>
                        <a:pt x="1289545" y="1071847"/>
                        <a:pt x="763475" y="692286"/>
                      </a:cubicBezTo>
                      <a:close/>
                    </a:path>
                  </a:pathLst>
                </a:custGeom>
                <a:solidFill>
                  <a:srgbClr val="007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7"/>
                <p:cNvSpPr/>
                <p:nvPr/>
              </p:nvSpPr>
              <p:spPr>
                <a:xfrm rot="17087246" flipV="1">
                  <a:off x="8615348" y="3573984"/>
                  <a:ext cx="3467394" cy="2673043"/>
                </a:xfrm>
                <a:custGeom>
                  <a:avLst/>
                  <a:gdLst>
                    <a:gd name="connsiteX0" fmla="*/ 0 w 3571336"/>
                    <a:gd name="connsiteY0" fmla="*/ 271732 h 543464"/>
                    <a:gd name="connsiteX1" fmla="*/ 271732 w 3571336"/>
                    <a:gd name="connsiteY1" fmla="*/ 0 h 543464"/>
                    <a:gd name="connsiteX2" fmla="*/ 3299604 w 3571336"/>
                    <a:gd name="connsiteY2" fmla="*/ 0 h 543464"/>
                    <a:gd name="connsiteX3" fmla="*/ 3571336 w 3571336"/>
                    <a:gd name="connsiteY3" fmla="*/ 271732 h 543464"/>
                    <a:gd name="connsiteX4" fmla="*/ 3571336 w 3571336"/>
                    <a:gd name="connsiteY4" fmla="*/ 271732 h 543464"/>
                    <a:gd name="connsiteX5" fmla="*/ 3299604 w 3571336"/>
                    <a:gd name="connsiteY5" fmla="*/ 543464 h 543464"/>
                    <a:gd name="connsiteX6" fmla="*/ 271732 w 3571336"/>
                    <a:gd name="connsiteY6" fmla="*/ 543464 h 543464"/>
                    <a:gd name="connsiteX7" fmla="*/ 0 w 3571336"/>
                    <a:gd name="connsiteY7" fmla="*/ 271732 h 543464"/>
                    <a:gd name="connsiteX0" fmla="*/ 0 w 3571336"/>
                    <a:gd name="connsiteY0" fmla="*/ 276309 h 548041"/>
                    <a:gd name="connsiteX1" fmla="*/ 271732 w 3571336"/>
                    <a:gd name="connsiteY1" fmla="*/ 4577 h 548041"/>
                    <a:gd name="connsiteX2" fmla="*/ 2181537 w 3571336"/>
                    <a:gd name="connsiteY2" fmla="*/ 0 h 548041"/>
                    <a:gd name="connsiteX3" fmla="*/ 3299604 w 3571336"/>
                    <a:gd name="connsiteY3" fmla="*/ 4577 h 548041"/>
                    <a:gd name="connsiteX4" fmla="*/ 3571336 w 3571336"/>
                    <a:gd name="connsiteY4" fmla="*/ 276309 h 548041"/>
                    <a:gd name="connsiteX5" fmla="*/ 3571336 w 3571336"/>
                    <a:gd name="connsiteY5" fmla="*/ 276309 h 548041"/>
                    <a:gd name="connsiteX6" fmla="*/ 3299604 w 3571336"/>
                    <a:gd name="connsiteY6" fmla="*/ 548041 h 548041"/>
                    <a:gd name="connsiteX7" fmla="*/ 271732 w 3571336"/>
                    <a:gd name="connsiteY7" fmla="*/ 548041 h 548041"/>
                    <a:gd name="connsiteX8" fmla="*/ 0 w 3571336"/>
                    <a:gd name="connsiteY8" fmla="*/ 276309 h 548041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302869 w 3602473"/>
                    <a:gd name="connsiteY7" fmla="*/ 1537242 h 1537242"/>
                    <a:gd name="connsiteX8" fmla="*/ 31137 w 3602473"/>
                    <a:gd name="connsiteY8" fmla="*/ 1265510 h 1537242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2439451 w 3602473"/>
                    <a:gd name="connsiteY7" fmla="*/ 1535731 h 1537242"/>
                    <a:gd name="connsiteX8" fmla="*/ 302869 w 3602473"/>
                    <a:gd name="connsiteY8" fmla="*/ 1537242 h 1537242"/>
                    <a:gd name="connsiteX9" fmla="*/ 31137 w 3602473"/>
                    <a:gd name="connsiteY9" fmla="*/ 1265510 h 1537242"/>
                    <a:gd name="connsiteX0" fmla="*/ 2386 w 3573722"/>
                    <a:gd name="connsiteY0" fmla="*/ 1265510 h 1537242"/>
                    <a:gd name="connsiteX1" fmla="*/ 974590 w 3573722"/>
                    <a:gd name="connsiteY1" fmla="*/ 0 h 1537242"/>
                    <a:gd name="connsiteX2" fmla="*/ 2183923 w 3573722"/>
                    <a:gd name="connsiteY2" fmla="*/ 989201 h 1537242"/>
                    <a:gd name="connsiteX3" fmla="*/ 3301990 w 3573722"/>
                    <a:gd name="connsiteY3" fmla="*/ 993778 h 1537242"/>
                    <a:gd name="connsiteX4" fmla="*/ 3573722 w 3573722"/>
                    <a:gd name="connsiteY4" fmla="*/ 1265510 h 1537242"/>
                    <a:gd name="connsiteX5" fmla="*/ 3573722 w 3573722"/>
                    <a:gd name="connsiteY5" fmla="*/ 1265510 h 1537242"/>
                    <a:gd name="connsiteX6" fmla="*/ 3301990 w 3573722"/>
                    <a:gd name="connsiteY6" fmla="*/ 1537242 h 1537242"/>
                    <a:gd name="connsiteX7" fmla="*/ 2410700 w 3573722"/>
                    <a:gd name="connsiteY7" fmla="*/ 1535731 h 1537242"/>
                    <a:gd name="connsiteX8" fmla="*/ 1297989 w 3573722"/>
                    <a:gd name="connsiteY8" fmla="*/ 774859 h 1537242"/>
                    <a:gd name="connsiteX9" fmla="*/ 2386 w 3573722"/>
                    <a:gd name="connsiteY9" fmla="*/ 1265510 h 1537242"/>
                    <a:gd name="connsiteX0" fmla="*/ 102167 w 2669685"/>
                    <a:gd name="connsiteY0" fmla="*/ 365214 h 1537242"/>
                    <a:gd name="connsiteX1" fmla="*/ 70553 w 2669685"/>
                    <a:gd name="connsiteY1" fmla="*/ 0 h 1537242"/>
                    <a:gd name="connsiteX2" fmla="*/ 1279886 w 2669685"/>
                    <a:gd name="connsiteY2" fmla="*/ 989201 h 1537242"/>
                    <a:gd name="connsiteX3" fmla="*/ 2397953 w 2669685"/>
                    <a:gd name="connsiteY3" fmla="*/ 993778 h 1537242"/>
                    <a:gd name="connsiteX4" fmla="*/ 2669685 w 2669685"/>
                    <a:gd name="connsiteY4" fmla="*/ 1265510 h 1537242"/>
                    <a:gd name="connsiteX5" fmla="*/ 2669685 w 2669685"/>
                    <a:gd name="connsiteY5" fmla="*/ 1265510 h 1537242"/>
                    <a:gd name="connsiteX6" fmla="*/ 2397953 w 2669685"/>
                    <a:gd name="connsiteY6" fmla="*/ 1537242 h 1537242"/>
                    <a:gd name="connsiteX7" fmla="*/ 1506663 w 2669685"/>
                    <a:gd name="connsiteY7" fmla="*/ 1535731 h 1537242"/>
                    <a:gd name="connsiteX8" fmla="*/ 393952 w 2669685"/>
                    <a:gd name="connsiteY8" fmla="*/ 774859 h 1537242"/>
                    <a:gd name="connsiteX9" fmla="*/ 102167 w 2669685"/>
                    <a:gd name="connsiteY9" fmla="*/ 365214 h 1537242"/>
                    <a:gd name="connsiteX0" fmla="*/ 108166 w 2675684"/>
                    <a:gd name="connsiteY0" fmla="*/ 365214 h 1537242"/>
                    <a:gd name="connsiteX1" fmla="*/ 76552 w 2675684"/>
                    <a:gd name="connsiteY1" fmla="*/ 0 h 1537242"/>
                    <a:gd name="connsiteX2" fmla="*/ 1285885 w 2675684"/>
                    <a:gd name="connsiteY2" fmla="*/ 989201 h 1537242"/>
                    <a:gd name="connsiteX3" fmla="*/ 2403952 w 2675684"/>
                    <a:gd name="connsiteY3" fmla="*/ 993778 h 1537242"/>
                    <a:gd name="connsiteX4" fmla="*/ 2675684 w 2675684"/>
                    <a:gd name="connsiteY4" fmla="*/ 1265510 h 1537242"/>
                    <a:gd name="connsiteX5" fmla="*/ 2675684 w 2675684"/>
                    <a:gd name="connsiteY5" fmla="*/ 1265510 h 1537242"/>
                    <a:gd name="connsiteX6" fmla="*/ 2403952 w 2675684"/>
                    <a:gd name="connsiteY6" fmla="*/ 1537242 h 1537242"/>
                    <a:gd name="connsiteX7" fmla="*/ 1512662 w 2675684"/>
                    <a:gd name="connsiteY7" fmla="*/ 1535731 h 1537242"/>
                    <a:gd name="connsiteX8" fmla="*/ 545350 w 2675684"/>
                    <a:gd name="connsiteY8" fmla="*/ 939871 h 1537242"/>
                    <a:gd name="connsiteX9" fmla="*/ 108166 w 2675684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106202 w 2673720"/>
                    <a:gd name="connsiteY8" fmla="*/ 365214 h 1537242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1672006 w 2835028"/>
                    <a:gd name="connsiteY7" fmla="*/ 1678977 h 1818443"/>
                    <a:gd name="connsiteX8" fmla="*/ 267510 w 2835028"/>
                    <a:gd name="connsiteY8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187515 w 2755033"/>
                    <a:gd name="connsiteY0" fmla="*/ 374286 h 1684269"/>
                    <a:gd name="connsiteX1" fmla="*/ 155901 w 2755033"/>
                    <a:gd name="connsiteY1" fmla="*/ 9072 h 1684269"/>
                    <a:gd name="connsiteX2" fmla="*/ 1365234 w 2755033"/>
                    <a:gd name="connsiteY2" fmla="*/ 998273 h 1684269"/>
                    <a:gd name="connsiteX3" fmla="*/ 2483301 w 2755033"/>
                    <a:gd name="connsiteY3" fmla="*/ 1002850 h 1684269"/>
                    <a:gd name="connsiteX4" fmla="*/ 2755033 w 2755033"/>
                    <a:gd name="connsiteY4" fmla="*/ 1274582 h 1684269"/>
                    <a:gd name="connsiteX5" fmla="*/ 2755033 w 2755033"/>
                    <a:gd name="connsiteY5" fmla="*/ 1274582 h 1684269"/>
                    <a:gd name="connsiteX6" fmla="*/ 2124578 w 2755033"/>
                    <a:gd name="connsiteY6" fmla="*/ 1684269 h 1684269"/>
                    <a:gd name="connsiteX7" fmla="*/ 187515 w 2755033"/>
                    <a:gd name="connsiteY7" fmla="*/ 374286 h 1684269"/>
                    <a:gd name="connsiteX0" fmla="*/ 195368 w 2762886"/>
                    <a:gd name="connsiteY0" fmla="*/ 365214 h 1675197"/>
                    <a:gd name="connsiteX1" fmla="*/ 163754 w 2762886"/>
                    <a:gd name="connsiteY1" fmla="*/ 0 h 1675197"/>
                    <a:gd name="connsiteX2" fmla="*/ 1373087 w 2762886"/>
                    <a:gd name="connsiteY2" fmla="*/ 989201 h 1675197"/>
                    <a:gd name="connsiteX3" fmla="*/ 2491154 w 2762886"/>
                    <a:gd name="connsiteY3" fmla="*/ 993778 h 1675197"/>
                    <a:gd name="connsiteX4" fmla="*/ 2762886 w 2762886"/>
                    <a:gd name="connsiteY4" fmla="*/ 1265510 h 1675197"/>
                    <a:gd name="connsiteX5" fmla="*/ 2762886 w 2762886"/>
                    <a:gd name="connsiteY5" fmla="*/ 1265510 h 1675197"/>
                    <a:gd name="connsiteX6" fmla="*/ 2132431 w 2762886"/>
                    <a:gd name="connsiteY6" fmla="*/ 1675197 h 1675197"/>
                    <a:gd name="connsiteX7" fmla="*/ 195368 w 2762886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212312 w 2779830"/>
                    <a:gd name="connsiteY0" fmla="*/ 344260 h 1654329"/>
                    <a:gd name="connsiteX1" fmla="*/ 166902 w 2779830"/>
                    <a:gd name="connsiteY1" fmla="*/ 0 h 1654329"/>
                    <a:gd name="connsiteX2" fmla="*/ 1390031 w 2779830"/>
                    <a:gd name="connsiteY2" fmla="*/ 968247 h 1654329"/>
                    <a:gd name="connsiteX3" fmla="*/ 2508098 w 2779830"/>
                    <a:gd name="connsiteY3" fmla="*/ 972824 h 1654329"/>
                    <a:gd name="connsiteX4" fmla="*/ 2779830 w 2779830"/>
                    <a:gd name="connsiteY4" fmla="*/ 1244556 h 1654329"/>
                    <a:gd name="connsiteX5" fmla="*/ 2779830 w 2779830"/>
                    <a:gd name="connsiteY5" fmla="*/ 1244556 h 1654329"/>
                    <a:gd name="connsiteX6" fmla="*/ 2149375 w 2779830"/>
                    <a:gd name="connsiteY6" fmla="*/ 1654243 h 1654329"/>
                    <a:gd name="connsiteX7" fmla="*/ 212312 w 2779830"/>
                    <a:gd name="connsiteY7" fmla="*/ 344260 h 1654329"/>
                    <a:gd name="connsiteX0" fmla="*/ 132017 w 2699535"/>
                    <a:gd name="connsiteY0" fmla="*/ 344260 h 1654329"/>
                    <a:gd name="connsiteX1" fmla="*/ 86607 w 2699535"/>
                    <a:gd name="connsiteY1" fmla="*/ 0 h 1654329"/>
                    <a:gd name="connsiteX2" fmla="*/ 1309736 w 2699535"/>
                    <a:gd name="connsiteY2" fmla="*/ 968247 h 1654329"/>
                    <a:gd name="connsiteX3" fmla="*/ 2427803 w 2699535"/>
                    <a:gd name="connsiteY3" fmla="*/ 972824 h 1654329"/>
                    <a:gd name="connsiteX4" fmla="*/ 2699535 w 2699535"/>
                    <a:gd name="connsiteY4" fmla="*/ 1244556 h 1654329"/>
                    <a:gd name="connsiteX5" fmla="*/ 2699535 w 2699535"/>
                    <a:gd name="connsiteY5" fmla="*/ 1244556 h 1654329"/>
                    <a:gd name="connsiteX6" fmla="*/ 2069080 w 2699535"/>
                    <a:gd name="connsiteY6" fmla="*/ 1654243 h 1654329"/>
                    <a:gd name="connsiteX7" fmla="*/ 132017 w 2699535"/>
                    <a:gd name="connsiteY7" fmla="*/ 344260 h 1654329"/>
                    <a:gd name="connsiteX0" fmla="*/ 131053 w 2698571"/>
                    <a:gd name="connsiteY0" fmla="*/ 344260 h 1654329"/>
                    <a:gd name="connsiteX1" fmla="*/ 85643 w 2698571"/>
                    <a:gd name="connsiteY1" fmla="*/ 0 h 1654329"/>
                    <a:gd name="connsiteX2" fmla="*/ 1308772 w 2698571"/>
                    <a:gd name="connsiteY2" fmla="*/ 968247 h 1654329"/>
                    <a:gd name="connsiteX3" fmla="*/ 2426839 w 2698571"/>
                    <a:gd name="connsiteY3" fmla="*/ 972824 h 1654329"/>
                    <a:gd name="connsiteX4" fmla="*/ 2698571 w 2698571"/>
                    <a:gd name="connsiteY4" fmla="*/ 1244556 h 1654329"/>
                    <a:gd name="connsiteX5" fmla="*/ 2698571 w 2698571"/>
                    <a:gd name="connsiteY5" fmla="*/ 1244556 h 1654329"/>
                    <a:gd name="connsiteX6" fmla="*/ 2068116 w 2698571"/>
                    <a:gd name="connsiteY6" fmla="*/ 1654243 h 1654329"/>
                    <a:gd name="connsiteX7" fmla="*/ 131053 w 2698571"/>
                    <a:gd name="connsiteY7" fmla="*/ 344260 h 1654329"/>
                    <a:gd name="connsiteX0" fmla="*/ 131757 w 2699275"/>
                    <a:gd name="connsiteY0" fmla="*/ 344260 h 1654329"/>
                    <a:gd name="connsiteX1" fmla="*/ 86347 w 2699275"/>
                    <a:gd name="connsiteY1" fmla="*/ 0 h 1654329"/>
                    <a:gd name="connsiteX2" fmla="*/ 1309476 w 2699275"/>
                    <a:gd name="connsiteY2" fmla="*/ 968247 h 1654329"/>
                    <a:gd name="connsiteX3" fmla="*/ 2427543 w 2699275"/>
                    <a:gd name="connsiteY3" fmla="*/ 972824 h 1654329"/>
                    <a:gd name="connsiteX4" fmla="*/ 2699275 w 2699275"/>
                    <a:gd name="connsiteY4" fmla="*/ 1244556 h 1654329"/>
                    <a:gd name="connsiteX5" fmla="*/ 2699275 w 2699275"/>
                    <a:gd name="connsiteY5" fmla="*/ 1244556 h 1654329"/>
                    <a:gd name="connsiteX6" fmla="*/ 2068820 w 2699275"/>
                    <a:gd name="connsiteY6" fmla="*/ 1654243 h 1654329"/>
                    <a:gd name="connsiteX7" fmla="*/ 131757 w 2699275"/>
                    <a:gd name="connsiteY7" fmla="*/ 344260 h 1654329"/>
                    <a:gd name="connsiteX0" fmla="*/ 120567 w 2688085"/>
                    <a:gd name="connsiteY0" fmla="*/ 344260 h 1654329"/>
                    <a:gd name="connsiteX1" fmla="*/ 75157 w 2688085"/>
                    <a:gd name="connsiteY1" fmla="*/ 0 h 1654329"/>
                    <a:gd name="connsiteX2" fmla="*/ 1298286 w 2688085"/>
                    <a:gd name="connsiteY2" fmla="*/ 968247 h 1654329"/>
                    <a:gd name="connsiteX3" fmla="*/ 2416353 w 2688085"/>
                    <a:gd name="connsiteY3" fmla="*/ 972824 h 1654329"/>
                    <a:gd name="connsiteX4" fmla="*/ 2688085 w 2688085"/>
                    <a:gd name="connsiteY4" fmla="*/ 1244556 h 1654329"/>
                    <a:gd name="connsiteX5" fmla="*/ 2688085 w 2688085"/>
                    <a:gd name="connsiteY5" fmla="*/ 1244556 h 1654329"/>
                    <a:gd name="connsiteX6" fmla="*/ 2057630 w 2688085"/>
                    <a:gd name="connsiteY6" fmla="*/ 1654243 h 1654329"/>
                    <a:gd name="connsiteX7" fmla="*/ 342717 w 2688085"/>
                    <a:gd name="connsiteY7" fmla="*/ 690071 h 1654329"/>
                    <a:gd name="connsiteX8" fmla="*/ 120567 w 2688085"/>
                    <a:gd name="connsiteY8" fmla="*/ 344260 h 1654329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04131"/>
                    <a:gd name="connsiteY0" fmla="*/ 694230 h 1658708"/>
                    <a:gd name="connsiteX1" fmla="*/ 62175 w 2604131"/>
                    <a:gd name="connsiteY1" fmla="*/ 4159 h 1658708"/>
                    <a:gd name="connsiteX2" fmla="*/ 1285304 w 2604131"/>
                    <a:gd name="connsiteY2" fmla="*/ 972406 h 1658708"/>
                    <a:gd name="connsiteX3" fmla="*/ 2403371 w 2604131"/>
                    <a:gd name="connsiteY3" fmla="*/ 976983 h 1658708"/>
                    <a:gd name="connsiteX4" fmla="*/ 2573938 w 2604131"/>
                    <a:gd name="connsiteY4" fmla="*/ 1443432 h 1658708"/>
                    <a:gd name="connsiteX5" fmla="*/ 2044648 w 2604131"/>
                    <a:gd name="connsiteY5" fmla="*/ 1658402 h 1658708"/>
                    <a:gd name="connsiteX6" fmla="*/ 329735 w 2604131"/>
                    <a:gd name="connsiteY6" fmla="*/ 694230 h 1658708"/>
                    <a:gd name="connsiteX0" fmla="*/ 329735 w 2604131"/>
                    <a:gd name="connsiteY0" fmla="*/ 694230 h 1658734"/>
                    <a:gd name="connsiteX1" fmla="*/ 62175 w 2604131"/>
                    <a:gd name="connsiteY1" fmla="*/ 4159 h 1658734"/>
                    <a:gd name="connsiteX2" fmla="*/ 1285304 w 2604131"/>
                    <a:gd name="connsiteY2" fmla="*/ 972406 h 1658734"/>
                    <a:gd name="connsiteX3" fmla="*/ 2403371 w 2604131"/>
                    <a:gd name="connsiteY3" fmla="*/ 976983 h 1658734"/>
                    <a:gd name="connsiteX4" fmla="*/ 2573938 w 2604131"/>
                    <a:gd name="connsiteY4" fmla="*/ 1443432 h 1658734"/>
                    <a:gd name="connsiteX5" fmla="*/ 2044648 w 2604131"/>
                    <a:gd name="connsiteY5" fmla="*/ 1658402 h 1658734"/>
                    <a:gd name="connsiteX6" fmla="*/ 329735 w 2604131"/>
                    <a:gd name="connsiteY6" fmla="*/ 694230 h 1658734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15537"/>
                    <a:gd name="connsiteY0" fmla="*/ 694230 h 1658402"/>
                    <a:gd name="connsiteX1" fmla="*/ 62175 w 2615537"/>
                    <a:gd name="connsiteY1" fmla="*/ 4159 h 1658402"/>
                    <a:gd name="connsiteX2" fmla="*/ 1285304 w 2615537"/>
                    <a:gd name="connsiteY2" fmla="*/ 972406 h 1658402"/>
                    <a:gd name="connsiteX3" fmla="*/ 2442990 w 2615537"/>
                    <a:gd name="connsiteY3" fmla="*/ 1090174 h 1658402"/>
                    <a:gd name="connsiteX4" fmla="*/ 2573938 w 2615537"/>
                    <a:gd name="connsiteY4" fmla="*/ 1443432 h 1658402"/>
                    <a:gd name="connsiteX5" fmla="*/ 2044648 w 2615537"/>
                    <a:gd name="connsiteY5" fmla="*/ 1658402 h 1658402"/>
                    <a:gd name="connsiteX6" fmla="*/ 329735 w 2615537"/>
                    <a:gd name="connsiteY6" fmla="*/ 694230 h 1658402"/>
                    <a:gd name="connsiteX0" fmla="*/ 329735 w 2616407"/>
                    <a:gd name="connsiteY0" fmla="*/ 694230 h 1658402"/>
                    <a:gd name="connsiteX1" fmla="*/ 62175 w 2616407"/>
                    <a:gd name="connsiteY1" fmla="*/ 4159 h 1658402"/>
                    <a:gd name="connsiteX2" fmla="*/ 1285304 w 2616407"/>
                    <a:gd name="connsiteY2" fmla="*/ 972406 h 1658402"/>
                    <a:gd name="connsiteX3" fmla="*/ 2442990 w 2616407"/>
                    <a:gd name="connsiteY3" fmla="*/ 1090174 h 1658402"/>
                    <a:gd name="connsiteX4" fmla="*/ 2573938 w 2616407"/>
                    <a:gd name="connsiteY4" fmla="*/ 1443432 h 1658402"/>
                    <a:gd name="connsiteX5" fmla="*/ 2044648 w 2616407"/>
                    <a:gd name="connsiteY5" fmla="*/ 1658402 h 1658402"/>
                    <a:gd name="connsiteX6" fmla="*/ 329735 w 2616407"/>
                    <a:gd name="connsiteY6" fmla="*/ 694230 h 1658402"/>
                    <a:gd name="connsiteX0" fmla="*/ 329735 w 2484343"/>
                    <a:gd name="connsiteY0" fmla="*/ 694230 h 1664167"/>
                    <a:gd name="connsiteX1" fmla="*/ 62175 w 2484343"/>
                    <a:gd name="connsiteY1" fmla="*/ 4159 h 1664167"/>
                    <a:gd name="connsiteX2" fmla="*/ 1285304 w 2484343"/>
                    <a:gd name="connsiteY2" fmla="*/ 972406 h 1664167"/>
                    <a:gd name="connsiteX3" fmla="*/ 2442990 w 2484343"/>
                    <a:gd name="connsiteY3" fmla="*/ 1090174 h 1664167"/>
                    <a:gd name="connsiteX4" fmla="*/ 2044648 w 2484343"/>
                    <a:gd name="connsiteY4" fmla="*/ 1658402 h 1664167"/>
                    <a:gd name="connsiteX5" fmla="*/ 329735 w 2484343"/>
                    <a:gd name="connsiteY5" fmla="*/ 694230 h 1664167"/>
                    <a:gd name="connsiteX0" fmla="*/ 329735 w 2615982"/>
                    <a:gd name="connsiteY0" fmla="*/ 694230 h 1658402"/>
                    <a:gd name="connsiteX1" fmla="*/ 62175 w 2615982"/>
                    <a:gd name="connsiteY1" fmla="*/ 4159 h 1658402"/>
                    <a:gd name="connsiteX2" fmla="*/ 1285304 w 2615982"/>
                    <a:gd name="connsiteY2" fmla="*/ 972406 h 1658402"/>
                    <a:gd name="connsiteX3" fmla="*/ 2442990 w 2615982"/>
                    <a:gd name="connsiteY3" fmla="*/ 1090174 h 1658402"/>
                    <a:gd name="connsiteX4" fmla="*/ 2044648 w 2615982"/>
                    <a:gd name="connsiteY4" fmla="*/ 1658402 h 1658402"/>
                    <a:gd name="connsiteX5" fmla="*/ 329735 w 2615982"/>
                    <a:gd name="connsiteY5" fmla="*/ 694230 h 1658402"/>
                    <a:gd name="connsiteX0" fmla="*/ 329735 w 2647968"/>
                    <a:gd name="connsiteY0" fmla="*/ 694230 h 1658402"/>
                    <a:gd name="connsiteX1" fmla="*/ 62175 w 2647968"/>
                    <a:gd name="connsiteY1" fmla="*/ 4159 h 1658402"/>
                    <a:gd name="connsiteX2" fmla="*/ 1285304 w 2647968"/>
                    <a:gd name="connsiteY2" fmla="*/ 972406 h 1658402"/>
                    <a:gd name="connsiteX3" fmla="*/ 2442990 w 2647968"/>
                    <a:gd name="connsiteY3" fmla="*/ 1090174 h 1658402"/>
                    <a:gd name="connsiteX4" fmla="*/ 2044648 w 2647968"/>
                    <a:gd name="connsiteY4" fmla="*/ 1658402 h 1658402"/>
                    <a:gd name="connsiteX5" fmla="*/ 329735 w 2647968"/>
                    <a:gd name="connsiteY5" fmla="*/ 694230 h 1658402"/>
                    <a:gd name="connsiteX0" fmla="*/ 329735 w 2651541"/>
                    <a:gd name="connsiteY0" fmla="*/ 694230 h 1658402"/>
                    <a:gd name="connsiteX1" fmla="*/ 62175 w 2651541"/>
                    <a:gd name="connsiteY1" fmla="*/ 4159 h 1658402"/>
                    <a:gd name="connsiteX2" fmla="*/ 1285304 w 2651541"/>
                    <a:gd name="connsiteY2" fmla="*/ 972406 h 1658402"/>
                    <a:gd name="connsiteX3" fmla="*/ 2442990 w 2651541"/>
                    <a:gd name="connsiteY3" fmla="*/ 1090174 h 1658402"/>
                    <a:gd name="connsiteX4" fmla="*/ 2044648 w 2651541"/>
                    <a:gd name="connsiteY4" fmla="*/ 1658402 h 1658402"/>
                    <a:gd name="connsiteX5" fmla="*/ 329735 w 2651541"/>
                    <a:gd name="connsiteY5" fmla="*/ 694230 h 1658402"/>
                    <a:gd name="connsiteX0" fmla="*/ 329735 w 2656633"/>
                    <a:gd name="connsiteY0" fmla="*/ 694230 h 1678985"/>
                    <a:gd name="connsiteX1" fmla="*/ 62175 w 2656633"/>
                    <a:gd name="connsiteY1" fmla="*/ 4159 h 1678985"/>
                    <a:gd name="connsiteX2" fmla="*/ 1285304 w 2656633"/>
                    <a:gd name="connsiteY2" fmla="*/ 972406 h 1678985"/>
                    <a:gd name="connsiteX3" fmla="*/ 2442990 w 2656633"/>
                    <a:gd name="connsiteY3" fmla="*/ 1090174 h 1678985"/>
                    <a:gd name="connsiteX4" fmla="*/ 2623356 w 2656633"/>
                    <a:gd name="connsiteY4" fmla="*/ 1330221 h 1678985"/>
                    <a:gd name="connsiteX5" fmla="*/ 2044648 w 2656633"/>
                    <a:gd name="connsiteY5" fmla="*/ 1658402 h 1678985"/>
                    <a:gd name="connsiteX6" fmla="*/ 329735 w 2656633"/>
                    <a:gd name="connsiteY6" fmla="*/ 694230 h 1678985"/>
                    <a:gd name="connsiteX0" fmla="*/ 329735 w 2624241"/>
                    <a:gd name="connsiteY0" fmla="*/ 694230 h 1678985"/>
                    <a:gd name="connsiteX1" fmla="*/ 62175 w 2624241"/>
                    <a:gd name="connsiteY1" fmla="*/ 4159 h 1678985"/>
                    <a:gd name="connsiteX2" fmla="*/ 1285304 w 2624241"/>
                    <a:gd name="connsiteY2" fmla="*/ 972406 h 1678985"/>
                    <a:gd name="connsiteX3" fmla="*/ 2442990 w 2624241"/>
                    <a:gd name="connsiteY3" fmla="*/ 1090174 h 1678985"/>
                    <a:gd name="connsiteX4" fmla="*/ 2623356 w 2624241"/>
                    <a:gd name="connsiteY4" fmla="*/ 1330221 h 1678985"/>
                    <a:gd name="connsiteX5" fmla="*/ 2044648 w 2624241"/>
                    <a:gd name="connsiteY5" fmla="*/ 1658402 h 1678985"/>
                    <a:gd name="connsiteX6" fmla="*/ 329735 w 2624241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58177 w 2651798"/>
                    <a:gd name="connsiteY0" fmla="*/ 742401 h 1696863"/>
                    <a:gd name="connsiteX1" fmla="*/ 82690 w 2651798"/>
                    <a:gd name="connsiteY1" fmla="*/ 5059 h 1696863"/>
                    <a:gd name="connsiteX2" fmla="*/ 1313746 w 2651798"/>
                    <a:gd name="connsiteY2" fmla="*/ 1020577 h 1696863"/>
                    <a:gd name="connsiteX3" fmla="*/ 2301002 w 2651798"/>
                    <a:gd name="connsiteY3" fmla="*/ 1146286 h 1696863"/>
                    <a:gd name="connsiteX4" fmla="*/ 2651798 w 2651798"/>
                    <a:gd name="connsiteY4" fmla="*/ 1378392 h 1696863"/>
                    <a:gd name="connsiteX5" fmla="*/ 2067468 w 2651798"/>
                    <a:gd name="connsiteY5" fmla="*/ 1696863 h 1696863"/>
                    <a:gd name="connsiteX6" fmla="*/ 358177 w 2651798"/>
                    <a:gd name="connsiteY6" fmla="*/ 742401 h 1696863"/>
                    <a:gd name="connsiteX0" fmla="*/ 289372 w 2582993"/>
                    <a:gd name="connsiteY0" fmla="*/ 737342 h 1691804"/>
                    <a:gd name="connsiteX1" fmla="*/ 13885 w 2582993"/>
                    <a:gd name="connsiteY1" fmla="*/ 0 h 1691804"/>
                    <a:gd name="connsiteX2" fmla="*/ 1244941 w 2582993"/>
                    <a:gd name="connsiteY2" fmla="*/ 1015518 h 1691804"/>
                    <a:gd name="connsiteX3" fmla="*/ 2232197 w 2582993"/>
                    <a:gd name="connsiteY3" fmla="*/ 1141227 h 1691804"/>
                    <a:gd name="connsiteX4" fmla="*/ 2582993 w 2582993"/>
                    <a:gd name="connsiteY4" fmla="*/ 1373333 h 1691804"/>
                    <a:gd name="connsiteX5" fmla="*/ 1998663 w 2582993"/>
                    <a:gd name="connsiteY5" fmla="*/ 1691804 h 1691804"/>
                    <a:gd name="connsiteX6" fmla="*/ 289372 w 2582993"/>
                    <a:gd name="connsiteY6" fmla="*/ 737342 h 1691804"/>
                    <a:gd name="connsiteX0" fmla="*/ 294936 w 2588557"/>
                    <a:gd name="connsiteY0" fmla="*/ 737342 h 1691804"/>
                    <a:gd name="connsiteX1" fmla="*/ 19449 w 2588557"/>
                    <a:gd name="connsiteY1" fmla="*/ 0 h 1691804"/>
                    <a:gd name="connsiteX2" fmla="*/ 1250505 w 2588557"/>
                    <a:gd name="connsiteY2" fmla="*/ 1015518 h 1691804"/>
                    <a:gd name="connsiteX3" fmla="*/ 2237761 w 2588557"/>
                    <a:gd name="connsiteY3" fmla="*/ 1141227 h 1691804"/>
                    <a:gd name="connsiteX4" fmla="*/ 2588557 w 2588557"/>
                    <a:gd name="connsiteY4" fmla="*/ 1373333 h 1691804"/>
                    <a:gd name="connsiteX5" fmla="*/ 2004227 w 2588557"/>
                    <a:gd name="connsiteY5" fmla="*/ 1691804 h 1691804"/>
                    <a:gd name="connsiteX6" fmla="*/ 294936 w 2588557"/>
                    <a:gd name="connsiteY6" fmla="*/ 737342 h 1691804"/>
                    <a:gd name="connsiteX0" fmla="*/ 293463 w 2587084"/>
                    <a:gd name="connsiteY0" fmla="*/ 737342 h 1691804"/>
                    <a:gd name="connsiteX1" fmla="*/ 17976 w 2587084"/>
                    <a:gd name="connsiteY1" fmla="*/ 0 h 1691804"/>
                    <a:gd name="connsiteX2" fmla="*/ 1249032 w 2587084"/>
                    <a:gd name="connsiteY2" fmla="*/ 1015518 h 1691804"/>
                    <a:gd name="connsiteX3" fmla="*/ 2236288 w 2587084"/>
                    <a:gd name="connsiteY3" fmla="*/ 1141227 h 1691804"/>
                    <a:gd name="connsiteX4" fmla="*/ 2587084 w 2587084"/>
                    <a:gd name="connsiteY4" fmla="*/ 1373333 h 1691804"/>
                    <a:gd name="connsiteX5" fmla="*/ 2002754 w 2587084"/>
                    <a:gd name="connsiteY5" fmla="*/ 1691804 h 1691804"/>
                    <a:gd name="connsiteX6" fmla="*/ 293463 w 258708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20931 w 2614552"/>
                    <a:gd name="connsiteY0" fmla="*/ 755993 h 1710455"/>
                    <a:gd name="connsiteX1" fmla="*/ 21679 w 2614552"/>
                    <a:gd name="connsiteY1" fmla="*/ 0 h 1710455"/>
                    <a:gd name="connsiteX2" fmla="*/ 1276500 w 2614552"/>
                    <a:gd name="connsiteY2" fmla="*/ 1034169 h 1710455"/>
                    <a:gd name="connsiteX3" fmla="*/ 2263756 w 2614552"/>
                    <a:gd name="connsiteY3" fmla="*/ 1159878 h 1710455"/>
                    <a:gd name="connsiteX4" fmla="*/ 2614552 w 2614552"/>
                    <a:gd name="connsiteY4" fmla="*/ 1391984 h 1710455"/>
                    <a:gd name="connsiteX5" fmla="*/ 2030222 w 2614552"/>
                    <a:gd name="connsiteY5" fmla="*/ 1710455 h 1710455"/>
                    <a:gd name="connsiteX6" fmla="*/ 320931 w 2614552"/>
                    <a:gd name="connsiteY6" fmla="*/ 755993 h 1710455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524391 w 2968895"/>
                    <a:gd name="connsiteY3" fmla="*/ 1146443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581983"/>
                    <a:gd name="connsiteX1" fmla="*/ 0 w 2968895"/>
                    <a:gd name="connsiteY1" fmla="*/ 0 h 1581983"/>
                    <a:gd name="connsiteX2" fmla="*/ 1630843 w 2968895"/>
                    <a:gd name="connsiteY2" fmla="*/ 980002 h 1581983"/>
                    <a:gd name="connsiteX3" fmla="*/ 2524391 w 2968895"/>
                    <a:gd name="connsiteY3" fmla="*/ 1146443 h 1581983"/>
                    <a:gd name="connsiteX4" fmla="*/ 2968895 w 2968895"/>
                    <a:gd name="connsiteY4" fmla="*/ 1337817 h 1581983"/>
                    <a:gd name="connsiteX5" fmla="*/ 2357972 w 2968895"/>
                    <a:gd name="connsiteY5" fmla="*/ 1581983 h 1581983"/>
                    <a:gd name="connsiteX6" fmla="*/ 675274 w 2968895"/>
                    <a:gd name="connsiteY6" fmla="*/ 701826 h 1581983"/>
                    <a:gd name="connsiteX0" fmla="*/ 675274 w 2787373"/>
                    <a:gd name="connsiteY0" fmla="*/ 701826 h 1581983"/>
                    <a:gd name="connsiteX1" fmla="*/ 0 w 2787373"/>
                    <a:gd name="connsiteY1" fmla="*/ 0 h 1581983"/>
                    <a:gd name="connsiteX2" fmla="*/ 1630843 w 2787373"/>
                    <a:gd name="connsiteY2" fmla="*/ 980002 h 1581983"/>
                    <a:gd name="connsiteX3" fmla="*/ 2524391 w 2787373"/>
                    <a:gd name="connsiteY3" fmla="*/ 1146443 h 1581983"/>
                    <a:gd name="connsiteX4" fmla="*/ 2783359 w 2787373"/>
                    <a:gd name="connsiteY4" fmla="*/ 1488719 h 1581983"/>
                    <a:gd name="connsiteX5" fmla="*/ 2357972 w 2787373"/>
                    <a:gd name="connsiteY5" fmla="*/ 1581983 h 1581983"/>
                    <a:gd name="connsiteX6" fmla="*/ 675274 w 2787373"/>
                    <a:gd name="connsiteY6" fmla="*/ 701826 h 1581983"/>
                    <a:gd name="connsiteX0" fmla="*/ 675274 w 2606990"/>
                    <a:gd name="connsiteY0" fmla="*/ 701826 h 1590897"/>
                    <a:gd name="connsiteX1" fmla="*/ 0 w 2606990"/>
                    <a:gd name="connsiteY1" fmla="*/ 0 h 1590897"/>
                    <a:gd name="connsiteX2" fmla="*/ 1630843 w 2606990"/>
                    <a:gd name="connsiteY2" fmla="*/ 980002 h 1590897"/>
                    <a:gd name="connsiteX3" fmla="*/ 2524391 w 2606990"/>
                    <a:gd name="connsiteY3" fmla="*/ 1146443 h 1590897"/>
                    <a:gd name="connsiteX4" fmla="*/ 2357972 w 2606990"/>
                    <a:gd name="connsiteY4" fmla="*/ 1581983 h 1590897"/>
                    <a:gd name="connsiteX5" fmla="*/ 675274 w 2606990"/>
                    <a:gd name="connsiteY5" fmla="*/ 701826 h 1590897"/>
                    <a:gd name="connsiteX0" fmla="*/ 675274 w 2789308"/>
                    <a:gd name="connsiteY0" fmla="*/ 701826 h 1595659"/>
                    <a:gd name="connsiteX1" fmla="*/ 0 w 2789308"/>
                    <a:gd name="connsiteY1" fmla="*/ 0 h 1595659"/>
                    <a:gd name="connsiteX2" fmla="*/ 1630843 w 2789308"/>
                    <a:gd name="connsiteY2" fmla="*/ 980002 h 1595659"/>
                    <a:gd name="connsiteX3" fmla="*/ 2524391 w 2789308"/>
                    <a:gd name="connsiteY3" fmla="*/ 1146443 h 1595659"/>
                    <a:gd name="connsiteX4" fmla="*/ 2357972 w 2789308"/>
                    <a:gd name="connsiteY4" fmla="*/ 1581983 h 1595659"/>
                    <a:gd name="connsiteX5" fmla="*/ 675274 w 2789308"/>
                    <a:gd name="connsiteY5" fmla="*/ 701826 h 1595659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787220"/>
                    <a:gd name="connsiteY0" fmla="*/ 701826 h 1605687"/>
                    <a:gd name="connsiteX1" fmla="*/ 0 w 2787220"/>
                    <a:gd name="connsiteY1" fmla="*/ 0 h 1605687"/>
                    <a:gd name="connsiteX2" fmla="*/ 1667413 w 2787220"/>
                    <a:gd name="connsiteY2" fmla="*/ 839213 h 1605687"/>
                    <a:gd name="connsiteX3" fmla="*/ 2524391 w 2787220"/>
                    <a:gd name="connsiteY3" fmla="*/ 1146443 h 1605687"/>
                    <a:gd name="connsiteX4" fmla="*/ 2357972 w 2787220"/>
                    <a:gd name="connsiteY4" fmla="*/ 1581983 h 1605687"/>
                    <a:gd name="connsiteX5" fmla="*/ 675274 w 2787220"/>
                    <a:gd name="connsiteY5" fmla="*/ 701826 h 1605687"/>
                    <a:gd name="connsiteX0" fmla="*/ 675274 w 2817152"/>
                    <a:gd name="connsiteY0" fmla="*/ 701826 h 1602821"/>
                    <a:gd name="connsiteX1" fmla="*/ 0 w 2817152"/>
                    <a:gd name="connsiteY1" fmla="*/ 0 h 1602821"/>
                    <a:gd name="connsiteX2" fmla="*/ 1667413 w 2817152"/>
                    <a:gd name="connsiteY2" fmla="*/ 839213 h 1602821"/>
                    <a:gd name="connsiteX3" fmla="*/ 2524391 w 2817152"/>
                    <a:gd name="connsiteY3" fmla="*/ 1146443 h 1602821"/>
                    <a:gd name="connsiteX4" fmla="*/ 2357972 w 2817152"/>
                    <a:gd name="connsiteY4" fmla="*/ 1581983 h 1602821"/>
                    <a:gd name="connsiteX5" fmla="*/ 675274 w 2817152"/>
                    <a:gd name="connsiteY5" fmla="*/ 701826 h 1602821"/>
                    <a:gd name="connsiteX0" fmla="*/ 675274 w 2813862"/>
                    <a:gd name="connsiteY0" fmla="*/ 701826 h 1628960"/>
                    <a:gd name="connsiteX1" fmla="*/ 0 w 2813862"/>
                    <a:gd name="connsiteY1" fmla="*/ 0 h 1628960"/>
                    <a:gd name="connsiteX2" fmla="*/ 1667413 w 2813862"/>
                    <a:gd name="connsiteY2" fmla="*/ 839213 h 1628960"/>
                    <a:gd name="connsiteX3" fmla="*/ 2524391 w 2813862"/>
                    <a:gd name="connsiteY3" fmla="*/ 1146443 h 1628960"/>
                    <a:gd name="connsiteX4" fmla="*/ 2348188 w 2813862"/>
                    <a:gd name="connsiteY4" fmla="*/ 1609653 h 1628960"/>
                    <a:gd name="connsiteX5" fmla="*/ 675274 w 2813862"/>
                    <a:gd name="connsiteY5" fmla="*/ 701826 h 1628960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69" h="1617439">
                      <a:moveTo>
                        <a:pt x="675274" y="701826"/>
                      </a:moveTo>
                      <a:cubicBezTo>
                        <a:pt x="211810" y="293521"/>
                        <a:pt x="347104" y="436764"/>
                        <a:pt x="0" y="0"/>
                      </a:cubicBezTo>
                      <a:cubicBezTo>
                        <a:pt x="574307" y="300652"/>
                        <a:pt x="935453" y="557297"/>
                        <a:pt x="1667413" y="839213"/>
                      </a:cubicBezTo>
                      <a:cubicBezTo>
                        <a:pt x="2203149" y="1027325"/>
                        <a:pt x="1943887" y="919744"/>
                        <a:pt x="2524391" y="1146443"/>
                      </a:cubicBezTo>
                      <a:cubicBezTo>
                        <a:pt x="3057787" y="1426661"/>
                        <a:pt x="2755915" y="1663906"/>
                        <a:pt x="2348188" y="1609653"/>
                      </a:cubicBezTo>
                      <a:cubicBezTo>
                        <a:pt x="1920379" y="1486365"/>
                        <a:pt x="1201344" y="1081387"/>
                        <a:pt x="675274" y="701826"/>
                      </a:cubicBezTo>
                      <a:close/>
                    </a:path>
                  </a:pathLst>
                </a:custGeom>
                <a:solidFill>
                  <a:srgbClr val="007FFF">
                    <a:alpha val="81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5928012" y="3429040"/>
                <a:ext cx="900037" cy="2940053"/>
                <a:chOff x="5928012" y="3429040"/>
                <a:chExt cx="900037" cy="2940053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5928012" y="3502080"/>
                  <a:ext cx="180794" cy="2867013"/>
                </a:xfrm>
                <a:prstGeom prst="rect">
                  <a:avLst/>
                </a:prstGeom>
                <a:solidFill>
                  <a:srgbClr val="007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299510" y="3501872"/>
                  <a:ext cx="180794" cy="2867013"/>
                </a:xfrm>
                <a:prstGeom prst="rect">
                  <a:avLst/>
                </a:prstGeom>
                <a:solidFill>
                  <a:srgbClr val="007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647255" y="3501664"/>
                  <a:ext cx="180794" cy="2867013"/>
                </a:xfrm>
                <a:prstGeom prst="rect">
                  <a:avLst/>
                </a:prstGeom>
                <a:solidFill>
                  <a:srgbClr val="007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971038" y="3429040"/>
                  <a:ext cx="792164" cy="127271"/>
                </a:xfrm>
                <a:prstGeom prst="rect">
                  <a:avLst/>
                </a:prstGeom>
                <a:solidFill>
                  <a:srgbClr val="007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0" name="Group 29"/>
          <p:cNvGrpSpPr/>
          <p:nvPr/>
        </p:nvGrpSpPr>
        <p:grpSpPr>
          <a:xfrm rot="20461443">
            <a:off x="3084598" y="-263842"/>
            <a:ext cx="3167324" cy="5220614"/>
            <a:chOff x="1001505" y="-54292"/>
            <a:chExt cx="3167324" cy="5220614"/>
          </a:xfrm>
        </p:grpSpPr>
        <p:grpSp>
          <p:nvGrpSpPr>
            <p:cNvPr id="14" name="Group 13"/>
            <p:cNvGrpSpPr/>
            <p:nvPr/>
          </p:nvGrpSpPr>
          <p:grpSpPr>
            <a:xfrm rot="21202765">
              <a:off x="1001505" y="-54292"/>
              <a:ext cx="1006606" cy="3136035"/>
              <a:chOff x="6286415" y="52724"/>
              <a:chExt cx="1006606" cy="3136035"/>
            </a:xfrm>
          </p:grpSpPr>
          <p:sp>
            <p:nvSpPr>
              <p:cNvPr id="15" name="Rounded Rectangle 14"/>
              <p:cNvSpPr/>
              <p:nvPr/>
            </p:nvSpPr>
            <p:spPr>
              <a:xfrm rot="20067288">
                <a:off x="7127902" y="2403848"/>
                <a:ext cx="165119" cy="784911"/>
              </a:xfrm>
              <a:prstGeom prst="roundRect">
                <a:avLst>
                  <a:gd name="adj" fmla="val 50000"/>
                </a:avLst>
              </a:prstGeom>
              <a:solidFill>
                <a:srgbClr val="007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 rot="20067288">
                <a:off x="6286415" y="52724"/>
                <a:ext cx="489721" cy="2670021"/>
              </a:xfrm>
              <a:prstGeom prst="roundRect">
                <a:avLst>
                  <a:gd name="adj" fmla="val 50000"/>
                </a:avLst>
              </a:prstGeom>
              <a:solidFill>
                <a:srgbClr val="007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3483029" y="4423372"/>
              <a:ext cx="685800" cy="742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062" y="1565332"/>
            <a:ext cx="4542595" cy="45138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01" y="2973675"/>
            <a:ext cx="1559135" cy="1549282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>
            <a:off x="9171540" y="1268672"/>
            <a:ext cx="2765870" cy="2750231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 rot="10800000">
            <a:off x="7265724" y="2092794"/>
            <a:ext cx="2507668" cy="1807448"/>
          </a:xfrm>
          <a:prstGeom prst="arc">
            <a:avLst>
              <a:gd name="adj1" fmla="val 13232045"/>
              <a:gd name="adj2" fmla="val 19098269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9" idx="4"/>
            <a:endCxn id="39" idx="3"/>
          </p:cNvCxnSpPr>
          <p:nvPr/>
        </p:nvCxnSpPr>
        <p:spPr>
          <a:xfrm flipV="1">
            <a:off x="7590856" y="5117436"/>
            <a:ext cx="1875065" cy="67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-2780292" y="5611722"/>
            <a:ext cx="4188214" cy="527924"/>
          </a:xfrm>
          <a:prstGeom prst="roundRect">
            <a:avLst>
              <a:gd name="adj" fmla="val 50000"/>
            </a:avLst>
          </a:prstGeom>
          <a:solidFill>
            <a:srgbClr val="007FFF"/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বলটি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2216319" y="5466251"/>
            <a:ext cx="4618725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007FFF"/>
              </a:gs>
              <a:gs pos="100000">
                <a:srgbClr val="007F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entagon 41"/>
          <p:cNvSpPr/>
          <p:nvPr/>
        </p:nvSpPr>
        <p:spPr>
          <a:xfrm>
            <a:off x="2625440" y="5660316"/>
            <a:ext cx="3561480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গ্লাসের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1607858" y="5466556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852933" y="5608465"/>
            <a:ext cx="4188214" cy="527924"/>
          </a:xfrm>
          <a:prstGeom prst="roundRect">
            <a:avLst>
              <a:gd name="adj" fmla="val 50000"/>
            </a:avLst>
          </a:prstGeom>
          <a:solidFill>
            <a:srgbClr val="007FFF"/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বলটি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কোথায়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46" name="Rectangle 45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56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" dur="17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7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0" dur="4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fill="hold" nodeType="withEffect" p14:presetBounceEnd="7000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0.00013 -0.00047 L -0.00013 2.22222E-6 C 0.06289 -0.09074 0.09922 -0.12477 0.16667 -0.19584 C 0.2832 -0.28056 0.38008 -0.33542 0.37787 -0.33542 " pathEditMode="relative" rAng="0" ptsTypes="AAAA" p14:bounceEnd="7000">
                                          <p:cBhvr>
                                            <p:cTn id="32" dur="4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893" y="-16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2.5E-6 3.7037E-7 L -0.43411 -0.03866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06" y="-1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2.5E-6 7.40741E-7 L -0.50664 -0.1456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39" y="-7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53" presetClass="exit" presetSubtype="3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2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0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53" presetClass="exit" presetSubtype="3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32" fill="hold" grpId="2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5" presetClass="path" presetSubtype="0" fill="hold" grpId="3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5E-6 3.33333E-6 L -0.69545 -0.04491 " pathEditMode="relative" rAng="0" ptsTypes="AA">
                                          <p:cBhvr>
                                            <p:cTn id="52" dur="3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79" y="-2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" presetClass="entr" presetSubtype="0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fill="hold" nodeType="withEffect" p14:presetBounceEnd="51000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0.38294 -0.32824 L 0.44141 0.09398 " pathEditMode="relative" rAng="0" ptsTypes="AA" p14:bounceEnd="51000">
                                          <p:cBhvr>
                                            <p:cTn id="7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17" y="2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32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2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8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8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9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9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0 L -0.38151 0.0044 " pathEditMode="relative" rAng="0" ptsTypes="AA">
                                          <p:cBhvr>
                                            <p:cTn id="10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76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3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04" dur="1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93889E-18 -2.96296E-6 L 0.41758 0.0007 " pathEditMode="relative" rAng="0" ptsTypes="AA">
                                          <p:cBhvr>
                                            <p:cTn id="10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875E-6 -2.96296E-6 L 0.14778 -0.00625 " pathEditMode="relative" rAng="0" ptsTypes="AA">
                                          <p:cBhvr>
                                            <p:cTn id="1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83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9" grpId="1" animBg="1"/>
          <p:bldP spid="2" grpId="0" animBg="1"/>
          <p:bldP spid="36" grpId="2" animBg="1"/>
          <p:bldP spid="36" grpId="3" animBg="1"/>
          <p:bldP spid="4" grpId="0" animBg="1"/>
          <p:bldP spid="40" grpId="0" animBg="1"/>
          <p:bldP spid="40" grpId="1" animBg="1"/>
          <p:bldP spid="41" grpId="0" animBg="1"/>
          <p:bldP spid="42" grpId="0" animBg="1"/>
          <p:bldP spid="42" grpId="1" animBg="1"/>
          <p:bldP spid="43" grpId="0" animBg="1"/>
          <p:bldP spid="44" grpId="0" animBg="1"/>
          <p:bldP spid="44" grpId="1" animBg="1"/>
          <p:bldP spid="44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" dur="17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75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0" dur="4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0.00013 -0.00047 L -0.00013 2.22222E-6 C 0.06289 -0.09074 0.09922 -0.12477 0.16667 -0.19584 C 0.2832 -0.28056 0.38008 -0.33542 0.37787 -0.33542 " pathEditMode="relative" rAng="0" ptsTypes="AAAA">
                                          <p:cBhvr>
                                            <p:cTn id="32" dur="4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893" y="-16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2.5E-6 3.7037E-7 L -0.43411 -0.03866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06" y="-1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2.5E-6 7.40741E-7 L -0.50664 -0.1456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39" y="-7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53" presetClass="exit" presetSubtype="3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2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0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53" presetClass="exit" presetSubtype="3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32" fill="hold" grpId="2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5" presetClass="path" presetSubtype="0" fill="hold" grpId="3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5E-6 3.33333E-6 L -0.69545 -0.04491 " pathEditMode="relative" rAng="0" ptsTypes="AA">
                                          <p:cBhvr>
                                            <p:cTn id="52" dur="3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79" y="-2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" presetClass="entr" presetSubtype="0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0.38294 -0.32824 L 0.44141 0.09398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17" y="2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32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0 L -0.38151 0.0044 " pathEditMode="relative" rAng="0" ptsTypes="AA">
                                          <p:cBhvr>
                                            <p:cTn id="10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76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3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04" dur="1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93889E-18 -2.96296E-6 L 0.41758 0.0007 " pathEditMode="relative" rAng="0" ptsTypes="AA">
                                          <p:cBhvr>
                                            <p:cTn id="10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875E-6 -2.96296E-6 L 0.14778 -0.00625 " pathEditMode="relative" rAng="0" ptsTypes="AA">
                                          <p:cBhvr>
                                            <p:cTn id="1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83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9" grpId="1" animBg="1"/>
          <p:bldP spid="2" grpId="0" animBg="1"/>
          <p:bldP spid="36" grpId="2" animBg="1"/>
          <p:bldP spid="36" grpId="3" animBg="1"/>
          <p:bldP spid="4" grpId="0" animBg="1"/>
          <p:bldP spid="40" grpId="0" animBg="1"/>
          <p:bldP spid="40" grpId="1" animBg="1"/>
          <p:bldP spid="41" grpId="0" animBg="1"/>
          <p:bldP spid="42" grpId="0" animBg="1"/>
          <p:bldP spid="42" grpId="1" animBg="1"/>
          <p:bldP spid="43" grpId="0" animBg="1"/>
          <p:bldP spid="44" grpId="0" animBg="1"/>
          <p:bldP spid="44" grpId="1" animBg="1"/>
          <p:bldP spid="44" grpId="2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779420" y="2467852"/>
            <a:ext cx="3200400" cy="3200400"/>
            <a:chOff x="7703220" y="1572502"/>
            <a:chExt cx="3200400" cy="3200400"/>
          </a:xfrm>
        </p:grpSpPr>
        <p:sp>
          <p:nvSpPr>
            <p:cNvPr id="4" name="Oval 3"/>
            <p:cNvSpPr/>
            <p:nvPr/>
          </p:nvSpPr>
          <p:spPr>
            <a:xfrm>
              <a:off x="7703220" y="1572502"/>
              <a:ext cx="3200400" cy="3200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264316" y="31282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620453" y="1805742"/>
            <a:ext cx="7546742" cy="3941379"/>
          </a:xfrm>
          <a:prstGeom prst="triangle">
            <a:avLst>
              <a:gd name="adj" fmla="val 3620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-75634" y="607782"/>
            <a:ext cx="4188214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892971" y="475151"/>
            <a:ext cx="4618725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entagon 36"/>
          <p:cNvSpPr/>
          <p:nvPr/>
        </p:nvSpPr>
        <p:spPr>
          <a:xfrm>
            <a:off x="5302092" y="669216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 flipH="1">
            <a:off x="4317140" y="47816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568645" y="604797"/>
            <a:ext cx="4188214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46066" y="609401"/>
            <a:ext cx="4188214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934412" y="452762"/>
            <a:ext cx="4618725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5331660" y="624143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flipH="1">
            <a:off x="4357016" y="450452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68645" y="618959"/>
            <a:ext cx="4188214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-4058443" y="625618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বৃত্তটিকে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607700" y="461785"/>
            <a:ext cx="6405101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3108528" y="616772"/>
            <a:ext cx="4938947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flipH="1">
            <a:off x="1875927" y="463396"/>
            <a:ext cx="6795184" cy="833639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007805" y="601650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বৃত্তটিকে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-1264088" y="570492"/>
            <a:ext cx="4600321" cy="527924"/>
          </a:xfrm>
          <a:prstGeom prst="roundRect">
            <a:avLst>
              <a:gd name="adj" fmla="val 50000"/>
            </a:avLst>
          </a:prstGeom>
          <a:solidFill>
            <a:srgbClr val="007FFF"/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017524" y="425021"/>
            <a:ext cx="5073193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007FFF"/>
              </a:gs>
              <a:gs pos="100000">
                <a:srgbClr val="007F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entagon 32"/>
          <p:cNvSpPr/>
          <p:nvPr/>
        </p:nvSpPr>
        <p:spPr>
          <a:xfrm>
            <a:off x="4400096" y="620732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 flipH="1">
            <a:off x="3409061" y="425328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654137" y="567235"/>
            <a:ext cx="4600321" cy="527924"/>
          </a:xfrm>
          <a:prstGeom prst="roundRect">
            <a:avLst>
              <a:gd name="adj" fmla="val 50000"/>
            </a:avLst>
          </a:prstGeom>
          <a:solidFill>
            <a:srgbClr val="007FFF"/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58426">
            <a:off x="6222339" y="1134070"/>
            <a:ext cx="6286914" cy="582509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089472" y="2551073"/>
            <a:ext cx="3200400" cy="3200400"/>
            <a:chOff x="7703220" y="1572502"/>
            <a:chExt cx="3200400" cy="3200400"/>
          </a:xfrm>
        </p:grpSpPr>
        <p:sp>
          <p:nvSpPr>
            <p:cNvPr id="42" name="Oval 41"/>
            <p:cNvSpPr/>
            <p:nvPr/>
          </p:nvSpPr>
          <p:spPr>
            <a:xfrm>
              <a:off x="7703220" y="1572502"/>
              <a:ext cx="3200400" cy="3200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264316" y="31282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58426">
            <a:off x="532391" y="1217291"/>
            <a:ext cx="6286914" cy="5825094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-3143774" y="585460"/>
            <a:ext cx="5191357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2881152" y="428821"/>
            <a:ext cx="5724982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entagon 51"/>
          <p:cNvSpPr/>
          <p:nvPr/>
        </p:nvSpPr>
        <p:spPr>
          <a:xfrm>
            <a:off x="2893026" y="593330"/>
            <a:ext cx="4906905" cy="513675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Freeform 52"/>
          <p:cNvSpPr/>
          <p:nvPr/>
        </p:nvSpPr>
        <p:spPr>
          <a:xfrm flipH="1">
            <a:off x="2196890" y="435092"/>
            <a:ext cx="60736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502060" y="583179"/>
            <a:ext cx="5191357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3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3.7037E-7 L -0.38151 0.0044 " pathEditMode="relative" rAng="0" ptsTypes="AA">
                                          <p:cBhvr>
                                            <p:cTn id="2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76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31" dur="1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-3.33333E-6 L 0.41875 0.0007 " pathEditMode="relative" rAng="0" ptsTypes="AA">
                                          <p:cBhvr>
                                            <p:cTn id="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6.25E-7 4.81481E-6 L 0.14779 -0.00625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83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2" presetClass="exit" presetSubtype="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2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7" presetID="5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73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7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8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3.7037E-6 L -0.38151 0.0044 " pathEditMode="relative" rAng="0" ptsTypes="AA">
                                          <p:cBhvr>
                                            <p:cTn id="9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76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4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95" dur="1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4.81481E-6 L 0.41875 0.0007 " pathEditMode="relative" rAng="0" ptsTypes="AA">
                                          <p:cBhvr>
                                            <p:cTn id="10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33333E-6 -3.7037E-6 L 0.14779 -0.00625 " pathEditMode="relative" rAng="0" ptsTypes="AA">
                                          <p:cBhvr>
                                            <p:cTn id="10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83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0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8" presetClass="exit" presetSubtype="1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0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8" presetClass="exit" presetSubtype="1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8" presetClass="exit" presetSubtype="1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8" presetClass="exit" presetSubtype="1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96296E-6 L -0.46797 0.00995 " pathEditMode="relative" rAng="0" ptsTypes="AA">
                                          <p:cBhvr>
                                            <p:cTn id="12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398" y="4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3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3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3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4.81481E-6 L -0.40338 0.00047 " pathEditMode="relative" rAng="0" ptsTypes="AA">
                                          <p:cBhvr>
                                            <p:cTn id="14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169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4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45" dur="1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2.22222E-6 L 0.41757 0.00069 " pathEditMode="relative" rAng="0" ptsTypes="AA">
                                          <p:cBhvr>
                                            <p:cTn id="15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1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16667E-6 -7.40741E-7 L 0.1737 -0.00463 " pathEditMode="relative" rAng="0" ptsTypes="AA">
                                          <p:cBhvr>
                                            <p:cTn id="15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8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5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16" presetClass="exit" presetSubtype="2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5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6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16" presetClass="exit" presetSubtype="2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6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6" presetClass="exit" presetSubtype="2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6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1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7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5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7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9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3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8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2.59259E-6 L -0.49635 -0.00162 " pathEditMode="relative" rAng="0" ptsTypes="AA">
                                          <p:cBhvr>
                                            <p:cTn id="19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818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93" dur="1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1042 L 0.49062 0.00116 " pathEditMode="relative" rAng="0" ptsTypes="AA">
                                          <p:cBhvr>
                                            <p:cTn id="19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875E-6 3.7037E-6 L 0.225 -0.00116 " pathEditMode="relative" rAng="0" ptsTypes="AA">
                                          <p:cBhvr>
                                            <p:cTn id="20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50" y="-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3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0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6" presetID="55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1" presetID="55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55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7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1" presetID="55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55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7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7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8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0" dur="21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242" presetID="5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3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4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248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2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5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5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6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5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5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6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6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4" fill="hold">
                          <p:stCondLst>
                            <p:cond delay="indefinite"/>
                          </p:stCondLst>
                          <p:childTnLst>
                            <p:par>
                              <p:cTn id="2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6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3.7037E-7 L -0.46198 0.00046 " pathEditMode="relative" rAng="0" ptsTypes="AA">
                                          <p:cBhvr>
                                            <p:cTn id="26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099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9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70" dur="1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2.59259E-6 L 0.46315 -0.00046 " pathEditMode="relative" rAng="0" ptsTypes="AA">
                                          <p:cBhvr>
                                            <p:cTn id="27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6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45833E-6 -2.59259E-6 L 0.27031 -0.00648 " pathEditMode="relative" rAng="0" ptsTypes="AA">
                                          <p:cBhvr>
                                            <p:cTn id="27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16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5" grpId="0" animBg="1"/>
          <p:bldP spid="35" grpId="1" animBg="1"/>
          <p:bldP spid="35" grpId="2" animBg="1"/>
          <p:bldP spid="36" grpId="0" animBg="1"/>
          <p:bldP spid="36" grpId="1" animBg="1"/>
          <p:bldP spid="37" grpId="0" animBg="1"/>
          <p:bldP spid="37" grpId="1" animBg="1"/>
          <p:bldP spid="37" grpId="2" animBg="1"/>
          <p:bldP spid="38" grpId="0" animBg="1"/>
          <p:bldP spid="38" grpId="1" animBg="1"/>
          <p:bldP spid="39" grpId="0" animBg="1"/>
          <p:bldP spid="39" grpId="1" animBg="1"/>
          <p:bldP spid="39" grpId="2" animBg="1"/>
          <p:bldP spid="39" grpId="3" animBg="1"/>
          <p:bldP spid="12" grpId="0" animBg="1"/>
          <p:bldP spid="12" grpId="1" animBg="1"/>
          <p:bldP spid="12" grpId="2" animBg="1"/>
          <p:bldP spid="13" grpId="0" animBg="1"/>
          <p:bldP spid="13" grpId="1" animBg="1"/>
          <p:bldP spid="14" grpId="0" animBg="1"/>
          <p:bldP spid="14" grpId="1" animBg="1"/>
          <p:bldP spid="14" grpId="2" animBg="1"/>
          <p:bldP spid="17" grpId="0" animBg="1"/>
          <p:bldP spid="17" grpId="1" animBg="1"/>
          <p:bldP spid="18" grpId="0" animBg="1"/>
          <p:bldP spid="18" grpId="1" animBg="1"/>
          <p:bldP spid="18" grpId="2" animBg="1"/>
          <p:bldP spid="18" grpId="3" animBg="1"/>
          <p:bldP spid="19" grpId="0" animBg="1"/>
          <p:bldP spid="19" grpId="1" animBg="1"/>
          <p:bldP spid="19" grpId="2" animBg="1"/>
          <p:bldP spid="20" grpId="0" animBg="1"/>
          <p:bldP spid="20" grpId="1" animBg="1"/>
          <p:bldP spid="21" grpId="0" animBg="1"/>
          <p:bldP spid="21" grpId="1" animBg="1"/>
          <p:bldP spid="21" grpId="2" animBg="1"/>
          <p:bldP spid="22" grpId="0" animBg="1"/>
          <p:bldP spid="22" grpId="1" animBg="1"/>
          <p:bldP spid="23" grpId="0" animBg="1"/>
          <p:bldP spid="23" grpId="1" animBg="1"/>
          <p:bldP spid="23" grpId="2" animBg="1"/>
          <p:bldP spid="23" grpId="3" animBg="1"/>
          <p:bldP spid="31" grpId="0" animBg="1"/>
          <p:bldP spid="31" grpId="1" animBg="1"/>
          <p:bldP spid="31" grpId="2" animBg="1"/>
          <p:bldP spid="32" grpId="0" animBg="1"/>
          <p:bldP spid="32" grpId="1" animBg="1"/>
          <p:bldP spid="33" grpId="0" animBg="1"/>
          <p:bldP spid="33" grpId="1" animBg="1"/>
          <p:bldP spid="33" grpId="2" animBg="1"/>
          <p:bldP spid="34" grpId="0" animBg="1"/>
          <p:bldP spid="34" grpId="1" animBg="1"/>
          <p:bldP spid="40" grpId="0" animBg="1"/>
          <p:bldP spid="40" grpId="1" animBg="1"/>
          <p:bldP spid="40" grpId="2" animBg="1"/>
          <p:bldP spid="40" grpId="3" animBg="1"/>
          <p:bldP spid="50" grpId="0" animBg="1"/>
          <p:bldP spid="50" grpId="1" animBg="1"/>
          <p:bldP spid="51" grpId="0" animBg="1"/>
          <p:bldP spid="52" grpId="0" animBg="1"/>
          <p:bldP spid="52" grpId="1" animBg="1"/>
          <p:bldP spid="53" grpId="0" animBg="1"/>
          <p:bldP spid="54" grpId="0" animBg="1"/>
          <p:bldP spid="54" grpId="1" animBg="1"/>
          <p:bldP spid="54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3.7037E-7 L -0.38151 0.0044 " pathEditMode="relative" rAng="0" ptsTypes="AA">
                                          <p:cBhvr>
                                            <p:cTn id="2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76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31" dur="1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-3.33333E-6 L 0.41875 0.0007 " pathEditMode="relative" rAng="0" ptsTypes="AA">
                                          <p:cBhvr>
                                            <p:cTn id="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6.25E-7 4.81481E-6 L 0.14779 -0.00625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83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2" presetClass="exit" presetSubtype="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2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7" presetID="5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7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3.7037E-6 L -0.38151 0.0044 " pathEditMode="relative" rAng="0" ptsTypes="AA">
                                          <p:cBhvr>
                                            <p:cTn id="9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76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4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95" dur="1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4.81481E-6 L 0.41875 0.0007 " pathEditMode="relative" rAng="0" ptsTypes="AA">
                                          <p:cBhvr>
                                            <p:cTn id="10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33333E-6 -3.7037E-6 L 0.14779 -0.00625 " pathEditMode="relative" rAng="0" ptsTypes="AA">
                                          <p:cBhvr>
                                            <p:cTn id="10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83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0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8" presetClass="exit" presetSubtype="1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0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8" presetClass="exit" presetSubtype="1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8" presetClass="exit" presetSubtype="1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8" presetClass="exit" presetSubtype="1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96296E-6 L -0.46797 0.00995 " pathEditMode="relative" rAng="0" ptsTypes="AA">
                                          <p:cBhvr>
                                            <p:cTn id="12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398" y="4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4.81481E-6 L -0.40338 0.00047 " pathEditMode="relative" rAng="0" ptsTypes="AA">
                                          <p:cBhvr>
                                            <p:cTn id="14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169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4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45" dur="1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2.22222E-6 L 0.41757 0.00069 " pathEditMode="relative" rAng="0" ptsTypes="AA">
                                          <p:cBhvr>
                                            <p:cTn id="15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1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16667E-6 -7.40741E-7 L 0.1737 -0.00463 " pathEditMode="relative" rAng="0" ptsTypes="AA">
                                          <p:cBhvr>
                                            <p:cTn id="15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8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5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16" presetClass="exit" presetSubtype="2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5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6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16" presetClass="exit" presetSubtype="2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6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6" presetClass="exit" presetSubtype="2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6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5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2.59259E-6 L -0.49635 -0.00162 " pathEditMode="relative" rAng="0" ptsTypes="AA">
                                          <p:cBhvr>
                                            <p:cTn id="19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818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93" dur="1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1042 L 0.49062 0.00116 " pathEditMode="relative" rAng="0" ptsTypes="AA">
                                          <p:cBhvr>
                                            <p:cTn id="19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875E-6 3.7037E-6 L 0.225 -0.00116 " pathEditMode="relative" rAng="0" ptsTypes="AA">
                                          <p:cBhvr>
                                            <p:cTn id="20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50" y="-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3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0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6" presetID="55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1" presetID="55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55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7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1" presetID="55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55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7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7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8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0" dur="21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242" presetID="5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3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4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24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2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4" fill="hold">
                          <p:stCondLst>
                            <p:cond delay="indefinite"/>
                          </p:stCondLst>
                          <p:childTnLst>
                            <p:par>
                              <p:cTn id="2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6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3.7037E-7 L -0.46198 0.00046 " pathEditMode="relative" rAng="0" ptsTypes="AA">
                                          <p:cBhvr>
                                            <p:cTn id="26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099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9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70" dur="1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2.59259E-6 L 0.46315 -0.00046 " pathEditMode="relative" rAng="0" ptsTypes="AA">
                                          <p:cBhvr>
                                            <p:cTn id="27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6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45833E-6 -2.59259E-6 L 0.27031 -0.00648 " pathEditMode="relative" rAng="0" ptsTypes="AA">
                                          <p:cBhvr>
                                            <p:cTn id="27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16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5" grpId="0" animBg="1"/>
          <p:bldP spid="35" grpId="1" animBg="1"/>
          <p:bldP spid="35" grpId="2" animBg="1"/>
          <p:bldP spid="36" grpId="0" animBg="1"/>
          <p:bldP spid="36" grpId="1" animBg="1"/>
          <p:bldP spid="37" grpId="0" animBg="1"/>
          <p:bldP spid="37" grpId="1" animBg="1"/>
          <p:bldP spid="37" grpId="2" animBg="1"/>
          <p:bldP spid="38" grpId="0" animBg="1"/>
          <p:bldP spid="38" grpId="1" animBg="1"/>
          <p:bldP spid="39" grpId="0" animBg="1"/>
          <p:bldP spid="39" grpId="1" animBg="1"/>
          <p:bldP spid="39" grpId="2" animBg="1"/>
          <p:bldP spid="39" grpId="3" animBg="1"/>
          <p:bldP spid="12" grpId="0" animBg="1"/>
          <p:bldP spid="12" grpId="1" animBg="1"/>
          <p:bldP spid="12" grpId="2" animBg="1"/>
          <p:bldP spid="13" grpId="0" animBg="1"/>
          <p:bldP spid="13" grpId="1" animBg="1"/>
          <p:bldP spid="14" grpId="0" animBg="1"/>
          <p:bldP spid="14" grpId="1" animBg="1"/>
          <p:bldP spid="14" grpId="2" animBg="1"/>
          <p:bldP spid="17" grpId="0" animBg="1"/>
          <p:bldP spid="17" grpId="1" animBg="1"/>
          <p:bldP spid="18" grpId="0" animBg="1"/>
          <p:bldP spid="18" grpId="1" animBg="1"/>
          <p:bldP spid="18" grpId="2" animBg="1"/>
          <p:bldP spid="18" grpId="3" animBg="1"/>
          <p:bldP spid="19" grpId="0" animBg="1"/>
          <p:bldP spid="19" grpId="1" animBg="1"/>
          <p:bldP spid="19" grpId="2" animBg="1"/>
          <p:bldP spid="20" grpId="0" animBg="1"/>
          <p:bldP spid="20" grpId="1" animBg="1"/>
          <p:bldP spid="21" grpId="0" animBg="1"/>
          <p:bldP spid="21" grpId="1" animBg="1"/>
          <p:bldP spid="21" grpId="2" animBg="1"/>
          <p:bldP spid="22" grpId="0" animBg="1"/>
          <p:bldP spid="22" grpId="1" animBg="1"/>
          <p:bldP spid="23" grpId="0" animBg="1"/>
          <p:bldP spid="23" grpId="1" animBg="1"/>
          <p:bldP spid="23" grpId="2" animBg="1"/>
          <p:bldP spid="23" grpId="3" animBg="1"/>
          <p:bldP spid="31" grpId="0" animBg="1"/>
          <p:bldP spid="31" grpId="1" animBg="1"/>
          <p:bldP spid="31" grpId="2" animBg="1"/>
          <p:bldP spid="32" grpId="0" animBg="1"/>
          <p:bldP spid="32" grpId="1" animBg="1"/>
          <p:bldP spid="33" grpId="0" animBg="1"/>
          <p:bldP spid="33" grpId="1" animBg="1"/>
          <p:bldP spid="33" grpId="2" animBg="1"/>
          <p:bldP spid="34" grpId="0" animBg="1"/>
          <p:bldP spid="34" grpId="1" animBg="1"/>
          <p:bldP spid="40" grpId="0" animBg="1"/>
          <p:bldP spid="40" grpId="1" animBg="1"/>
          <p:bldP spid="40" grpId="2" animBg="1"/>
          <p:bldP spid="40" grpId="3" animBg="1"/>
          <p:bldP spid="50" grpId="0" animBg="1"/>
          <p:bldP spid="50" grpId="1" animBg="1"/>
          <p:bldP spid="51" grpId="0" animBg="1"/>
          <p:bldP spid="52" grpId="0" animBg="1"/>
          <p:bldP spid="52" grpId="1" animBg="1"/>
          <p:bldP spid="53" grpId="0" animBg="1"/>
          <p:bldP spid="54" grpId="0" animBg="1"/>
          <p:bldP spid="54" grpId="1" animBg="1"/>
          <p:bldP spid="54" grpId="2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527" y="1158676"/>
            <a:ext cx="5210662" cy="956227"/>
            <a:chOff x="1106908" y="1460027"/>
            <a:chExt cx="6947549" cy="1274969"/>
          </a:xfrm>
        </p:grpSpPr>
        <p:sp>
          <p:nvSpPr>
            <p:cNvPr id="3" name="TextBox 2"/>
            <p:cNvSpPr txBox="1"/>
            <p:nvPr/>
          </p:nvSpPr>
          <p:spPr>
            <a:xfrm>
              <a:off x="1879975" y="1460027"/>
              <a:ext cx="278110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1106908" y="2310611"/>
              <a:ext cx="6947549" cy="424385"/>
              <a:chOff x="3946478" y="3668136"/>
              <a:chExt cx="6271142" cy="708913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5" name="Rounded Rectangle 14"/>
          <p:cNvSpPr/>
          <p:nvPr/>
        </p:nvSpPr>
        <p:spPr>
          <a:xfrm>
            <a:off x="2897609" y="3427942"/>
            <a:ext cx="7465591" cy="953635"/>
          </a:xfrm>
          <a:prstGeom prst="roundRect">
            <a:avLst>
              <a:gd name="adj" fmla="val 0"/>
            </a:avLst>
          </a:prstGeom>
          <a:gradFill>
            <a:gsLst>
              <a:gs pos="67000">
                <a:schemeClr val="accent1">
                  <a:lumMod val="60000"/>
                  <a:lumOff val="40000"/>
                </a:schemeClr>
              </a:gs>
              <a:gs pos="26000">
                <a:schemeClr val="accent4">
                  <a:lumMod val="40000"/>
                  <a:lumOff val="60000"/>
                </a:schemeClr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chemeClr val="accent4">
                  <a:lumMod val="60000"/>
                  <a:lumOff val="40000"/>
                </a:schemeClr>
              </a:gs>
              <a:gs pos="84000">
                <a:srgbClr val="C6DCF0"/>
              </a:gs>
              <a:gs pos="3600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287091" y="2909676"/>
            <a:ext cx="3362040" cy="1985560"/>
            <a:chOff x="-1395663" y="3485938"/>
            <a:chExt cx="3814334" cy="2354653"/>
          </a:xfrm>
        </p:grpSpPr>
        <p:sp>
          <p:nvSpPr>
            <p:cNvPr id="17" name="Rectangle 16"/>
            <p:cNvSpPr/>
            <p:nvPr/>
          </p:nvSpPr>
          <p:spPr>
            <a:xfrm>
              <a:off x="-1395663" y="3485938"/>
              <a:ext cx="3286200" cy="2354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333633" y="3593205"/>
              <a:ext cx="1085038" cy="2086377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C6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9236" y="3737993"/>
              <a:ext cx="1828800" cy="182880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 flip="none" rotWithShape="1">
              <a:gsLst>
                <a:gs pos="67000">
                  <a:schemeClr val="accent1">
                    <a:lumMod val="40000"/>
                    <a:lumOff val="60000"/>
                  </a:schemeClr>
                </a:gs>
                <a:gs pos="26000">
                  <a:schemeClr val="accent1">
                    <a:lumMod val="20000"/>
                    <a:lumOff val="80000"/>
                  </a:schemeClr>
                </a:gs>
                <a:gs pos="49000">
                  <a:schemeClr val="accent1">
                    <a:lumMod val="5000"/>
                    <a:lumOff val="95000"/>
                  </a:schemeClr>
                </a:gs>
                <a:gs pos="6000">
                  <a:schemeClr val="accent1">
                    <a:lumMod val="20000"/>
                    <a:lumOff val="80000"/>
                  </a:schemeClr>
                </a:gs>
                <a:gs pos="84000">
                  <a:schemeClr val="accent1"/>
                </a:gs>
                <a:gs pos="36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89" y="925072"/>
            <a:ext cx="2961503" cy="26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527" y="1149590"/>
            <a:ext cx="5210662" cy="956227"/>
            <a:chOff x="1106908" y="1460027"/>
            <a:chExt cx="6947549" cy="1274969"/>
          </a:xfrm>
        </p:grpSpPr>
        <p:sp>
          <p:nvSpPr>
            <p:cNvPr id="3" name="TextBox 2"/>
            <p:cNvSpPr txBox="1"/>
            <p:nvPr/>
          </p:nvSpPr>
          <p:spPr>
            <a:xfrm>
              <a:off x="1879975" y="1460027"/>
              <a:ext cx="278110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1106908" y="2310611"/>
              <a:ext cx="6947549" cy="424385"/>
              <a:chOff x="3946478" y="3668136"/>
              <a:chExt cx="6271142" cy="708913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5" name="Rounded Rectangle 14"/>
          <p:cNvSpPr/>
          <p:nvPr/>
        </p:nvSpPr>
        <p:spPr>
          <a:xfrm>
            <a:off x="2897609" y="3418856"/>
            <a:ext cx="7465591" cy="953635"/>
          </a:xfrm>
          <a:prstGeom prst="roundRect">
            <a:avLst>
              <a:gd name="adj" fmla="val 0"/>
            </a:avLst>
          </a:prstGeom>
          <a:gradFill>
            <a:gsLst>
              <a:gs pos="67000">
                <a:schemeClr val="accent1">
                  <a:lumMod val="60000"/>
                  <a:lumOff val="40000"/>
                </a:schemeClr>
              </a:gs>
              <a:gs pos="26000">
                <a:schemeClr val="accent4">
                  <a:lumMod val="40000"/>
                  <a:lumOff val="60000"/>
                </a:schemeClr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chemeClr val="accent4">
                  <a:lumMod val="60000"/>
                  <a:lumOff val="40000"/>
                </a:schemeClr>
              </a:gs>
              <a:gs pos="84000">
                <a:srgbClr val="C6DCF0"/>
              </a:gs>
              <a:gs pos="3600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287091" y="2900590"/>
            <a:ext cx="3362040" cy="1985560"/>
            <a:chOff x="-1395663" y="3485938"/>
            <a:chExt cx="3814334" cy="2354653"/>
          </a:xfrm>
        </p:grpSpPr>
        <p:sp>
          <p:nvSpPr>
            <p:cNvPr id="17" name="Rectangle 16"/>
            <p:cNvSpPr/>
            <p:nvPr/>
          </p:nvSpPr>
          <p:spPr>
            <a:xfrm>
              <a:off x="-1395663" y="3485938"/>
              <a:ext cx="3286200" cy="2354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333633" y="3593205"/>
              <a:ext cx="1085038" cy="2086377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C6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9236" y="3737993"/>
              <a:ext cx="1828800" cy="182880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 flip="none" rotWithShape="1">
              <a:gsLst>
                <a:gs pos="67000">
                  <a:schemeClr val="accent1">
                    <a:lumMod val="40000"/>
                    <a:lumOff val="60000"/>
                  </a:schemeClr>
                </a:gs>
                <a:gs pos="26000">
                  <a:schemeClr val="accent1">
                    <a:lumMod val="20000"/>
                    <a:lumOff val="80000"/>
                  </a:schemeClr>
                </a:gs>
                <a:gs pos="49000">
                  <a:schemeClr val="accent1">
                    <a:lumMod val="5000"/>
                    <a:lumOff val="95000"/>
                  </a:schemeClr>
                </a:gs>
                <a:gs pos="6000">
                  <a:schemeClr val="accent1">
                    <a:lumMod val="20000"/>
                    <a:lumOff val="80000"/>
                  </a:schemeClr>
                </a:gs>
                <a:gs pos="84000">
                  <a:schemeClr val="accent1"/>
                </a:gs>
                <a:gs pos="36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89" y="915986"/>
            <a:ext cx="2961503" cy="261109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69727" y="1915970"/>
            <a:ext cx="11377785" cy="925188"/>
            <a:chOff x="586683" y="2815771"/>
            <a:chExt cx="8271562" cy="893608"/>
          </a:xfrm>
        </p:grpSpPr>
        <p:sp>
          <p:nvSpPr>
            <p:cNvPr id="38" name="Rectangle 37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E3E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86683" y="2815771"/>
              <a:ext cx="8271562" cy="893608"/>
              <a:chOff x="3650519" y="1416675"/>
              <a:chExt cx="6848432" cy="89360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E3E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পেন্সিল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কম্পাসের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সাহায্যে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নির্দিষ্ট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কোণের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সমদ্বিখন্ডক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আঁকতে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650519" y="1550429"/>
                <a:ext cx="818051" cy="759854"/>
              </a:xfrm>
              <a:prstGeom prst="rect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85493" y="3017937"/>
            <a:ext cx="11335706" cy="864869"/>
            <a:chOff x="586853" y="2815771"/>
            <a:chExt cx="8271393" cy="893608"/>
          </a:xfrm>
        </p:grpSpPr>
        <p:sp>
          <p:nvSpPr>
            <p:cNvPr id="44" name="Rectangle 43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E3E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86853" y="2815771"/>
              <a:ext cx="8271393" cy="893608"/>
              <a:chOff x="3650659" y="1416675"/>
              <a:chExt cx="6848292" cy="89360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E3E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ত্রিভুজের অন্ত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র্বৃ</a:t>
                </a:r>
                <a:r>
                  <a:rPr lang="bn-I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ত্ত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আঁকতে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 পারবে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;</a:t>
                </a:r>
                <a:r>
                  <a:rPr lang="bn-I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7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650659" y="1550429"/>
                <a:ext cx="818051" cy="759854"/>
              </a:xfrm>
              <a:prstGeom prst="rect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269727" y="4110279"/>
            <a:ext cx="11377785" cy="979062"/>
            <a:chOff x="571500" y="2815771"/>
            <a:chExt cx="8286745" cy="893608"/>
          </a:xfrm>
        </p:grpSpPr>
        <p:sp>
          <p:nvSpPr>
            <p:cNvPr id="50" name="Rectangle 49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E3E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71500" y="2815771"/>
              <a:ext cx="8286745" cy="893608"/>
              <a:chOff x="3637948" y="1416675"/>
              <a:chExt cx="6861003" cy="89360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E3E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অঙ্কনের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বিবরণ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দিতে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;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3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637948" y="1550429"/>
                <a:ext cx="818051" cy="759854"/>
              </a:xfrm>
              <a:prstGeom prst="rect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243414" y="5212639"/>
            <a:ext cx="11377785" cy="979062"/>
            <a:chOff x="571500" y="2815771"/>
            <a:chExt cx="8286745" cy="893608"/>
          </a:xfrm>
        </p:grpSpPr>
        <p:sp>
          <p:nvSpPr>
            <p:cNvPr id="66" name="Rectangle 65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E3E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71500" y="2815771"/>
              <a:ext cx="8286745" cy="893608"/>
              <a:chOff x="3637948" y="1416675"/>
              <a:chExt cx="6861003" cy="893608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E3E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অন্তর্বৃত্ত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সংক্রান্ত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অন্যান্য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সমস্যার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9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637948" y="1550429"/>
                <a:ext cx="818051" cy="759854"/>
              </a:xfrm>
              <a:prstGeom prst="rect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</p:txBody>
          </p:sp>
        </p:grpSp>
      </p:grpSp>
      <p:sp>
        <p:nvSpPr>
          <p:cNvPr id="71" name="Rounded Rectangle 70"/>
          <p:cNvSpPr/>
          <p:nvPr/>
        </p:nvSpPr>
        <p:spPr>
          <a:xfrm>
            <a:off x="1728391" y="687433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-335580" y="13884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231902" y="205589"/>
            <a:ext cx="1645920" cy="1645920"/>
            <a:chOff x="231902" y="975607"/>
            <a:chExt cx="1845290" cy="1405881"/>
          </a:xfrm>
        </p:grpSpPr>
        <p:sp>
          <p:nvSpPr>
            <p:cNvPr id="74" name="Freeform 73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Freeform 75"/>
          <p:cNvSpPr/>
          <p:nvPr/>
        </p:nvSpPr>
        <p:spPr>
          <a:xfrm>
            <a:off x="381333" y="33958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59" name="Rectangle 58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572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71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055999" y="5281462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38153" y="5264488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2489490" y="5404746"/>
            <a:ext cx="5913118" cy="138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345">
            <a:off x="2220620" y="2662932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2470440" y="1293840"/>
            <a:ext cx="2515581" cy="4110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Arc 68"/>
          <p:cNvSpPr/>
          <p:nvPr/>
        </p:nvSpPr>
        <p:spPr>
          <a:xfrm>
            <a:off x="-1563423" y="2446974"/>
            <a:ext cx="6771254" cy="6006516"/>
          </a:xfrm>
          <a:prstGeom prst="arc">
            <a:avLst>
              <a:gd name="adj1" fmla="val 17841127"/>
              <a:gd name="adj2" fmla="val 42253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98577" y="389138"/>
            <a:ext cx="9194847" cy="648072"/>
            <a:chOff x="1498577" y="51471"/>
            <a:chExt cx="9194847" cy="648072"/>
          </a:xfrm>
        </p:grpSpPr>
        <p:sp>
          <p:nvSpPr>
            <p:cNvPr id="15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ডিগ্রী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7123" y="246152"/>
            <a:ext cx="997424" cy="934043"/>
            <a:chOff x="401382" y="2966799"/>
            <a:chExt cx="1916149" cy="1794387"/>
          </a:xfrm>
        </p:grpSpPr>
        <p:sp>
          <p:nvSpPr>
            <p:cNvPr id="18" name="Frame 17"/>
            <p:cNvSpPr/>
            <p:nvPr/>
          </p:nvSpPr>
          <p:spPr>
            <a:xfrm>
              <a:off x="851338" y="3310759"/>
              <a:ext cx="1466193" cy="1450427"/>
            </a:xfrm>
            <a:prstGeom prst="frame">
              <a:avLst>
                <a:gd name="adj1" fmla="val 1032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1382" y="2966799"/>
              <a:ext cx="1245476" cy="115088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Arc 22"/>
          <p:cNvSpPr/>
          <p:nvPr/>
        </p:nvSpPr>
        <p:spPr>
          <a:xfrm>
            <a:off x="2470439" y="2777289"/>
            <a:ext cx="5397471" cy="5333999"/>
          </a:xfrm>
          <a:prstGeom prst="arc">
            <a:avLst>
              <a:gd name="adj1" fmla="val 12826517"/>
              <a:gd name="adj2" fmla="val 15925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436660" y="2049859"/>
            <a:ext cx="6024077" cy="3373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879499"/>
              </p:ext>
            </p:extLst>
          </p:nvPr>
        </p:nvGraphicFramePr>
        <p:xfrm>
          <a:off x="1244333" y="5007551"/>
          <a:ext cx="985241" cy="78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2" name="Equation" r:id="rId5" imgW="253800" imgH="203040" progId="Equation.3">
                  <p:embed/>
                </p:oleObj>
              </mc:Choice>
              <mc:Fallback>
                <p:oleObj name="Equation" r:id="rId5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4333" y="5007551"/>
                        <a:ext cx="985241" cy="788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rc 31"/>
          <p:cNvSpPr/>
          <p:nvPr/>
        </p:nvSpPr>
        <p:spPr>
          <a:xfrm>
            <a:off x="2453689" y="2717066"/>
            <a:ext cx="5397471" cy="5333999"/>
          </a:xfrm>
          <a:prstGeom prst="arc">
            <a:avLst>
              <a:gd name="adj1" fmla="val 17098716"/>
              <a:gd name="adj2" fmla="val 1960641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652879">
            <a:off x="1190845" y="428656"/>
            <a:ext cx="5397471" cy="5333999"/>
          </a:xfrm>
          <a:prstGeom prst="arc">
            <a:avLst>
              <a:gd name="adj1" fmla="val 19652340"/>
              <a:gd name="adj2" fmla="val 49202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909">
            <a:off x="793140" y="1961106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 rot="19840981">
            <a:off x="2080781" y="3014490"/>
            <a:ext cx="8524687" cy="4432232"/>
            <a:chOff x="2408961" y="5351257"/>
            <a:chExt cx="7987682" cy="443223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0937">
            <a:off x="96580" y="1977885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4" name="Group 73"/>
          <p:cNvGrpSpPr/>
          <p:nvPr/>
        </p:nvGrpSpPr>
        <p:grpSpPr>
          <a:xfrm rot="18101632">
            <a:off x="947288" y="2020689"/>
            <a:ext cx="8524687" cy="4432232"/>
            <a:chOff x="2408961" y="5351257"/>
            <a:chExt cx="7987682" cy="4432232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1123715" y="4910836"/>
            <a:ext cx="8524687" cy="4432232"/>
            <a:chOff x="2408961" y="5351257"/>
            <a:chExt cx="7987682" cy="44322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4" name="Group 33"/>
          <p:cNvGrpSpPr/>
          <p:nvPr/>
        </p:nvGrpSpPr>
        <p:grpSpPr>
          <a:xfrm>
            <a:off x="1524365" y="414926"/>
            <a:ext cx="9194847" cy="648072"/>
            <a:chOff x="1498577" y="51471"/>
            <a:chExt cx="9194847" cy="648072"/>
          </a:xfrm>
        </p:grpSpPr>
        <p:sp>
          <p:nvSpPr>
            <p:cNvPr id="35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36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18460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আঁকা</a:t>
              </a:r>
              <a:r>
                <a:rPr lang="en-US" sz="3200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লো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2911" y="271940"/>
            <a:ext cx="997424" cy="934043"/>
            <a:chOff x="401382" y="2966799"/>
            <a:chExt cx="1916149" cy="1794387"/>
          </a:xfrm>
        </p:grpSpPr>
        <p:sp>
          <p:nvSpPr>
            <p:cNvPr id="38" name="Frame 37"/>
            <p:cNvSpPr/>
            <p:nvPr/>
          </p:nvSpPr>
          <p:spPr>
            <a:xfrm>
              <a:off x="851338" y="3310759"/>
              <a:ext cx="1466193" cy="1450427"/>
            </a:xfrm>
            <a:prstGeom prst="frame">
              <a:avLst>
                <a:gd name="adj1" fmla="val 1032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1382" y="2966799"/>
              <a:ext cx="1245476" cy="115088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1728391" y="420192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335580" y="255030"/>
            <a:ext cx="1962230" cy="125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31902" y="-4502"/>
            <a:ext cx="1645920" cy="1645920"/>
            <a:chOff x="231902" y="975607"/>
            <a:chExt cx="1845290" cy="1405881"/>
          </a:xfrm>
        </p:grpSpPr>
        <p:sp>
          <p:nvSpPr>
            <p:cNvPr id="43" name="Freeform 42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 44"/>
          <p:cNvSpPr/>
          <p:nvPr/>
        </p:nvSpPr>
        <p:spPr>
          <a:xfrm>
            <a:off x="381333" y="129489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184107"/>
              </p:ext>
            </p:extLst>
          </p:nvPr>
        </p:nvGraphicFramePr>
        <p:xfrm>
          <a:off x="2135924" y="504008"/>
          <a:ext cx="707573" cy="566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3" name="Equation" r:id="rId9" imgW="253800" imgH="203040" progId="Equation.3">
                  <p:embed/>
                </p:oleObj>
              </mc:Choice>
              <mc:Fallback>
                <p:oleObj name="Equation" r:id="rId9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5924" y="504008"/>
                        <a:ext cx="707573" cy="566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702446"/>
              </p:ext>
            </p:extLst>
          </p:nvPr>
        </p:nvGraphicFramePr>
        <p:xfrm>
          <a:off x="4104573" y="4598468"/>
          <a:ext cx="6731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4" name="Equation" r:id="rId11" imgW="241200" imgH="203040" progId="Equation.3">
                  <p:embed/>
                </p:oleObj>
              </mc:Choice>
              <mc:Fallback>
                <p:oleObj name="Equation" r:id="rId11" imgW="2412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04573" y="4598468"/>
                        <a:ext cx="6731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Arc 47"/>
          <p:cNvSpPr/>
          <p:nvPr/>
        </p:nvSpPr>
        <p:spPr>
          <a:xfrm>
            <a:off x="-1753923" y="2599374"/>
            <a:ext cx="6771254" cy="6006516"/>
          </a:xfrm>
          <a:prstGeom prst="arc">
            <a:avLst>
              <a:gd name="adj1" fmla="val 20037850"/>
              <a:gd name="adj2" fmla="val 2148126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238054">
            <a:off x="-2765769" y="497204"/>
            <a:ext cx="10559773" cy="97840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7566043">
            <a:off x="-98035" y="490419"/>
            <a:ext cx="10559773" cy="9784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186216">
            <a:off x="-2774888" y="520157"/>
            <a:ext cx="10559773" cy="978408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50" name="Rectangle 49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85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49597 0.0046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-2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96 0.00463 L 0.53086 -0.08518 L 0.55859 -0.11273 L 0.61406 -0.13356 L 0.67395 -0.07615 L 0.7125 -0.04444 " pathEditMode="relative" rAng="660000" ptsTypes="AAAAAA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3.125E-6 -0.00046 C 0.00312 -0.00741 0.00664 -0.01366 0.0095 -0.02268 C 0.01028 -0.02569 0.00989 -0.03056 0.0108 -0.0338 C 0.01237 -0.04028 0.01901 -0.05671 0.02174 -0.06065 C 0.0233 -0.06273 0.02539 -0.06319 0.02708 -0.06435 C 0.04531 -0.09815 0.01849 -0.04954 0.03528 -0.07546 C 0.03815 -0.08009 0.04075 -0.08611 0.04362 -0.09074 L 0.05169 -0.10602 C 0.0539 -0.11018 0.05625 -0.11319 0.05859 -0.11736 C 0.05989 -0.12014 0.06119 -0.12292 0.06263 -0.125 C 0.06484 -0.12824 0.06718 -0.1294 0.0694 -0.13264 C 0.07148 -0.13588 0.07291 -0.14097 0.07487 -0.14375 C 0.07617 -0.14583 0.0776 -0.1463 0.0789 -0.14792 C 0.08359 -0.15301 0.08685 -0.15949 0.09127 -0.16667 C 0.09609 -0.18472 0.09414 -0.18032 0.10078 -0.19306 C 0.10351 -0.19838 0.10586 -0.20556 0.10898 -0.20833 L 0.11718 -0.21597 C 0.11849 -0.21852 0.11992 -0.22083 0.12122 -0.22361 C 0.12226 -0.22569 0.12291 -0.22963 0.12396 -0.23125 C 0.12565 -0.23333 0.1276 -0.23333 0.12955 -0.23495 C 0.13086 -0.23611 0.13216 -0.23773 0.13359 -0.23843 C 0.1358 -0.24005 0.13802 -0.24097 0.14036 -0.24259 C 0.15195 -0.24977 0.1388 -0.24329 0.15534 -0.25023 C 0.15664 -0.25139 0.15807 -0.25301 0.15937 -0.2537 C 0.17135 -0.26227 0.18138 -0.26018 0.19492 -0.26134 L 0.24804 -0.26528 L 0.27812 -0.26134 C 0.28906 -0.25926 0.31093 -0.2537 0.31093 -0.25417 C 0.31354 -0.25139 0.31627 -0.24722 0.31901 -0.24606 C 0.34075 -0.23773 0.32539 -0.24259 0.36536 -0.24259 L 0.37239 -0.23495 " pathEditMode="relative" rAng="0" ptsTypes="AAAAAAAAAAAAAAAAAAAAAAAAAAAAAA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0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50"/>
                            </p:stCondLst>
                            <p:childTnLst>
                              <p:par>
                                <p:cTn id="4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22331 -0.003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xit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750"/>
                            </p:stCondLst>
                            <p:childTnLst>
                              <p:par>
                                <p:cTn id="10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6 L 0.21263 -0.59977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-3020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85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3 -0.59977 L 0.24765 -0.68959 L 0.27539 -0.71713 L 0.33086 -0.7382 L 0.39075 -0.68033 L 0.42916 -0.64862 " pathEditMode="relative" rAng="660000" ptsTypes="AAAAAA">
                                      <p:cBhvr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3.75E-6 -0.00046 C 0.00313 -0.0074 0.00664 -0.01365 0.00951 -0.02268 C 0.01029 -0.02569 0.0099 -0.03055 0.01081 -0.03379 C 0.01237 -0.04027 0.01901 -0.05671 0.02175 -0.06064 C 0.02331 -0.06273 0.02539 -0.06319 0.02709 -0.06435 C 0.04532 -0.09814 0.01849 -0.04953 0.03529 -0.07546 C 0.03815 -0.08009 0.04076 -0.08611 0.04362 -0.09074 L 0.0517 -0.10601 C 0.05391 -0.11018 0.05625 -0.11319 0.0586 -0.11736 C 0.0599 -0.12013 0.0612 -0.12291 0.06263 -0.125 C 0.06485 -0.12824 0.06719 -0.12939 0.0694 -0.13263 C 0.07149 -0.13588 0.07292 -0.14097 0.07487 -0.14375 C 0.07618 -0.14583 0.07761 -0.14629 0.07891 -0.14791 C 0.0836 -0.15301 0.08685 -0.15949 0.09128 -0.16666 C 0.0961 -0.18472 0.09414 -0.18032 0.10079 -0.19305 C 0.10352 -0.19838 0.10586 -0.20555 0.10899 -0.20833 L 0.11719 -0.21597 C 0.11849 -0.21851 0.11993 -0.22083 0.12123 -0.22361 C 0.12227 -0.22569 0.12292 -0.22963 0.12396 -0.23125 C 0.12565 -0.23333 0.12761 -0.23333 0.12956 -0.23495 C 0.13086 -0.23611 0.13217 -0.2375 0.1336 -0.23842 C 0.13581 -0.23981 0.13802 -0.24097 0.14037 -0.24259 C 0.15196 -0.24976 0.13881 -0.24328 0.15534 -0.25023 C 0.15664 -0.25138 0.15808 -0.25301 0.15938 -0.2537 C 0.17136 -0.26226 0.18138 -0.26018 0.19493 -0.26134 L 0.24792 -0.26527 L 0.27813 -0.26134 C 0.28907 -0.25926 0.31094 -0.2537 0.31094 -0.25416 C 0.31355 -0.25138 0.31628 -0.24722 0.31901 -0.24606 C 0.34076 -0.2375 0.32539 -0.24259 0.36537 -0.24259 L 0.3724 -0.23495 " pathEditMode="relative" rAng="0" ptsTypes="AAAAAAAAAAAAAAAAAAAAAAAAAAAAAAAA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85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350"/>
                            </p:stCondLst>
                            <p:childTnLst>
                              <p:par>
                                <p:cTn id="1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35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10365 -0.3370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"/>
                            </p:stCondLst>
                            <p:childTnLst>
                              <p:par>
                                <p:cTn id="18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49583 -0.50046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25231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35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-0.50046 L 0.53086 -0.59028 L 0.55859 -0.61783 L 0.61406 -0.63889 L 0.67396 -0.58102 L 0.71237 -0.54931 " pathEditMode="relative" rAng="660000" ptsTypes="AAAAAA">
                                      <p:cBhvr>
                                        <p:cTn id="1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2.5E-6 -0.00046 C 0.00313 -0.00741 0.00664 -0.01366 0.00951 -0.02268 C 0.01029 -0.02569 0.0099 -0.03055 0.01081 -0.03379 C 0.01237 -0.04028 0.01901 -0.05671 0.02175 -0.06065 C 0.02331 -0.06273 0.02539 -0.06319 0.02709 -0.06435 C 0.04532 -0.09815 0.01849 -0.04954 0.03529 -0.07546 C 0.03815 -0.08009 0.04076 -0.08611 0.04362 -0.09074 L 0.0517 -0.10602 C 0.05391 -0.11018 0.05625 -0.11319 0.0586 -0.11736 C 0.0599 -0.12014 0.0612 -0.12292 0.06263 -0.125 C 0.06485 -0.12824 0.06719 -0.1294 0.0694 -0.13264 C 0.07149 -0.13588 0.07292 -0.14097 0.07487 -0.14375 C 0.07617 -0.14583 0.07761 -0.14629 0.07891 -0.14792 C 0.0836 -0.15301 0.08685 -0.15949 0.09128 -0.16667 C 0.0961 -0.18472 0.09414 -0.18032 0.10078 -0.19305 C 0.10352 -0.19838 0.10586 -0.20555 0.10899 -0.20833 L 0.11719 -0.21597 C 0.11849 -0.21852 0.11992 -0.22083 0.12123 -0.22361 C 0.12227 -0.22569 0.12292 -0.22963 0.12396 -0.23125 C 0.12565 -0.23333 0.12761 -0.23333 0.12956 -0.23495 C 0.13086 -0.23611 0.13216 -0.2375 0.1336 -0.23842 C 0.13581 -0.23981 0.13802 -0.24097 0.14037 -0.24259 C 0.15196 -0.24977 0.1388 -0.24329 0.15534 -0.25023 C 0.15664 -0.25139 0.15808 -0.25301 0.15938 -0.2537 C 0.17136 -0.26227 0.18138 -0.26018 0.19492 -0.26134 L 0.24792 -0.26528 L 0.27813 -0.26134 C 0.28907 -0.25926 0.31094 -0.2537 0.31094 -0.25417 C 0.31354 -0.25139 0.31628 -0.24722 0.31901 -0.24606 C 0.34076 -0.2375 0.32539 -0.24259 0.36537 -0.24259 L 0.3724 -0.23495 " pathEditMode="relative" rAng="0" ptsTypes="AAAAAAAAAAAAAAAAAAAAAAAAAAAAAAAA">
                                      <p:cBhvr>
                                        <p:cTn id="1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350"/>
                            </p:stCondLst>
                            <p:childTnLst>
                              <p:par>
                                <p:cTn id="20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850"/>
                            </p:stCondLst>
                            <p:childTnLst>
                              <p:par>
                                <p:cTn id="2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2" grpId="0" animBg="1"/>
      <p:bldP spid="22" grpId="1" animBg="1"/>
      <p:bldP spid="69" grpId="0" animBg="1"/>
      <p:bldP spid="23" grpId="0" animBg="1"/>
      <p:bldP spid="32" grpId="0" animBg="1"/>
      <p:bldP spid="33" grpId="0" animBg="1"/>
      <p:bldP spid="40" grpId="0" animBg="1"/>
      <p:bldP spid="41" grpId="0" animBg="1"/>
      <p:bldP spid="45" grpId="0" animBg="1"/>
      <p:bldP spid="48" grpId="0" animBg="1"/>
      <p:bldP spid="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3421155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35580" y="2872562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1902" y="2939311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 5"/>
          <p:cNvSpPr/>
          <p:nvPr/>
        </p:nvSpPr>
        <p:spPr>
          <a:xfrm>
            <a:off x="381333" y="3073302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8017" y="1265595"/>
            <a:ext cx="174599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Baby_Boy_Girl4.png"/>
          <p:cNvPicPr>
            <a:picLocks noChangeAspect="1"/>
          </p:cNvPicPr>
          <p:nvPr/>
        </p:nvPicPr>
        <p:blipFill rotWithShape="1">
          <a:blip r:embed="rId2" cstate="print"/>
          <a:srcRect l="48173" r="-1"/>
          <a:stretch/>
        </p:blipFill>
        <p:spPr>
          <a:xfrm>
            <a:off x="5541001" y="482987"/>
            <a:ext cx="1170864" cy="2201740"/>
          </a:xfrm>
          <a:prstGeom prst="rect">
            <a:avLst/>
          </a:prstGeom>
        </p:spPr>
      </p:pic>
      <p:pic>
        <p:nvPicPr>
          <p:cNvPr id="11" name="Picture 10" descr="Baby_Boy_Girl4.png"/>
          <p:cNvPicPr>
            <a:picLocks noChangeAspect="1"/>
          </p:cNvPicPr>
          <p:nvPr/>
        </p:nvPicPr>
        <p:blipFill rotWithShape="1">
          <a:blip r:embed="rId2" cstate="print"/>
          <a:srcRect r="50918"/>
          <a:stretch/>
        </p:blipFill>
        <p:spPr>
          <a:xfrm>
            <a:off x="4432061" y="480161"/>
            <a:ext cx="1108808" cy="220174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656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29597 -0.0020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29518 0.0023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/>
          <p:cNvSpPr/>
          <p:nvPr/>
        </p:nvSpPr>
        <p:spPr>
          <a:xfrm>
            <a:off x="1749659" y="417522"/>
            <a:ext cx="8007755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86046" y="1348979"/>
            <a:ext cx="9034454" cy="4160042"/>
            <a:chOff x="1214651" y="996287"/>
            <a:chExt cx="9471546" cy="4449170"/>
          </a:xfrm>
        </p:grpSpPr>
        <p:sp>
          <p:nvSpPr>
            <p:cNvPr id="8" name="Rectangle 7"/>
            <p:cNvSpPr/>
            <p:nvPr/>
          </p:nvSpPr>
          <p:spPr>
            <a:xfrm>
              <a:off x="1357952" y="1146412"/>
              <a:ext cx="9184943" cy="4148919"/>
            </a:xfrm>
            <a:prstGeom prst="rect">
              <a:avLst/>
            </a:prstGeom>
            <a:gradFill flip="none" rotWithShape="1">
              <a:gsLst>
                <a:gs pos="100000">
                  <a:srgbClr val="E3E7E5">
                    <a:lumMod val="87000"/>
                    <a:alpha val="55000"/>
                  </a:srgb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1214651" y="996287"/>
              <a:ext cx="9471546" cy="4449170"/>
            </a:xfrm>
            <a:prstGeom prst="frame">
              <a:avLst>
                <a:gd name="adj1" fmla="val 6219"/>
              </a:avLst>
            </a:prstGeom>
            <a:solidFill>
              <a:srgbClr val="9DC3E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8" name="Oval 87"/>
          <p:cNvSpPr/>
          <p:nvPr/>
        </p:nvSpPr>
        <p:spPr>
          <a:xfrm>
            <a:off x="6218280" y="4103697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218350" y="3240104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220001" y="3238664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00331" y="5038401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>
            <a:off x="6068075" y="2663336"/>
            <a:ext cx="3183480" cy="3178113"/>
          </a:xfrm>
          <a:prstGeom prst="arc">
            <a:avLst>
              <a:gd name="adj1" fmla="val 8157363"/>
              <a:gd name="adj2" fmla="val 959265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>
            <a:off x="3520853" y="2935035"/>
            <a:ext cx="3078141" cy="2890598"/>
          </a:xfrm>
          <a:prstGeom prst="arc">
            <a:avLst>
              <a:gd name="adj1" fmla="val 766620"/>
              <a:gd name="adj2" fmla="val 240999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4796100" y="1962147"/>
            <a:ext cx="3115103" cy="3008772"/>
          </a:xfrm>
          <a:prstGeom prst="arc">
            <a:avLst>
              <a:gd name="adj1" fmla="val 1141949"/>
              <a:gd name="adj2" fmla="val 93087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255199" y="3227824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03667" y="2703166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989527" y="3149524"/>
            <a:ext cx="8451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en-US" sz="32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721400" y="420120"/>
            <a:ext cx="8007755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Arc 51"/>
          <p:cNvSpPr/>
          <p:nvPr/>
        </p:nvSpPr>
        <p:spPr>
          <a:xfrm rot="20041392">
            <a:off x="8297399" y="2597731"/>
            <a:ext cx="2638255" cy="2309628"/>
          </a:xfrm>
          <a:prstGeom prst="arc">
            <a:avLst>
              <a:gd name="adj1" fmla="val 11251062"/>
              <a:gd name="adj2" fmla="val 1316890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>
            <a:off x="8212452" y="3091912"/>
            <a:ext cx="2638255" cy="2456962"/>
          </a:xfrm>
          <a:prstGeom prst="arc">
            <a:avLst>
              <a:gd name="adj1" fmla="val 11251062"/>
              <a:gd name="adj2" fmla="val 1316890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911653" y="2828687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Arc 43"/>
          <p:cNvSpPr/>
          <p:nvPr/>
        </p:nvSpPr>
        <p:spPr>
          <a:xfrm>
            <a:off x="9344562" y="3091912"/>
            <a:ext cx="2638255" cy="2401538"/>
          </a:xfrm>
          <a:prstGeom prst="arc">
            <a:avLst>
              <a:gd name="adj1" fmla="val 10855708"/>
              <a:gd name="adj2" fmla="val 1214224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766958">
            <a:off x="3940800" y="3014953"/>
            <a:ext cx="2683705" cy="2404158"/>
          </a:xfrm>
          <a:prstGeom prst="arc">
            <a:avLst>
              <a:gd name="adj1" fmla="val 17238293"/>
              <a:gd name="adj2" fmla="val 1993182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3778300">
            <a:off x="3773550" y="2049761"/>
            <a:ext cx="2663466" cy="2186411"/>
          </a:xfrm>
          <a:prstGeom prst="arc">
            <a:avLst>
              <a:gd name="adj1" fmla="val 17238293"/>
              <a:gd name="adj2" fmla="val 1993182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739910" y="414614"/>
            <a:ext cx="8007755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3030110" y="3031533"/>
            <a:ext cx="2460265" cy="2461916"/>
          </a:xfrm>
          <a:prstGeom prst="arc">
            <a:avLst>
              <a:gd name="adj1" fmla="val 18898750"/>
              <a:gd name="adj2" fmla="val 2159117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4400549" y="2267048"/>
            <a:ext cx="6018797" cy="1990126"/>
          </a:xfrm>
          <a:prstGeom prst="triangle">
            <a:avLst>
              <a:gd name="adj" fmla="val 278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82118">
            <a:off x="2289570" y="2149075"/>
            <a:ext cx="4203621" cy="420624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680609" y="404268"/>
            <a:ext cx="8048546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আরেকজন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74845" y="1607501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58906" y="4238124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34858" y="4161923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89077" y="5723138"/>
            <a:ext cx="9931423" cy="648072"/>
            <a:chOff x="1498577" y="51471"/>
            <a:chExt cx="9194847" cy="648072"/>
          </a:xfrm>
        </p:grpSpPr>
        <p:sp>
          <p:nvSpPr>
            <p:cNvPr id="16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4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ABC</a:t>
              </a:r>
              <a:r>
                <a:rPr lang="en-US" sz="4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সমদ্বিখন্ডক</a:t>
              </a:r>
              <a:r>
                <a:rPr lang="en-US" sz="4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4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7623" y="5580152"/>
            <a:ext cx="997424" cy="934043"/>
            <a:chOff x="401382" y="2966799"/>
            <a:chExt cx="1916149" cy="1794387"/>
          </a:xfrm>
        </p:grpSpPr>
        <p:sp>
          <p:nvSpPr>
            <p:cNvPr id="19" name="Frame 18"/>
            <p:cNvSpPr/>
            <p:nvPr/>
          </p:nvSpPr>
          <p:spPr>
            <a:xfrm>
              <a:off x="851338" y="3310759"/>
              <a:ext cx="1466193" cy="1450427"/>
            </a:xfrm>
            <a:prstGeom prst="frame">
              <a:avLst>
                <a:gd name="adj1" fmla="val 1032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1382" y="2966799"/>
              <a:ext cx="1245476" cy="115088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761091" y="426643"/>
            <a:ext cx="796806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35580" y="-9174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31902" y="-24991"/>
            <a:ext cx="1645920" cy="1645920"/>
            <a:chOff x="231902" y="975607"/>
            <a:chExt cx="1845290" cy="1405881"/>
          </a:xfrm>
        </p:grpSpPr>
        <p:sp>
          <p:nvSpPr>
            <p:cNvPr id="24" name="Freeform 23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eeform 25"/>
          <p:cNvSpPr/>
          <p:nvPr/>
        </p:nvSpPr>
        <p:spPr>
          <a:xfrm>
            <a:off x="381333" y="10900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83636" y="5744576"/>
            <a:ext cx="9931423" cy="648072"/>
            <a:chOff x="1498577" y="51471"/>
            <a:chExt cx="9194847" cy="648072"/>
          </a:xfrm>
        </p:grpSpPr>
        <p:sp>
          <p:nvSpPr>
            <p:cNvPr id="29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30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ACB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সমদ্বিখন্ডক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Arc 30"/>
          <p:cNvSpPr/>
          <p:nvPr/>
        </p:nvSpPr>
        <p:spPr>
          <a:xfrm>
            <a:off x="3771900" y="3512854"/>
            <a:ext cx="1416880" cy="1017379"/>
          </a:xfrm>
          <a:prstGeom prst="arc">
            <a:avLst>
              <a:gd name="adj1" fmla="val 19229712"/>
              <a:gd name="adj2" fmla="val 135579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flipH="1">
            <a:off x="8808280" y="3493804"/>
            <a:ext cx="1878770" cy="1017379"/>
          </a:xfrm>
          <a:prstGeom prst="arc">
            <a:avLst>
              <a:gd name="adj1" fmla="val 19948437"/>
              <a:gd name="adj2" fmla="val 98394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89849"/>
              </p:ext>
            </p:extLst>
          </p:nvPr>
        </p:nvGraphicFramePr>
        <p:xfrm>
          <a:off x="201002" y="2111624"/>
          <a:ext cx="2117340" cy="82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9" name="Equation" r:id="rId4" imgW="457200" imgH="177480" progId="Equation.3">
                  <p:embed/>
                </p:oleObj>
              </mc:Choice>
              <mc:Fallback>
                <p:oleObj name="Equation" r:id="rId4" imgW="4572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002" y="2111624"/>
                        <a:ext cx="2117340" cy="823410"/>
                      </a:xfrm>
                      <a:prstGeom prst="rect">
                        <a:avLst/>
                      </a:prstGeom>
                      <a:gradFill>
                        <a:gsLst>
                          <a:gs pos="93000">
                            <a:srgbClr val="E4ECFF"/>
                          </a:gs>
                          <a:gs pos="100000">
                            <a:srgbClr val="007FFF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87102"/>
              </p:ext>
            </p:extLst>
          </p:nvPr>
        </p:nvGraphicFramePr>
        <p:xfrm>
          <a:off x="176213" y="3502025"/>
          <a:ext cx="217646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0" name="Equation" r:id="rId6" imgW="469800" imgH="203040" progId="Equation.3">
                  <p:embed/>
                </p:oleObj>
              </mc:Choice>
              <mc:Fallback>
                <p:oleObj name="Equation" r:id="rId6" imgW="469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13" y="3502025"/>
                        <a:ext cx="2176462" cy="942975"/>
                      </a:xfrm>
                      <a:prstGeom prst="rect">
                        <a:avLst/>
                      </a:prstGeom>
                      <a:gradFill>
                        <a:gsLst>
                          <a:gs pos="93000">
                            <a:srgbClr val="E4ECFF"/>
                          </a:gs>
                          <a:gs pos="100000">
                            <a:srgbClr val="007FFF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909">
            <a:off x="3356566" y="2120054"/>
            <a:ext cx="2306098" cy="172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Group 34"/>
          <p:cNvGrpSpPr/>
          <p:nvPr/>
        </p:nvGrpSpPr>
        <p:grpSpPr>
          <a:xfrm rot="20122533">
            <a:off x="3928254" y="2978359"/>
            <a:ext cx="5503096" cy="3443512"/>
            <a:chOff x="2408961" y="5351257"/>
            <a:chExt cx="7987682" cy="443223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41" name="Straight Connector 40"/>
          <p:cNvCxnSpPr/>
          <p:nvPr/>
        </p:nvCxnSpPr>
        <p:spPr>
          <a:xfrm flipV="1">
            <a:off x="4381664" y="2950476"/>
            <a:ext cx="2897391" cy="1326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540264">
            <a:off x="8399311" y="2178643"/>
            <a:ext cx="4203621" cy="4206240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>
            <a:off x="5490375" y="3182587"/>
            <a:ext cx="4928971" cy="1074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29" y="1536020"/>
            <a:ext cx="2306098" cy="172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6" name="Group 65"/>
          <p:cNvGrpSpPr/>
          <p:nvPr/>
        </p:nvGrpSpPr>
        <p:grpSpPr>
          <a:xfrm rot="728892">
            <a:off x="4981422" y="3325879"/>
            <a:ext cx="5503096" cy="3443512"/>
            <a:chOff x="2408961" y="5351257"/>
            <a:chExt cx="7987682" cy="4432232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5" name="Rounded Rectangle 10">
            <a:extLst>
              <a:ext uri="{FF2B5EF4-FFF2-40B4-BE49-F238E27FC236}">
                <a16:creationId xmlns="" xmlns:a16="http://schemas.microsoft.com/office/drawing/2014/main" id="{0A779EF3-BBF3-495A-BE9F-D8FA5036E83C}"/>
              </a:ext>
            </a:extLst>
          </p:cNvPr>
          <p:cNvSpPr/>
          <p:nvPr/>
        </p:nvSpPr>
        <p:spPr>
          <a:xfrm>
            <a:off x="-705721" y="5655952"/>
            <a:ext cx="13808815" cy="1001531"/>
          </a:xfrm>
          <a:prstGeom prst="roundRect">
            <a:avLst>
              <a:gd name="adj" fmla="val 0"/>
            </a:avLst>
          </a:prstGeom>
          <a:gradFill>
            <a:gsLst>
              <a:gs pos="45000">
                <a:srgbClr val="007FFF">
                  <a:alpha val="4000"/>
                  <a:lumMod val="19000"/>
                  <a:lumOff val="81000"/>
                </a:srgbClr>
              </a:gs>
              <a:gs pos="100000">
                <a:srgbClr val="007FFF">
                  <a:alpha val="30000"/>
                  <a:lumMod val="90000"/>
                  <a:lumOff val="10000"/>
                </a:srgbClr>
              </a:gs>
              <a:gs pos="0">
                <a:srgbClr val="007FFF">
                  <a:alpha val="30000"/>
                  <a:lumMod val="90000"/>
                  <a:lumOff val="10000"/>
                </a:srgbClr>
              </a:gs>
            </a:gsLst>
            <a:path path="circle">
              <a:fillToRect l="100000" b="100000"/>
            </a:path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16565437" y="5832254"/>
            <a:ext cx="28480181" cy="732603"/>
            <a:chOff x="-6211614" y="5835521"/>
            <a:chExt cx="28480181" cy="732603"/>
          </a:xfrm>
        </p:grpSpPr>
        <p:sp>
          <p:nvSpPr>
            <p:cNvPr id="76" name="TextBox 75"/>
            <p:cNvSpPr txBox="1"/>
            <p:nvPr/>
          </p:nvSpPr>
          <p:spPr>
            <a:xfrm>
              <a:off x="-6211614" y="5921793"/>
              <a:ext cx="284801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ABC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ও        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ACB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সমদ্বিখন্ডক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যথাক্রমে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BL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ও  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CM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তারা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O 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বিন্দুতে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ছেদ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4031974"/>
                </p:ext>
              </p:extLst>
            </p:nvPr>
          </p:nvGraphicFramePr>
          <p:xfrm>
            <a:off x="-6188359" y="5835521"/>
            <a:ext cx="701072" cy="647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21" name="Equation" r:id="rId11" imgW="164880" imgH="152280" progId="Equation.3">
                    <p:embed/>
                  </p:oleObj>
                </mc:Choice>
                <mc:Fallback>
                  <p:oleObj name="Equation" r:id="rId11" imgW="164880" imgH="1522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-6188359" y="5835521"/>
                          <a:ext cx="701072" cy="6471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1933378"/>
                </p:ext>
              </p:extLst>
            </p:nvPr>
          </p:nvGraphicFramePr>
          <p:xfrm>
            <a:off x="-3797258" y="5861797"/>
            <a:ext cx="701072" cy="647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22" name="Equation" r:id="rId13" imgW="164880" imgH="152280" progId="Equation.3">
                    <p:embed/>
                  </p:oleObj>
                </mc:Choice>
                <mc:Fallback>
                  <p:oleObj name="Equation" r:id="rId13" imgW="164880" imgH="1522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-3797258" y="5861797"/>
                          <a:ext cx="701072" cy="6471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48039">
            <a:off x="3392263" y="409814"/>
            <a:ext cx="5936848" cy="5940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05721" y="411105"/>
            <a:ext cx="305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96633" y="502812"/>
            <a:ext cx="237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 rot="5400000">
            <a:off x="3461102" y="2204339"/>
            <a:ext cx="3896880" cy="2438437"/>
            <a:chOff x="2408959" y="5351257"/>
            <a:chExt cx="7987682" cy="4432232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59" y="5788951"/>
              <a:ext cx="7987682" cy="13646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8525">
            <a:off x="6326346" y="3155830"/>
            <a:ext cx="1951537" cy="145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4" name="Straight Connector 83"/>
          <p:cNvCxnSpPr/>
          <p:nvPr/>
        </p:nvCxnSpPr>
        <p:spPr>
          <a:xfrm flipH="1">
            <a:off x="6353033" y="3347699"/>
            <a:ext cx="2605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5449413" y="2475039"/>
            <a:ext cx="1730202" cy="1770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96973">
            <a:off x="4617469" y="1789421"/>
            <a:ext cx="3410993" cy="3160429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-21501150" y="5895371"/>
            <a:ext cx="3020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0" y="239266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বৃত্তটিই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নির্ণেয়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1498577" y="5718037"/>
            <a:ext cx="9985234" cy="648072"/>
            <a:chOff x="1498577" y="51471"/>
            <a:chExt cx="9194847" cy="648072"/>
          </a:xfrm>
        </p:grpSpPr>
        <p:sp>
          <p:nvSpPr>
            <p:cNvPr id="96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97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ABC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</a:t>
              </a:r>
              <a:endPara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37123" y="5575051"/>
            <a:ext cx="997424" cy="934043"/>
            <a:chOff x="401382" y="2966799"/>
            <a:chExt cx="1916149" cy="1794387"/>
          </a:xfrm>
        </p:grpSpPr>
        <p:sp>
          <p:nvSpPr>
            <p:cNvPr id="99" name="Frame 98"/>
            <p:cNvSpPr/>
            <p:nvPr/>
          </p:nvSpPr>
          <p:spPr>
            <a:xfrm>
              <a:off x="851338" y="3310759"/>
              <a:ext cx="1466193" cy="1450427"/>
            </a:xfrm>
            <a:prstGeom prst="frame">
              <a:avLst>
                <a:gd name="adj1" fmla="val 1032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01382" y="2966799"/>
              <a:ext cx="1245476" cy="115088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92" name="Rectangle 91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1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66901 0.01227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66836 -0.00116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2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2" presetClass="entr" presetSubtype="8" repeatCount="4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repeatCount="4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3" presetClass="exit" presetSubtype="32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1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095 0.12639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2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8000"/>
                            </p:stCondLst>
                            <p:childTnLst>
                              <p:par>
                                <p:cTn id="18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46 0.12755 L 0.10495 0.12987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1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6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0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6 L 0.00143 0.1358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574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2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350"/>
                            </p:stCondLst>
                            <p:childTnLst>
                              <p:par>
                                <p:cTn id="2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13587 L 0.03646 0.04606 L 0.06419 0.01851 L 0.11966 -0.00255 L 0.17956 0.05532 L 0.21797 0.08703 " pathEditMode="relative" rAng="660000" ptsTypes="AAAAAA">
                                      <p:cBhvr>
                                        <p:cTn id="2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2.08333E-7 -0.00047 C -0.00182 -0.00741 -0.00378 -0.01366 -0.00534 -0.02269 C -0.00573 -0.0257 -0.0056 -0.03056 -0.00612 -0.0338 C -0.0069 -0.04028 -0.01224 -0.05672 -0.01367 -0.06065 C -0.01458 -0.06274 -0.01576 -0.0632 -0.01667 -0.06436 C -0.02682 -0.09815 -0.01185 -0.04954 -0.02122 -0.07547 C -0.02279 -0.0801 -0.02435 -0.08612 -0.02591 -0.09075 L -0.03034 -0.10602 C -0.03164 -0.11019 -0.03294 -0.1132 -0.03424 -0.11737 C -0.0349 -0.12014 -0.03568 -0.12292 -0.03646 -0.125 C -0.03685 -0.12825 -0.03737 -0.1294 -0.03867 -0.13264 C -0.03984 -0.13588 -0.04063 -0.14098 -0.04167 -0.14375 C -0.04245 -0.14584 -0.04323 -0.1463 -0.04388 -0.14792 C -0.04648 -0.15301 -0.04831 -0.1595 -0.05078 -0.16667 C -0.05352 -0.18473 -0.05234 -0.18033 -0.05612 -0.19306 C -0.05755 -0.19838 -0.05885 -0.20556 -0.06068 -0.20834 L -0.06523 -0.21598 C -0.06589 -0.21852 -0.0668 -0.22084 -0.06745 -0.22362 C -0.0681 -0.2257 -0.06836 -0.22963 -0.06901 -0.23125 C -0.06992 -0.23334 -0.07096 -0.23334 -0.07214 -0.23496 C -0.07279 -0.23612 -0.07357 -0.2375 -0.07435 -0.23843 C -0.07552 -0.23982 -0.07682 -0.24098 -0.07813 -0.2426 C -0.08451 -0.24977 -0.07721 -0.24329 -0.08646 -0.25024 C -0.08711 -0.25139 -0.08789 -0.25301 -0.08867 -0.25371 C -0.09531 -0.26227 -0.10091 -0.26019 -0.11003 -0.26135 L -0.13789 -0.26528 L -0.15456 -0.26135 C -0.16159 -0.25926 -0.17279 -0.25371 -0.17279 -0.25417 C -0.17422 -0.25139 -0.17578 -0.24723 -0.17734 -0.24607 C -0.18932 -0.2375 -0.18086 -0.2426 -0.20299 -0.2426 L -0.20703 -0.23496 " pathEditMode="relative" rAng="0" ptsTypes="AAAAAAAAAAAAAAAAAAAAAAAAAAAAAAAA">
                                      <p:cBhvr>
                                        <p:cTn id="2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6350"/>
                            </p:stCondLst>
                            <p:childTnLst>
                              <p:par>
                                <p:cTn id="2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5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000"/>
                            </p:stCondLst>
                            <p:childTnLst>
                              <p:par>
                                <p:cTn id="2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6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7" dur="4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0" dur="40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000"/>
                            </p:stCondLst>
                            <p:childTnLst>
                              <p:par>
                                <p:cTn id="2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1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1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0091 0.50093 " pathEditMode="relative" rAng="0" ptsTypes="AA">
                                      <p:cBhvr>
                                        <p:cTn id="2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2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6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09075 -0.00185 " pathEditMode="relative" rAng="0" ptsTypes="AA">
                                      <p:cBhvr>
                                        <p:cTn id="3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500"/>
                            </p:stCondLst>
                            <p:childTnLst>
                              <p:par>
                                <p:cTn id="3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500"/>
                            </p:stCondLst>
                            <p:childTnLst>
                              <p:par>
                                <p:cTn id="3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32 2.59259E-6 L 0.06132 -0.12593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7500"/>
                            </p:stCondLst>
                            <p:childTnLst>
                              <p:par>
                                <p:cTn id="3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500"/>
                            </p:stCondLst>
                            <p:childTnLst>
                              <p:par>
                                <p:cTn id="3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8" presetID="2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0" dur="8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4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24141 -0.1993 " pathEditMode="relative" rAng="0" ptsTypes="AA">
                                      <p:cBhvr>
                                        <p:cTn id="3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-10185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2350"/>
                            </p:stCondLst>
                            <p:childTnLst>
                              <p:par>
                                <p:cTn id="3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15 -0.19768 L 0.27617 -0.2875 L 0.30391 -0.31504 L 0.35938 -0.33611 L 0.41927 -0.27824 L 0.45768 -0.24653 " pathEditMode="relative" rAng="660000" ptsTypes="AAAAAA">
                                      <p:cBhvr>
                                        <p:cTn id="3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-0.00047 C 0.00312 -0.00741 0.00664 -0.01366 0.0095 -0.02269 C 0.01028 -0.0257 0.00989 -0.03056 0.0108 -0.0338 C 0.01237 -0.04028 0.01901 -0.05672 0.02174 -0.06065 C 0.0233 -0.06274 0.02539 -0.0632 0.02708 -0.06436 C 0.04531 -0.09815 0.01849 -0.04954 0.03528 -0.07547 C 0.03815 -0.0801 0.04075 -0.08612 0.04362 -0.09075 L 0.05169 -0.10602 C 0.0539 -0.11019 0.05625 -0.1132 0.05859 -0.11737 C 0.05989 -0.12014 0.06119 -0.12292 0.06263 -0.125 C 0.06484 -0.12825 0.06718 -0.1294 0.0694 -0.13264 C 0.07148 -0.13588 0.07291 -0.14098 0.07487 -0.14375 C 0.07617 -0.14584 0.0776 -0.1463 0.0789 -0.14792 C 0.08359 -0.15301 0.08685 -0.1595 0.09127 -0.16667 C 0.09609 -0.18473 0.09414 -0.18033 0.10078 -0.19306 C 0.10351 -0.19838 0.10586 -0.20556 0.10898 -0.20834 L 0.11718 -0.21598 C 0.11849 -0.21852 0.11992 -0.22084 0.12122 -0.22362 C 0.12226 -0.2257 0.12291 -0.22963 0.12395 -0.23125 C 0.12565 -0.23334 0.1276 -0.23334 0.12955 -0.23496 C 0.13086 -0.23612 0.13216 -0.2375 0.13359 -0.23843 C 0.1358 -0.23982 0.13802 -0.24098 0.14036 -0.2426 C 0.15195 -0.24977 0.1388 -0.24329 0.15534 -0.25024 C 0.15664 -0.25139 0.15807 -0.25301 0.15937 -0.25371 C 0.17135 -0.26227 0.18138 -0.26019 0.19492 -0.26135 L 0.24791 -0.26528 L 0.27812 -0.26135 C 0.28906 -0.25926 0.31093 -0.25371 0.31093 -0.25417 C 0.31354 -0.25139 0.31627 -0.24723 0.31901 -0.24607 C 0.34075 -0.2375 0.32539 -0.2426 0.36536 -0.2426 L 0.37239 -0.23496 " pathEditMode="relative" rAng="0" ptsTypes="AAAAAAAAAAAAAAAAAAAAAAAAAAAAAAAA">
                                      <p:cBhvr>
                                        <p:cTn id="3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3350"/>
                            </p:stCondLst>
                            <p:childTnLst>
                              <p:par>
                                <p:cTn id="3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00"/>
                            </p:stCondLst>
                            <p:childTnLst>
                              <p:par>
                                <p:cTn id="3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750"/>
                            </p:stCondLst>
                            <p:childTnLst>
                              <p:par>
                                <p:cTn id="3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09492 -0.0007 " pathEditMode="relative" rAng="0" ptsTypes="AA">
                                      <p:cBhvr>
                                        <p:cTn id="38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3250"/>
                            </p:stCondLst>
                            <p:childTnLst>
                              <p:par>
                                <p:cTn id="386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7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6250"/>
                            </p:stCondLst>
                            <p:childTnLst>
                              <p:par>
                                <p:cTn id="39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4 -0.00186 L -0.08685 -0.06598 " pathEditMode="relative" rAng="0" ptsTypes="AA">
                                      <p:cBhvr>
                                        <p:cTn id="393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7750"/>
                            </p:stCondLst>
                            <p:childTnLst>
                              <p:par>
                                <p:cTn id="395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750"/>
                            </p:stCondLst>
                            <p:childTnLst>
                              <p:par>
                                <p:cTn id="40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40352 0.1625 " pathEditMode="relative" rAng="0" ptsTypes="AA">
                                      <p:cBhvr>
                                        <p:cTn id="4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7917"/>
                                    </p:animMotion>
                                  </p:childTnLst>
                                </p:cTn>
                              </p:par>
                              <p:par>
                                <p:cTn id="4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1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100"/>
                            </p:stCondLst>
                            <p:childTnLst>
                              <p:par>
                                <p:cTn id="4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289 0.16435 L 0.44792 0.07454 L 0.47565 0.04699 L 0.53112 0.02592 L 0.59102 0.08379 L 0.62943 0.11551 " pathEditMode="relative" rAng="660000" ptsTypes="AAAAAA">
                                      <p:cBhvr>
                                        <p:cTn id="4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4.79167E-6 -0.00046 C 0.00313 -0.00741 0.00665 -0.01366 0.00951 -0.02269 C 0.01029 -0.02569 0.0099 -0.03056 0.01081 -0.0338 C 0.01237 -0.04028 0.01902 -0.05671 0.02175 -0.06065 C 0.02331 -0.06273 0.0254 -0.06319 0.02709 -0.06435 C 0.04532 -0.09815 0.01849 -0.04954 0.03529 -0.07546 C 0.03816 -0.08009 0.04076 -0.08611 0.04362 -0.09074 L 0.0517 -0.10602 C 0.05391 -0.11019 0.05625 -0.11319 0.0586 -0.11736 C 0.0599 -0.12014 0.0612 -0.12292 0.06264 -0.125 C 0.06485 -0.12824 0.06719 -0.1294 0.06941 -0.13264 C 0.07149 -0.13588 0.07292 -0.14097 0.07487 -0.14375 C 0.07618 -0.14583 0.07761 -0.1463 0.07891 -0.14792 C 0.0836 -0.15301 0.08685 -0.15949 0.09128 -0.16667 C 0.0961 -0.18472 0.09415 -0.18032 0.10079 -0.19306 C 0.10352 -0.19838 0.10586 -0.20556 0.10899 -0.20833 L 0.11719 -0.21597 C 0.11849 -0.21852 0.11993 -0.22083 0.12123 -0.22361 C 0.12227 -0.22569 0.12292 -0.22963 0.12396 -0.23125 C 0.12566 -0.23333 0.12761 -0.23333 0.12956 -0.23495 C 0.13086 -0.23611 0.13217 -0.2375 0.1336 -0.23843 C 0.13581 -0.23982 0.13803 -0.24097 0.14037 -0.24259 C 0.15196 -0.24977 0.13881 -0.24329 0.15534 -0.25023 C 0.15665 -0.25139 0.15808 -0.25301 0.15938 -0.2537 C 0.17136 -0.26227 0.18139 -0.26019 0.19493 -0.26134 L 0.24792 -0.26528 L 0.27813 -0.26134 C 0.28907 -0.25926 0.31094 -0.2537 0.31094 -0.25417 C 0.31355 -0.25139 0.31628 -0.24722 0.31902 -0.24607 C 0.34076 -0.2375 0.3254 -0.24259 0.36537 -0.24259 L 0.3724 -0.23495 " pathEditMode="relative" rAng="0" ptsTypes="AAAAAAAAAAAAAAAAAAAAAAAAAAAAAAAA">
                                      <p:cBhvr>
                                        <p:cTn id="4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100"/>
                            </p:stCondLst>
                            <p:childTnLst>
                              <p:par>
                                <p:cTn id="4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8" grpId="1" animBg="1"/>
      <p:bldP spid="89" grpId="0" animBg="1"/>
      <p:bldP spid="89" grpId="1" animBg="1"/>
      <p:bldP spid="85" grpId="0" animBg="1"/>
      <p:bldP spid="85" grpId="1" animBg="1"/>
      <p:bldP spid="73" grpId="0" animBg="1"/>
      <p:bldP spid="73" grpId="1" animBg="1"/>
      <p:bldP spid="72" grpId="0" animBg="1"/>
      <p:bldP spid="62" grpId="0" animBg="1"/>
      <p:bldP spid="61" grpId="0" animBg="1"/>
      <p:bldP spid="57" grpId="0" animBg="1"/>
      <p:bldP spid="57" grpId="1" animBg="1"/>
      <p:bldP spid="70" grpId="0"/>
      <p:bldP spid="69" grpId="0"/>
      <p:bldP spid="71" grpId="0" animBg="1"/>
      <p:bldP spid="71" grpId="1" animBg="1"/>
      <p:bldP spid="52" grpId="0" animBg="1"/>
      <p:bldP spid="50" grpId="0" animBg="1"/>
      <p:bldP spid="51" grpId="0"/>
      <p:bldP spid="44" grpId="0" animBg="1"/>
      <p:bldP spid="46" grpId="0" animBg="1"/>
      <p:bldP spid="48" grpId="0" animBg="1"/>
      <p:bldP spid="33" grpId="0" animBg="1"/>
      <p:bldP spid="33" grpId="1" animBg="1"/>
      <p:bldP spid="38" grpId="0" animBg="1"/>
      <p:bldP spid="27" grpId="0" animBg="1"/>
      <p:bldP spid="27" grpId="1" animBg="1"/>
      <p:bldP spid="11" grpId="0"/>
      <p:bldP spid="13" grpId="0"/>
      <p:bldP spid="14" grpId="0"/>
      <p:bldP spid="21" grpId="0" animBg="1"/>
      <p:bldP spid="21" grpId="1" animBg="1"/>
      <p:bldP spid="26" grpId="0" animBg="1"/>
      <p:bldP spid="31" grpId="0" animBg="1"/>
      <p:bldP spid="31" grpId="1" animBg="1"/>
      <p:bldP spid="32" grpId="0" animBg="1"/>
      <p:bldP spid="32" grpId="1" animBg="1"/>
      <p:bldP spid="75" grpId="0" animBg="1"/>
      <p:bldP spid="74" grpId="0" uiExpand="1" build="p" bldLvl="5" animBg="1"/>
      <p:bldP spid="91" grpId="0"/>
      <p:bldP spid="94" grpId="0"/>
      <p:bldP spid="9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518</Words>
  <Application>Microsoft Office PowerPoint</Application>
  <PresentationFormat>Widescreen</PresentationFormat>
  <Paragraphs>122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Andalus</vt:lpstr>
      <vt:lpstr>Arial</vt:lpstr>
      <vt:lpstr>Bauhaus 93</vt:lpstr>
      <vt:lpstr>Calibri</vt:lpstr>
      <vt:lpstr>Calibri Light</vt:lpstr>
      <vt:lpstr>Imprint MT Shadow</vt:lpstr>
      <vt:lpstr>NikoshBAN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2473</cp:revision>
  <dcterms:created xsi:type="dcterms:W3CDTF">2019-09-22T19:15:21Z</dcterms:created>
  <dcterms:modified xsi:type="dcterms:W3CDTF">2019-10-31T22:45:13Z</dcterms:modified>
</cp:coreProperties>
</file>