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1284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7FDFDE-8538-49B2-ABDA-7CBAC4292E49}" type="datetimeFigureOut">
              <a:rPr lang="en-US" smtClean="0"/>
              <a:t>8/24/2019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08EDC3-E08A-4EE6-86B8-57CBF7A5F7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36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08EDC3-E08A-4EE6-86B8-57CBF7A5F74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50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85800" y="152400"/>
            <a:ext cx="7848600" cy="1676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smtClean="0">
                <a:latin typeface="Baskerville Old Face" pitchFamily="18" charset="0"/>
              </a:rPr>
              <a:t>Welcome</a:t>
            </a:r>
            <a:endParaRPr lang="en-US" sz="8800" dirty="0">
              <a:latin typeface="Baskerville Old Fac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840523"/>
            <a:ext cx="5638799" cy="44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369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228600"/>
            <a:ext cx="8610600" cy="1524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Baskerville Old Face" pitchFamily="18" charset="0"/>
              </a:rPr>
              <a:t>Model Reading</a:t>
            </a:r>
            <a:endParaRPr lang="en-US" sz="5400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81" y="2209800"/>
            <a:ext cx="8338638" cy="4126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304800"/>
            <a:ext cx="8458200" cy="1676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Baskerville Old Face" pitchFamily="18" charset="0"/>
              </a:rPr>
              <a:t>Pair Work</a:t>
            </a:r>
            <a:endParaRPr lang="en-US" sz="6600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286000"/>
            <a:ext cx="8458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Baskerville Old Face" pitchFamily="18" charset="0"/>
              </a:rPr>
              <a:t>Match the words with similar words.</a:t>
            </a:r>
          </a:p>
          <a:p>
            <a:endParaRPr lang="en-US" sz="2400" dirty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Departure                                        Empty</a:t>
            </a:r>
          </a:p>
          <a:p>
            <a:endParaRPr lang="en-US" sz="2400" dirty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Similar                                             Start</a:t>
            </a:r>
          </a:p>
          <a:p>
            <a:endParaRPr lang="en-US" sz="2400" dirty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Vacant                                             go away</a:t>
            </a:r>
          </a:p>
          <a:p>
            <a:endParaRPr lang="en-US" sz="2400" dirty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Begin                                              Sight</a:t>
            </a:r>
          </a:p>
          <a:p>
            <a:endParaRPr lang="en-US" sz="2400" dirty="0">
              <a:latin typeface="Baskerville Old Face" pitchFamily="18" charset="0"/>
            </a:endParaRPr>
          </a:p>
          <a:p>
            <a:r>
              <a:rPr lang="en-US" sz="2400" dirty="0" smtClean="0">
                <a:latin typeface="Baskerville Old Face" pitchFamily="18" charset="0"/>
              </a:rPr>
              <a:t>Scene                                            Same as</a:t>
            </a:r>
            <a:endParaRPr lang="en-US" sz="2400" dirty="0">
              <a:latin typeface="Baskerville Old Face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828800" y="3276600"/>
            <a:ext cx="29718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09700" y="4038600"/>
            <a:ext cx="3429000" cy="2133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1371600" y="3276600"/>
            <a:ext cx="3505200" cy="1524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1219200" y="4038600"/>
            <a:ext cx="3657600" cy="1447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1219200" y="5410200"/>
            <a:ext cx="36576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09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4446" y="293077"/>
            <a:ext cx="8763000" cy="1828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Baskerville Old Face" pitchFamily="18" charset="0"/>
              </a:rPr>
              <a:t>Silent reading</a:t>
            </a:r>
            <a:endParaRPr lang="en-US" sz="6600" dirty="0">
              <a:latin typeface="Baskerville Old Face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121878"/>
            <a:ext cx="9015046" cy="297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18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04800" y="228600"/>
            <a:ext cx="8610600" cy="19050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Baskerville Old Face" pitchFamily="18" charset="0"/>
              </a:rPr>
              <a:t>Group Work</a:t>
            </a:r>
            <a:endParaRPr lang="en-US" sz="6600" dirty="0"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2819400"/>
            <a:ext cx="8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4000" dirty="0" smtClean="0">
                <a:latin typeface="Baskerville Old Face" pitchFamily="18" charset="0"/>
              </a:rPr>
              <a:t>Write down five sentences about train journey.</a:t>
            </a:r>
            <a:endParaRPr lang="en-US" sz="4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98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42900" y="351692"/>
            <a:ext cx="8686800" cy="1600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rgbClr val="002060"/>
                </a:solidFill>
                <a:latin typeface="Baskerville Old Face" pitchFamily="18" charset="0"/>
              </a:rPr>
              <a:t>Evaluation</a:t>
            </a:r>
            <a:endParaRPr lang="en-US" sz="6600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30480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Baskerville Old Face" pitchFamily="18" charset="0"/>
              </a:rPr>
              <a:t>Where did </a:t>
            </a:r>
            <a:r>
              <a:rPr lang="en-US" sz="3600" dirty="0" err="1" smtClean="0">
                <a:latin typeface="Baskerville Old Face" pitchFamily="18" charset="0"/>
              </a:rPr>
              <a:t>Jishan</a:t>
            </a:r>
            <a:r>
              <a:rPr lang="en-US" sz="3600" dirty="0" smtClean="0">
                <a:latin typeface="Baskerville Old Face" pitchFamily="18" charset="0"/>
              </a:rPr>
              <a:t> sit?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Baskerville Old Face" pitchFamily="18" charset="0"/>
              </a:rPr>
              <a:t>Where was the train going?</a:t>
            </a:r>
          </a:p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Baskerville Old Face" pitchFamily="18" charset="0"/>
              </a:rPr>
              <a:t>What was </a:t>
            </a:r>
            <a:r>
              <a:rPr lang="en-US" sz="3600" dirty="0" err="1" smtClean="0">
                <a:latin typeface="Baskerville Old Face" pitchFamily="18" charset="0"/>
              </a:rPr>
              <a:t>julie</a:t>
            </a:r>
            <a:r>
              <a:rPr lang="en-US" sz="3600" dirty="0" smtClean="0">
                <a:latin typeface="Baskerville Old Face" pitchFamily="18" charset="0"/>
              </a:rPr>
              <a:t> doing from her seat?</a:t>
            </a:r>
            <a:endParaRPr lang="en-US" sz="36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48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381000"/>
            <a:ext cx="8763000" cy="16002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Baskerville Old Face" pitchFamily="18" charset="0"/>
              </a:rPr>
              <a:t>Home Work</a:t>
            </a:r>
            <a:endParaRPr lang="en-US" sz="6000" dirty="0"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908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skerville Old Face" pitchFamily="18" charset="0"/>
              </a:rPr>
              <a:t>Write a dialogue between two friends about two friends.</a:t>
            </a:r>
            <a:endParaRPr lang="en-US" sz="36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89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28600" y="228600"/>
            <a:ext cx="8763000" cy="19050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Baskerville Old Face" pitchFamily="18" charset="0"/>
              </a:rPr>
              <a:t>Thank You</a:t>
            </a:r>
            <a:endParaRPr lang="en-US" sz="7200" dirty="0">
              <a:latin typeface="Baskerville Old Face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792" y="2210899"/>
            <a:ext cx="6128616" cy="328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34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62000" y="152400"/>
            <a:ext cx="7772400" cy="1676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Baskerville Old Face" pitchFamily="18" charset="0"/>
              </a:rPr>
              <a:t>Teacher’s Identity</a:t>
            </a:r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609600" y="2362200"/>
            <a:ext cx="4648200" cy="40386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askerville Old Face" pitchFamily="18" charset="0"/>
              </a:rPr>
              <a:t>Sultan Ahmed </a:t>
            </a:r>
            <a:r>
              <a:rPr lang="en-US" sz="3200" dirty="0" err="1" smtClean="0">
                <a:latin typeface="Baskerville Old Face" pitchFamily="18" charset="0"/>
              </a:rPr>
              <a:t>Miazi</a:t>
            </a:r>
            <a:endParaRPr lang="en-US" sz="3200" dirty="0" smtClean="0">
              <a:latin typeface="Baskerville Old Face" pitchFamily="18" charset="0"/>
            </a:endParaRPr>
          </a:p>
          <a:p>
            <a:pPr algn="ctr"/>
            <a:r>
              <a:rPr lang="en-US" sz="3200" dirty="0" smtClean="0">
                <a:latin typeface="Baskerville Old Face" pitchFamily="18" charset="0"/>
              </a:rPr>
              <a:t>Assistant teacher</a:t>
            </a:r>
          </a:p>
          <a:p>
            <a:pPr algn="ctr"/>
            <a:r>
              <a:rPr lang="en-US" sz="2800" dirty="0" err="1" smtClean="0">
                <a:latin typeface="Baskerville Old Face" pitchFamily="18" charset="0"/>
              </a:rPr>
              <a:t>Balia</a:t>
            </a:r>
            <a:r>
              <a:rPr lang="en-US" sz="2800" dirty="0" smtClean="0">
                <a:latin typeface="Baskerville Old Face" pitchFamily="18" charset="0"/>
              </a:rPr>
              <a:t> </a:t>
            </a:r>
            <a:r>
              <a:rPr lang="en-US" sz="2800" dirty="0" err="1" smtClean="0">
                <a:latin typeface="Baskerville Old Face" pitchFamily="18" charset="0"/>
              </a:rPr>
              <a:t>Kajir</a:t>
            </a:r>
            <a:r>
              <a:rPr lang="en-US" sz="2800" dirty="0" smtClean="0">
                <a:latin typeface="Baskerville Old Face" pitchFamily="18" charset="0"/>
              </a:rPr>
              <a:t> Bazar D.N. </a:t>
            </a:r>
            <a:r>
              <a:rPr lang="en-US" sz="2800" dirty="0" err="1" smtClean="0">
                <a:latin typeface="Baskerville Old Face" pitchFamily="18" charset="0"/>
              </a:rPr>
              <a:t>Dakhil</a:t>
            </a:r>
            <a:r>
              <a:rPr lang="en-US" sz="2800" dirty="0" smtClean="0">
                <a:latin typeface="Baskerville Old Face" pitchFamily="18" charset="0"/>
              </a:rPr>
              <a:t> Madrasah,</a:t>
            </a:r>
            <a:endParaRPr lang="en-US" sz="2800" dirty="0" smtClean="0">
              <a:latin typeface="Baskerville Old Face" pitchFamily="18" charset="0"/>
            </a:endParaRPr>
          </a:p>
          <a:p>
            <a:pPr algn="ctr"/>
            <a:r>
              <a:rPr lang="en-US" sz="2800" dirty="0" err="1" smtClean="0">
                <a:latin typeface="Baskerville Old Face" pitchFamily="18" charset="0"/>
              </a:rPr>
              <a:t>Chandpur</a:t>
            </a:r>
            <a:r>
              <a:rPr lang="en-US" sz="2800" dirty="0" smtClean="0">
                <a:latin typeface="Baskerville Old Face" pitchFamily="18" charset="0"/>
              </a:rPr>
              <a:t> .</a:t>
            </a:r>
            <a:endParaRPr lang="en-US" sz="2800" dirty="0" smtClean="0">
              <a:latin typeface="Baskerville Old Face" pitchFamily="18" charset="0"/>
            </a:endParaRPr>
          </a:p>
          <a:p>
            <a:pPr algn="ctr"/>
            <a:r>
              <a:rPr lang="en-US" sz="2800" dirty="0" smtClean="0">
                <a:latin typeface="Baskerville Old Face" pitchFamily="18" charset="0"/>
              </a:rPr>
              <a:t>Mob-01817106106</a:t>
            </a:r>
            <a:r>
              <a:rPr lang="en-US" sz="3200" dirty="0" smtClean="0">
                <a:latin typeface="Baskerville Old Face" pitchFamily="18" charset="0"/>
              </a:rPr>
              <a:t>.</a:t>
            </a:r>
            <a:endParaRPr lang="en-US" sz="3200" dirty="0">
              <a:latin typeface="Baskerville Old Face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20" t="29930" r="31603" b="31007"/>
          <a:stretch/>
        </p:blipFill>
        <p:spPr>
          <a:xfrm>
            <a:off x="5486400" y="2438400"/>
            <a:ext cx="3657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5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81000" y="381000"/>
            <a:ext cx="8382000" cy="13716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latin typeface="Baskerville Old Face" pitchFamily="18" charset="0"/>
              </a:rPr>
              <a:t>Lesson Identity</a:t>
            </a:r>
            <a:endParaRPr lang="en-US" sz="6600" dirty="0">
              <a:latin typeface="Baskerville Old Face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2362200" y="2590800"/>
            <a:ext cx="5105400" cy="39624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Baskerville Old Face" pitchFamily="18" charset="0"/>
              </a:rPr>
              <a:t>Class-Seven</a:t>
            </a:r>
          </a:p>
          <a:p>
            <a:pPr algn="ctr"/>
            <a:r>
              <a:rPr lang="en-US" sz="4000" dirty="0" smtClean="0">
                <a:latin typeface="Baskerville Old Face" pitchFamily="18" charset="0"/>
              </a:rPr>
              <a:t>English 1</a:t>
            </a:r>
            <a:r>
              <a:rPr lang="en-US" sz="4000" baseline="30000" dirty="0" smtClean="0">
                <a:latin typeface="Baskerville Old Face" pitchFamily="18" charset="0"/>
              </a:rPr>
              <a:t>st</a:t>
            </a:r>
            <a:r>
              <a:rPr lang="en-US" sz="4000" dirty="0" smtClean="0">
                <a:latin typeface="Baskerville Old Face" pitchFamily="18" charset="0"/>
              </a:rPr>
              <a:t>  paper</a:t>
            </a:r>
          </a:p>
          <a:p>
            <a:pPr algn="ctr"/>
            <a:r>
              <a:rPr lang="en-US" sz="4000" dirty="0" smtClean="0">
                <a:latin typeface="Baskerville Old Face" pitchFamily="18" charset="0"/>
              </a:rPr>
              <a:t>Unit-6,Lesson-5</a:t>
            </a:r>
          </a:p>
          <a:p>
            <a:pPr algn="ctr"/>
            <a:r>
              <a:rPr lang="en-US" sz="4000" dirty="0" smtClean="0">
                <a:latin typeface="Baskerville Old Face" pitchFamily="18" charset="0"/>
              </a:rPr>
              <a:t>Time -40 minutes.</a:t>
            </a:r>
            <a:endParaRPr lang="en-US" sz="40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92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152400"/>
            <a:ext cx="8534400" cy="1828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dirty="0" smtClean="0">
                <a:latin typeface="Baskerville Old Face" pitchFamily="18" charset="0"/>
              </a:rPr>
              <a:t>Learning Outcomes</a:t>
            </a:r>
            <a:endParaRPr lang="en-US" sz="5400" dirty="0">
              <a:latin typeface="Baskerville Old Face" pitchFamily="18" charset="0"/>
            </a:endParaRPr>
          </a:p>
        </p:txBody>
      </p:sp>
      <p:sp>
        <p:nvSpPr>
          <p:cNvPr id="3" name="Vertical Scroll 2"/>
          <p:cNvSpPr/>
          <p:nvPr/>
        </p:nvSpPr>
        <p:spPr>
          <a:xfrm>
            <a:off x="1143000" y="2590800"/>
            <a:ext cx="7391400" cy="4114800"/>
          </a:xfrm>
          <a:prstGeom prst="vertic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latin typeface="Baskerville Old Face" pitchFamily="18" charset="0"/>
              </a:rPr>
              <a:t>The Students will </a:t>
            </a:r>
            <a:r>
              <a:rPr lang="en-US" sz="3200" dirty="0">
                <a:latin typeface="Baskerville Old Face" pitchFamily="18" charset="0"/>
              </a:rPr>
              <a:t>b</a:t>
            </a:r>
            <a:r>
              <a:rPr lang="en-US" sz="3200" dirty="0" smtClean="0">
                <a:latin typeface="Baskerville Old Face" pitchFamily="18" charset="0"/>
              </a:rPr>
              <a:t>e able to-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latin typeface="Baskerville Old Face" pitchFamily="18" charset="0"/>
              </a:rPr>
              <a:t>s</a:t>
            </a:r>
            <a:r>
              <a:rPr lang="en-US" sz="3200" dirty="0" smtClean="0">
                <a:latin typeface="Baskerville Old Face" pitchFamily="18" charset="0"/>
              </a:rPr>
              <a:t>ay about a train journey.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latin typeface="Baskerville Old Face" pitchFamily="18" charset="0"/>
              </a:rPr>
              <a:t>m</a:t>
            </a:r>
            <a:r>
              <a:rPr lang="en-US" sz="3200" dirty="0" smtClean="0">
                <a:latin typeface="Baskerville Old Face" pitchFamily="18" charset="0"/>
              </a:rPr>
              <a:t>ake a list of some new words.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>
                <a:latin typeface="Baskerville Old Face" pitchFamily="18" charset="0"/>
              </a:rPr>
              <a:t>w</a:t>
            </a:r>
            <a:r>
              <a:rPr lang="en-US" sz="3200" dirty="0" smtClean="0">
                <a:latin typeface="Baskerville Old Face" pitchFamily="18" charset="0"/>
              </a:rPr>
              <a:t>rite a dialogue.</a:t>
            </a:r>
            <a:endParaRPr lang="en-US" sz="32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09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304800"/>
            <a:ext cx="8382000" cy="18288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002060"/>
                </a:solidFill>
                <a:latin typeface="Baskerville Old Face" pitchFamily="18" charset="0"/>
              </a:rPr>
              <a:t>Travelling by train ( 2)</a:t>
            </a:r>
            <a:endParaRPr lang="en-US" sz="4800" dirty="0">
              <a:solidFill>
                <a:srgbClr val="002060"/>
              </a:solidFill>
              <a:latin typeface="Baskerville Old Face" pitchFamily="18" charset="0"/>
            </a:endParaRPr>
          </a:p>
        </p:txBody>
      </p:sp>
      <p:sp>
        <p:nvSpPr>
          <p:cNvPr id="3" name="Double Bracket 2"/>
          <p:cNvSpPr/>
          <p:nvPr/>
        </p:nvSpPr>
        <p:spPr>
          <a:xfrm>
            <a:off x="5715000" y="1066800"/>
            <a:ext cx="381000" cy="2286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uble Bracket 4"/>
          <p:cNvSpPr/>
          <p:nvPr/>
        </p:nvSpPr>
        <p:spPr>
          <a:xfrm>
            <a:off x="5715000" y="1066800"/>
            <a:ext cx="381000" cy="381000"/>
          </a:xfrm>
          <a:prstGeom prst="bracket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400" y="2209800"/>
            <a:ext cx="6451600" cy="3352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57912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smtClean="0">
                <a:latin typeface="Baskerville Old Face" pitchFamily="18" charset="0"/>
              </a:rPr>
              <a:t>What do you see in the picture?</a:t>
            </a:r>
            <a:endParaRPr lang="en-US" sz="36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526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7200" y="228600"/>
            <a:ext cx="8458200" cy="1676400"/>
          </a:xfrm>
          <a:prstGeom prst="ellips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>
                <a:latin typeface="Baskerville Old Face" pitchFamily="18" charset="0"/>
              </a:rPr>
              <a:t>Vocabulary</a:t>
            </a:r>
            <a:endParaRPr lang="en-US" sz="8000" dirty="0">
              <a:latin typeface="Baskerville Old Face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381000" y="1905000"/>
            <a:ext cx="2286000" cy="1066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askerville Old Face" pitchFamily="18" charset="0"/>
              </a:rPr>
              <a:t>Departure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95600" y="2133600"/>
            <a:ext cx="609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N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48100" y="2425987"/>
            <a:ext cx="838200" cy="164813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62954" y="2216005"/>
            <a:ext cx="192844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Go away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5791200"/>
            <a:ext cx="7696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It is the time of the departure of the train.</a:t>
            </a:r>
            <a:endParaRPr lang="en-US" sz="3200" dirty="0">
              <a:latin typeface="Baskerville Old Face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138" y="2970792"/>
            <a:ext cx="6578542" cy="2668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97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2"/>
          <p:cNvSpPr/>
          <p:nvPr/>
        </p:nvSpPr>
        <p:spPr>
          <a:xfrm>
            <a:off x="152400" y="381000"/>
            <a:ext cx="2133600" cy="9144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askerville Old Face" pitchFamily="18" charset="0"/>
              </a:rPr>
              <a:t>Empty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90800" y="609600"/>
            <a:ext cx="1066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Baskerville Old Face" pitchFamily="18" charset="0"/>
              </a:rPr>
              <a:t>Adj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810000" y="723899"/>
            <a:ext cx="990600" cy="3561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334000" y="609600"/>
            <a:ext cx="15240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Vacant</a:t>
            </a:r>
            <a:endParaRPr lang="en-US" sz="3200" dirty="0">
              <a:latin typeface="Baskerville Old Face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846716"/>
            <a:ext cx="7532756" cy="32586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486400"/>
            <a:ext cx="7532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The compartment of the train is empty.</a:t>
            </a:r>
            <a:endParaRPr lang="en-US" sz="32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95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381000" y="609600"/>
            <a:ext cx="1981200" cy="8382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askerville Old Face" pitchFamily="18" charset="0"/>
              </a:rPr>
              <a:t>Print ou</a:t>
            </a:r>
            <a:r>
              <a:rPr lang="en-US" sz="3200" dirty="0" smtClean="0"/>
              <a:t>t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590800" y="762000"/>
            <a:ext cx="9906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Baskerville Old Face" pitchFamily="18" charset="0"/>
              </a:rPr>
              <a:t>Adj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3657600" y="895349"/>
            <a:ext cx="1143000" cy="318075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181600" y="609600"/>
            <a:ext cx="29718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To produce a composed copy</a:t>
            </a:r>
            <a:endParaRPr lang="en-US" sz="3200" dirty="0">
              <a:latin typeface="Baskerville Old Fac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98" r="833" b="44150"/>
          <a:stretch/>
        </p:blipFill>
        <p:spPr>
          <a:xfrm>
            <a:off x="1905000" y="1828800"/>
            <a:ext cx="5011029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0" y="5638800"/>
            <a:ext cx="769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skerville Old Face" pitchFamily="18" charset="0"/>
              </a:rPr>
              <a:t>We use this machine for print out.</a:t>
            </a:r>
            <a:endParaRPr lang="en-US" sz="36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95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28600" y="457200"/>
            <a:ext cx="2819400" cy="9144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Baskerville Old Face" pitchFamily="18" charset="0"/>
              </a:rPr>
              <a:t>Compartment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17631" y="622012"/>
            <a:ext cx="644769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N</a:t>
            </a:r>
            <a:endParaRPr lang="en-US" sz="3200" dirty="0">
              <a:latin typeface="Baskerville Old Face" pitchFamily="18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114800" y="762000"/>
            <a:ext cx="914400" cy="30480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645458"/>
            <a:ext cx="2971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Baskerville Old Face" pitchFamily="18" charset="0"/>
              </a:rPr>
              <a:t>Room of a train</a:t>
            </a:r>
            <a:endParaRPr lang="en-US" sz="3200" dirty="0">
              <a:latin typeface="Baskerville Old Face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12644"/>
            <a:ext cx="6705600" cy="29008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" y="5638800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Baskerville Old Face" pitchFamily="18" charset="0"/>
              </a:rPr>
              <a:t>This is a rail –compartment.</a:t>
            </a:r>
            <a:endParaRPr lang="en-US" sz="3600" dirty="0">
              <a:latin typeface="Baskerville Old Fac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897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107</TotalTime>
  <Words>198</Words>
  <Application>Microsoft Office PowerPoint</Application>
  <PresentationFormat>On-screen Show (4:3)</PresentationFormat>
  <Paragraphs>60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INTER_WAVE</dc:creator>
  <cp:lastModifiedBy>user</cp:lastModifiedBy>
  <cp:revision>20</cp:revision>
  <dcterms:created xsi:type="dcterms:W3CDTF">2006-08-16T00:00:00Z</dcterms:created>
  <dcterms:modified xsi:type="dcterms:W3CDTF">2019-08-24T12:19:06Z</dcterms:modified>
</cp:coreProperties>
</file>