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4" r:id="rId2"/>
    <p:sldId id="315" r:id="rId3"/>
    <p:sldId id="345" r:id="rId4"/>
    <p:sldId id="295" r:id="rId5"/>
    <p:sldId id="319" r:id="rId6"/>
    <p:sldId id="279" r:id="rId7"/>
    <p:sldId id="312" r:id="rId8"/>
    <p:sldId id="344" r:id="rId9"/>
    <p:sldId id="317" r:id="rId10"/>
    <p:sldId id="324" r:id="rId11"/>
    <p:sldId id="346" r:id="rId12"/>
    <p:sldId id="348" r:id="rId13"/>
    <p:sldId id="349" r:id="rId14"/>
    <p:sldId id="350" r:id="rId15"/>
    <p:sldId id="298" r:id="rId16"/>
    <p:sldId id="310" r:id="rId17"/>
    <p:sldId id="353" r:id="rId18"/>
    <p:sldId id="302" r:id="rId19"/>
    <p:sldId id="354" r:id="rId20"/>
    <p:sldId id="321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4289-5014-4A72-8105-040D653397DF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D94-E618-49BC-B74D-D8A76225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1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000C-68C8-443E-8B01-8E23088B03A9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 IBRAHIM\Desktop\garden-339236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9112"/>
            <a:ext cx="5486400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MD IBRAHIM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81175"/>
            <a:ext cx="32956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D IBRAHIM\Desktop\b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2747963"/>
            <a:ext cx="1660525" cy="14430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427038"/>
            <a:ext cx="46640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2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7987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MD IBRAHIM\Desktop\tiger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1828800"/>
            <a:ext cx="207579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 IBRAHIM\Desktop\ten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47434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6675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7987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F:\MY SCHOOL\All pic\class 0ne bangla\dowe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5687"/>
            <a:ext cx="784860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D IBRAHIM\Desktop\do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095752"/>
            <a:ext cx="1487488" cy="126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23963"/>
            <a:ext cx="1920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2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7987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F:\MY SCHOOL\All pic\class 0ne bangla\jack fru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1"/>
            <a:ext cx="3091722" cy="2057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4514"/>
            <a:ext cx="31210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MD IBRAHIM\Desktop\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055687"/>
            <a:ext cx="1968500" cy="4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MY SCHOOL\All pic\class 0ne bangla\fish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22" y="2095500"/>
            <a:ext cx="2725737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581400"/>
            <a:ext cx="2914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07037"/>
            <a:ext cx="89916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0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7987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MD IBRAHIM\Desktop\manb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5688"/>
            <a:ext cx="2609850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000" y="4926449"/>
            <a:ext cx="89916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Kzov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‡”Q|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5" descr="F:\MY SCHOOL\All pic\class 0ne bangla\ো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5688"/>
            <a:ext cx="3867325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4062165"/>
            <a:ext cx="152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7987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MD IBRAHIM\Desktop\`n`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75800"/>
            <a:ext cx="3733800" cy="34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MY SCHOOL\All pic\class 0ne bangla\waterlil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5800"/>
            <a:ext cx="4648200" cy="34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618037"/>
            <a:ext cx="2273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2" y="4618037"/>
            <a:ext cx="2273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30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 IBRAHIM\Desktop\ttt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8600"/>
            <a:ext cx="8509000" cy="61717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3103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MD IBRAHIM\Desktop\&amp;&amp;U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3402"/>
            <a:ext cx="4305960" cy="5612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5896779"/>
            <a:ext cx="1858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19065"/>
            <a:ext cx="37560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72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133600" y="457200"/>
            <a:ext cx="4724400" cy="16002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`‡j </a:t>
            </a:r>
            <a:r>
              <a:rPr lang="en-US" sz="9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1200" y="2590800"/>
            <a:ext cx="5867400" cy="2514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`‡j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3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Wi„`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93127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81200" y="762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7401" y="1524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C:\Users\MD IBRAHIM\Desktop\question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733800" cy="2184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8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Wi„`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2888"/>
            <a:ext cx="1883609" cy="1768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724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257300" y="2286000"/>
            <a:ext cx="5867400" cy="2514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†K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286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853545" y="6120825"/>
            <a:ext cx="290945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 No- 01912374507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raislam162@gmail.com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25428"/>
            <a:ext cx="45354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944018"/>
            <a:ext cx="70104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8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533400" y="306661"/>
            <a:ext cx="3506586" cy="88830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05522" y="384721"/>
            <a:ext cx="3343489" cy="88830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evvwoi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4" name="Picture 4" descr="C:\Users\MD IBRAHIM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67" y="152400"/>
            <a:ext cx="1962633" cy="1124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8212"/>
            <a:ext cx="58705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06" y="1143000"/>
            <a:ext cx="223269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 descr="C:\Users\MD IBRAHIM\Desktop\m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7273"/>
            <a:ext cx="3571875" cy="3619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191000"/>
            <a:ext cx="47498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7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12523 L -0.33333 0.4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3545" y="6120825"/>
            <a:ext cx="290945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 No- 01912374507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raislam162@gmail.com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054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362200"/>
            <a:ext cx="3962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0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5277">
            <a:off x="-150983" y="3187071"/>
            <a:ext cx="9238551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D IBRAHIM\Desktop\c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MD IBRAHIM\Desktop\`W…cmnm&amp;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9718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08000"/>
            <a:ext cx="36210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7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27400" y="2590800"/>
            <a:ext cx="1676400" cy="1600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Bhor Holo Dor Kholo   ভোর হলো দোর খোল   Bangali Rymes for Ki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87" y="228600"/>
            <a:ext cx="545113" cy="609600"/>
          </a:xfrm>
          <a:prstGeom prst="rect">
            <a:avLst/>
          </a:prstGeom>
        </p:spPr>
      </p:pic>
      <p:pic>
        <p:nvPicPr>
          <p:cNvPr id="6" name="Picture 2" descr="C:\Users\MD IBRAHIM\Desktop\ds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586" y="381000"/>
            <a:ext cx="2337214" cy="22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 IBRAHIM\Desktop\d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466975" cy="22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D IBRAHIM\Desktop\daw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7" y="4267200"/>
            <a:ext cx="2337214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 IBRAHIM\Desktop\daw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267200"/>
            <a:ext cx="246697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D IBRAHIM\Desktop\ds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223" y="408709"/>
            <a:ext cx="2337214" cy="227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C:\Users\MD IBRAHIM\Desktop\d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408709"/>
            <a:ext cx="2466975" cy="227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C:\Users\MD IBRAHIM\Desktop\daw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" y="4294909"/>
            <a:ext cx="2337214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5" descr="C:\Users\MD IBRAHIM\Desktop\daw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8" y="4294909"/>
            <a:ext cx="246697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D IBRAHIM\Desktop\questi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330639" cy="1480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7" y="5257800"/>
            <a:ext cx="54752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49225"/>
            <a:ext cx="4949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73025" y="-15875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m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5213"/>
            <a:ext cx="4343399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400800" y="609600"/>
            <a:ext cx="380999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923925"/>
            <a:ext cx="838200" cy="219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D IBRAHIM\Desktop\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84" y="2743200"/>
            <a:ext cx="320571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D IBRAHIM\Desktop\m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1"/>
            <a:ext cx="3962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84" y="3289300"/>
            <a:ext cx="3279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3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06" y="1143000"/>
            <a:ext cx="223269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MD IBRAHIM\Desktop\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1807991"/>
            <a:ext cx="2540485" cy="18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 IBRAHIM\Desktop\do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4" y="2280833"/>
            <a:ext cx="4518026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D IBRAHIM\Desktop\mkmj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3" y="0"/>
            <a:ext cx="6577014" cy="22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 IBRAHIM\Desktop\manb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0"/>
            <a:ext cx="2409826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D IBRAHIM\Desktop\tiger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64049"/>
            <a:ext cx="1525587" cy="50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D IBRAHIM\Desktop\m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0833"/>
            <a:ext cx="1066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MD IBRAHIM\Desktop\`n`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94865"/>
            <a:ext cx="4829175" cy="14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1.23177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8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0833 0.6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5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96961 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1788 -0.4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96000"/>
            <a:ext cx="4346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57413"/>
            <a:ext cx="74628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55</Words>
  <Application>Microsoft Office PowerPoint</Application>
  <PresentationFormat>On-screen Show (4:3)</PresentationFormat>
  <Paragraphs>11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138</cp:revision>
  <dcterms:created xsi:type="dcterms:W3CDTF">2019-09-30T03:28:17Z</dcterms:created>
  <dcterms:modified xsi:type="dcterms:W3CDTF">2019-11-01T15:06:04Z</dcterms:modified>
</cp:coreProperties>
</file>