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2" r:id="rId4"/>
    <p:sldId id="258" r:id="rId5"/>
    <p:sldId id="259" r:id="rId6"/>
    <p:sldId id="274" r:id="rId7"/>
    <p:sldId id="275" r:id="rId8"/>
    <p:sldId id="276" r:id="rId9"/>
    <p:sldId id="277" r:id="rId10"/>
    <p:sldId id="278" r:id="rId11"/>
    <p:sldId id="279" r:id="rId12"/>
    <p:sldId id="273" r:id="rId13"/>
    <p:sldId id="281" r:id="rId14"/>
    <p:sldId id="282" r:id="rId15"/>
    <p:sldId id="283" r:id="rId16"/>
    <p:sldId id="284" r:id="rId17"/>
    <p:sldId id="291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78" d="100"/>
          <a:sy n="78" d="100"/>
        </p:scale>
        <p:origin x="-540" y="300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01-Nov-19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0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9DD042D4-A9EA-441E-BB70-229A78EC3786}" type="datetimeFigureOut">
              <a:rPr lang="en-US" smtClean="0"/>
              <a:t>01-Nov-19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5181600"/>
            <a:ext cx="369492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6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r="33304" b="34034"/>
          <a:stretch>
            <a:fillRect/>
          </a:stretch>
        </p:blipFill>
        <p:spPr>
          <a:xfrm>
            <a:off x="95250" y="85090"/>
            <a:ext cx="8876030" cy="495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0"/>
            <a:ext cx="3733800" cy="12192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dresses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3886200" y="3657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69" y="2038350"/>
            <a:ext cx="4305132" cy="32194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123940" y="5451475"/>
            <a:ext cx="15189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Lungis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6"/>
          <a:stretch>
            <a:fillRect/>
          </a:stretch>
        </p:blipFill>
        <p:spPr>
          <a:xfrm>
            <a:off x="0" y="457200"/>
            <a:ext cx="264871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95600" y="914400"/>
            <a:ext cx="3486912" cy="1219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Women dresses</a:t>
            </a:r>
            <a:endParaRPr lang="en-US" sz="32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2654808" y="1524000"/>
            <a:ext cx="2407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00800" y="1600200"/>
            <a:ext cx="286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>
            <a:fillRect/>
          </a:stretch>
        </p:blipFill>
        <p:spPr>
          <a:xfrm>
            <a:off x="5410200" y="3886200"/>
            <a:ext cx="3686175" cy="221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52400" y="4439761"/>
            <a:ext cx="31242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weave their clothes</a:t>
            </a: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3276600" y="4996141"/>
            <a:ext cx="2133600" cy="15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3810" y="2787650"/>
            <a:ext cx="3307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Thamy or sarong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487285" y="2876550"/>
            <a:ext cx="1198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486400" y="6106160"/>
            <a:ext cx="35693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Weaving clothes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685800"/>
            <a:ext cx="4724400" cy="121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Individual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" y="2971800"/>
            <a:ext cx="9116568" cy="378565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correct words.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tribal people follow their (a)...........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platform they build their houses on is called (b)............... Men wear (c).........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(d)..........their own clothes. Their staple food is (e)..........</a:t>
            </a:r>
          </a:p>
          <a:p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248400" y="6096000"/>
            <a:ext cx="29870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Time: 7 minutes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/>
          <a:stretch/>
        </p:blipFill>
        <p:spPr>
          <a:xfrm>
            <a:off x="27432" y="155736"/>
            <a:ext cx="4052226" cy="2663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1" bldLvl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143000"/>
            <a:ext cx="4038600" cy="137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 pastimes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12" y="3728720"/>
            <a:ext cx="3673929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6"/>
          <a:stretch>
            <a:fillRect/>
          </a:stretch>
        </p:blipFill>
        <p:spPr>
          <a:xfrm>
            <a:off x="33020" y="3723640"/>
            <a:ext cx="3682365" cy="20624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3715076" y="2514600"/>
            <a:ext cx="971224" cy="1213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4686300" y="2514600"/>
            <a:ext cx="938212" cy="1213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815340" y="5969635"/>
            <a:ext cx="1681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Hunting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477000" y="5969635"/>
            <a:ext cx="1554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295400"/>
            <a:ext cx="2486025" cy="1838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37" y="457200"/>
            <a:ext cx="2775863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219200"/>
            <a:ext cx="28575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980047"/>
            <a:ext cx="3179711" cy="2115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962400"/>
            <a:ext cx="2946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Rectangle 35"/>
          <p:cNvSpPr/>
          <p:nvPr/>
        </p:nvSpPr>
        <p:spPr>
          <a:xfrm>
            <a:off x="2743200" y="3048000"/>
            <a:ext cx="34671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 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21665" y="3133725"/>
            <a:ext cx="1300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Songs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661410" y="2305050"/>
            <a:ext cx="1325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874510" y="3133725"/>
            <a:ext cx="1529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667500" y="6096000"/>
            <a:ext cx="1579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98830" y="6096000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895600"/>
            <a:ext cx="3657600" cy="12192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musical instruments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r="2480"/>
          <a:stretch>
            <a:fillRect/>
          </a:stretch>
        </p:blipFill>
        <p:spPr>
          <a:xfrm>
            <a:off x="24718" y="76200"/>
            <a:ext cx="317568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36" y="76200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610100"/>
            <a:ext cx="2857500" cy="13335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2" idx="0"/>
          </p:cNvCxnSpPr>
          <p:nvPr/>
        </p:nvCxnSpPr>
        <p:spPr>
          <a:xfrm flipH="1" flipV="1">
            <a:off x="3200400" y="16764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0"/>
          </p:cNvCxnSpPr>
          <p:nvPr/>
        </p:nvCxnSpPr>
        <p:spPr>
          <a:xfrm flipV="1">
            <a:off x="4572000" y="1676400"/>
            <a:ext cx="1659636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2"/>
          </p:cNvCxnSpPr>
          <p:nvPr/>
        </p:nvCxnSpPr>
        <p:spPr>
          <a:xfrm>
            <a:off x="4572000" y="4114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255270" y="1765300"/>
            <a:ext cx="227774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Bugle made of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buffalo horn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506335" y="1866900"/>
            <a:ext cx="11309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216275" y="6026150"/>
            <a:ext cx="2738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Bamboo flutes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0800"/>
            <a:ext cx="3657600" cy="1600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 sport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3810000" y="3352800"/>
            <a:ext cx="9906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5" y="1521460"/>
            <a:ext cx="3592195" cy="373951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026150" y="5623560"/>
            <a:ext cx="201993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Wresling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34390" y="803910"/>
            <a:ext cx="7307580" cy="768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Let's see some key words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09320" y="2603500"/>
            <a:ext cx="52355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Characteristics= </a:t>
            </a:r>
          </a:p>
          <a:p>
            <a:r>
              <a:rPr lang="en-US" sz="3600"/>
              <a:t>Community=</a:t>
            </a:r>
          </a:p>
          <a:p>
            <a:r>
              <a:rPr lang="en-US" sz="3600"/>
              <a:t>Maize=</a:t>
            </a:r>
          </a:p>
          <a:p>
            <a:r>
              <a:rPr lang="en-US" sz="3600"/>
              <a:t>Traditional=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297680" y="2603500"/>
            <a:ext cx="175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70C0"/>
                </a:solidFill>
                <a:sym typeface="+mn-ea"/>
              </a:rPr>
              <a:t>Feature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72510" y="3168650"/>
            <a:ext cx="1681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70C0"/>
                </a:solidFill>
                <a:sym typeface="+mn-ea"/>
              </a:rPr>
              <a:t>Society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58110" y="3690620"/>
            <a:ext cx="1249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70C0"/>
                </a:solidFill>
                <a:sym typeface="+mn-ea"/>
              </a:rPr>
              <a:t>Millet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310890" y="4288790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0070C0"/>
                </a:solidFill>
                <a:sym typeface="+mn-ea"/>
              </a:rPr>
              <a:t>Consecutive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807" y="2895600"/>
            <a:ext cx="2973794" cy="176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457200"/>
            <a:ext cx="8686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 book at page-6  and read silently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6904" y="6092747"/>
            <a:ext cx="28584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8 minutes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35" y="1600200"/>
            <a:ext cx="3051175" cy="442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990600"/>
            <a:ext cx="5334000" cy="9144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Group </a:t>
            </a: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work</a:t>
            </a:r>
            <a:endParaRPr lang="en-US" sz="4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043059"/>
            <a:ext cx="7772400" cy="36625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in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the ethnic people build their houses?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their kitchen utensils?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like to eat?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6248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Time: 10 minutes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979134" cy="222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58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5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1433945"/>
            <a:ext cx="9182099" cy="5012515"/>
            <a:chOff x="1" y="1433945"/>
            <a:chExt cx="9182099" cy="50125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8" t="4546" r="39340" b="3719"/>
            <a:stretch>
              <a:fillRect/>
            </a:stretch>
          </p:blipFill>
          <p:spPr>
            <a:xfrm rot="5400000">
              <a:off x="714236" y="1400037"/>
              <a:ext cx="2299855" cy="2367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1" y="3886200"/>
              <a:ext cx="378863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11430"/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SIFAYAT ULLAH</a:t>
              </a:r>
              <a:endParaRPr lang="en-US" sz="2400" b="1" cap="none" spc="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" y="4336499"/>
              <a:ext cx="3788855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i="1" cap="none" spc="0" dirty="0" smtClean="0">
                  <a:ln w="50800"/>
                  <a:solidFill>
                    <a:schemeClr val="accent4">
                      <a:lumMod val="75000"/>
                      <a:lumOff val="2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Teacher (English)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" y="4876800"/>
              <a:ext cx="380999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buNone/>
              </a:pPr>
              <a:r>
                <a:rPr lang="en-US" sz="2400" b="1" i="1" cap="none" spc="150" dirty="0" smtClean="0">
                  <a:ln w="11430"/>
                  <a:solidFill>
                    <a:schemeClr val="accent4">
                      <a:lumMod val="75000"/>
                      <a:lumOff val="25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Subidpur O.S.Dakhil Madrasha,</a:t>
              </a:r>
            </a:p>
            <a:p>
              <a:pPr algn="ctr">
                <a:buNone/>
              </a:pPr>
              <a:r>
                <a:rPr lang="en-US" sz="2400" b="1" i="1" cap="none" spc="150" dirty="0" smtClean="0">
                  <a:ln w="11430"/>
                  <a:solidFill>
                    <a:schemeClr val="accent4">
                      <a:lumMod val="75000"/>
                      <a:lumOff val="25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Subidpur,Faridgonj, Chandpur.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91000" y="1600200"/>
              <a:ext cx="304800" cy="4682411"/>
              <a:chOff x="4191000" y="1600200"/>
              <a:chExt cx="304800" cy="48006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191000" y="2438400"/>
                <a:ext cx="0" cy="3429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343400" y="1600200"/>
                <a:ext cx="0" cy="48006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495800" y="2438400"/>
                <a:ext cx="0" cy="3429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648200" y="4495799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 Eight</a:t>
              </a:r>
              <a:endPara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5029200"/>
              <a:ext cx="4152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Subject: English</a:t>
              </a:r>
              <a:endPara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1100" y="5602069"/>
              <a:ext cx="4152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Time: 45 minute</a:t>
              </a:r>
              <a:endPara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433945"/>
              <a:ext cx="2495550" cy="27404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5754" y="1371600"/>
            <a:ext cx="2629246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971800"/>
            <a:ext cx="7315200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their favorite pastimes?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bugle?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their staple food?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371600"/>
            <a:ext cx="6172200" cy="1219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276600"/>
            <a:ext cx="8229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on ethnic people.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74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743200"/>
            <a:ext cx="7620000" cy="3377252"/>
          </a:xfrm>
          <a:prstGeom prst="rect">
            <a:avLst/>
          </a:prstGeom>
          <a:noFill/>
        </p:spPr>
        <p:txBody>
          <a:bodyPr wrap="square" lIns="98469" tIns="49235" rIns="98469" bIns="49235">
            <a:spAutoFit/>
          </a:bodyPr>
          <a:lstStyle/>
          <a:p>
            <a:pPr algn="ctr"/>
            <a:r>
              <a:rPr lang="en-US" sz="7100" b="1" dirty="0">
                <a:ln w="17780" cmpd="sng">
                  <a:noFill/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4"/>
          <a:stretch/>
        </p:blipFill>
        <p:spPr>
          <a:xfrm>
            <a:off x="1219200" y="838200"/>
            <a:ext cx="6553200" cy="4229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7150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Foods of special group of people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6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638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is ‘Our ethnic friends-2’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b="12054"/>
          <a:stretch>
            <a:fillRect/>
          </a:stretch>
        </p:blipFill>
        <p:spPr>
          <a:xfrm>
            <a:off x="1282215" y="1126405"/>
            <a:ext cx="6718785" cy="3750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15857"/>
            <a:ext cx="8153400" cy="384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finishing the lesson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to the questions about the ethnic people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lifestyle of ethnic people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on ethnic people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543800" cy="411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5334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 of ethnic people on bamboo or wooden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667000"/>
            <a:ext cx="3657600" cy="1371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Staple food of ethnic people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41202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3886200" y="34290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08463" y="4724400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2514600"/>
            <a:ext cx="4343400" cy="2057400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like to eat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25"/>
            <a:ext cx="3191916" cy="21240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/>
          <a:stretch>
            <a:fillRect/>
          </a:stretch>
        </p:blipFill>
        <p:spPr>
          <a:xfrm>
            <a:off x="3210742" y="6872"/>
            <a:ext cx="2504258" cy="18219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99" y="847724"/>
            <a:ext cx="3186115" cy="21240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14799"/>
            <a:ext cx="3429000" cy="19876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875"/>
            <a:ext cx="3205162" cy="21431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1000" y="2895600"/>
            <a:ext cx="1968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3300" y="1909762"/>
            <a:ext cx="107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Maize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92302" y="3122414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6106180"/>
            <a:ext cx="1242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Poultry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0400" y="6096000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86200"/>
            <a:ext cx="3581400" cy="12954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kitchen utensils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4" b="12026"/>
          <a:stretch>
            <a:fillRect/>
          </a:stretch>
        </p:blipFill>
        <p:spPr>
          <a:xfrm>
            <a:off x="76200" y="149721"/>
            <a:ext cx="3124200" cy="206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7" b="6338"/>
          <a:stretch>
            <a:fillRect/>
          </a:stretch>
        </p:blipFill>
        <p:spPr>
          <a:xfrm>
            <a:off x="6172200" y="167639"/>
            <a:ext cx="2895600" cy="204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4"/>
          <a:stretch>
            <a:fillRect/>
          </a:stretch>
        </p:blipFill>
        <p:spPr>
          <a:xfrm>
            <a:off x="5943600" y="3627748"/>
            <a:ext cx="3124200" cy="208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1371600" y="2209800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83736" y="2209800"/>
            <a:ext cx="2188464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>
            <a:off x="3983736" y="4671374"/>
            <a:ext cx="19598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23837" y="845033"/>
            <a:ext cx="1754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of bamboo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0801" y="237238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of wood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24600" y="5879068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of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303</Words>
  <Application>Microsoft Office PowerPoint</Application>
  <PresentationFormat>On-screen Show (4:3)</PresentationFormat>
  <Paragraphs>84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191</cp:revision>
  <dcterms:created xsi:type="dcterms:W3CDTF">2019-01-26T08:59:00Z</dcterms:created>
  <dcterms:modified xsi:type="dcterms:W3CDTF">2019-11-01T09:10:20Z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