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267" r:id="rId3"/>
    <p:sldId id="258" r:id="rId4"/>
    <p:sldId id="261" r:id="rId5"/>
    <p:sldId id="264" r:id="rId6"/>
    <p:sldId id="283" r:id="rId7"/>
    <p:sldId id="257" r:id="rId8"/>
    <p:sldId id="262" r:id="rId9"/>
    <p:sldId id="263" r:id="rId10"/>
    <p:sldId id="277" r:id="rId11"/>
    <p:sldId id="269" r:id="rId12"/>
    <p:sldId id="270" r:id="rId13"/>
    <p:sldId id="271" r:id="rId14"/>
    <p:sldId id="278" r:id="rId15"/>
    <p:sldId id="272" r:id="rId16"/>
    <p:sldId id="273" r:id="rId17"/>
    <p:sldId id="274" r:id="rId18"/>
    <p:sldId id="268" r:id="rId19"/>
    <p:sldId id="275" r:id="rId20"/>
    <p:sldId id="276" r:id="rId21"/>
    <p:sldId id="279" r:id="rId22"/>
    <p:sldId id="265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F86FE-049C-4A17-A817-06C4A9A90C46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FEA50-EBB1-422F-8092-EAF75BBB66AC}">
      <dgm:prSet phldrT="[Text]" phldr="1"/>
      <dgm:spPr/>
      <dgm:t>
        <a:bodyPr/>
        <a:lstStyle/>
        <a:p>
          <a:endParaRPr lang="en-US"/>
        </a:p>
      </dgm:t>
    </dgm:pt>
    <dgm:pt modelId="{EB67C73B-302D-486D-B7A6-2DD7F7BAC060}" type="parTrans" cxnId="{280F822A-7E51-454E-B188-AC47CD68FE48}">
      <dgm:prSet/>
      <dgm:spPr/>
      <dgm:t>
        <a:bodyPr/>
        <a:lstStyle/>
        <a:p>
          <a:endParaRPr lang="en-US"/>
        </a:p>
      </dgm:t>
    </dgm:pt>
    <dgm:pt modelId="{4B43EE6E-426F-4D67-9FA8-C3D2F4129B78}" type="sibTrans" cxnId="{280F822A-7E51-454E-B188-AC47CD68FE48}">
      <dgm:prSet/>
      <dgm:spPr/>
      <dgm:t>
        <a:bodyPr/>
        <a:lstStyle/>
        <a:p>
          <a:endParaRPr lang="en-US"/>
        </a:p>
      </dgm:t>
    </dgm:pt>
    <dgm:pt modelId="{3C3F1FD7-9533-498F-BCB5-F81EEA94131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১৯২০ সালের ১৭ ই মার্চ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756161-A7CC-49A0-949C-BD1FDB51B318}" type="parTrans" cxnId="{EF0E935A-7B62-4257-BFD0-E5A91B916C4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DD8EE20F-5E4D-4AF0-92EE-87F267D2BA71}" type="sibTrans" cxnId="{EF0E935A-7B62-4257-BFD0-E5A91B916C4E}">
      <dgm:prSet/>
      <dgm:spPr/>
      <dgm:t>
        <a:bodyPr/>
        <a:lstStyle/>
        <a:p>
          <a:endParaRPr lang="en-US"/>
        </a:p>
      </dgm:t>
    </dgm:pt>
    <dgm:pt modelId="{677B0C53-D32B-411C-9B9A-42F5E2EA103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গোপালগঞ্জ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টুঙ্গিপাড়া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15EA44-1FFE-457B-A98E-C92579186426}" type="parTrans" cxnId="{3B350FDB-F7E3-44F5-AE0A-76F6D923045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84AD6CEF-97BC-44BC-89D7-2F6EEB872A41}" type="sibTrans" cxnId="{3B350FDB-F7E3-44F5-AE0A-76F6D9230450}">
      <dgm:prSet/>
      <dgm:spPr/>
      <dgm:t>
        <a:bodyPr/>
        <a:lstStyle/>
        <a:p>
          <a:endParaRPr lang="en-US"/>
        </a:p>
      </dgm:t>
    </dgm:pt>
    <dgm:pt modelId="{C40A9F49-F71D-420C-8004-00776DAD706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বাবার নাম লুৎফর রহমান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C2AF4A-4023-449C-B7F7-C07859B4AF9F}" type="parTrans" cxnId="{80556ECF-D586-4063-83D3-D9DC57D51B9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958625F6-2EBB-437D-BDB2-9C2D3A37703C}" type="sibTrans" cxnId="{80556ECF-D586-4063-83D3-D9DC57D51B9A}">
      <dgm:prSet/>
      <dgm:spPr/>
      <dgm:t>
        <a:bodyPr/>
        <a:lstStyle/>
        <a:p>
          <a:endParaRPr lang="en-US"/>
        </a:p>
      </dgm:t>
    </dgm:pt>
    <dgm:pt modelId="{23B5D1B2-CF06-4057-B1FD-9BE360E9A94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মায়ের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সায়েরা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খাতুন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F3690E-E9BE-4C0F-BBAE-353A6E90F479}" type="parTrans" cxnId="{DF99669F-32D3-4A58-B348-96744D13B18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BD0B62C-3D71-4032-A1C5-6604C011EF7C}" type="sibTrans" cxnId="{DF99669F-32D3-4A58-B348-96744D13B188}">
      <dgm:prSet/>
      <dgm:spPr/>
      <dgm:t>
        <a:bodyPr/>
        <a:lstStyle/>
        <a:p>
          <a:endParaRPr lang="en-US"/>
        </a:p>
      </dgm:t>
    </dgm:pt>
    <dgm:pt modelId="{2EE573D5-77F9-4541-A7DA-6382A79B80B7}" type="pres">
      <dgm:prSet presAssocID="{A81F86FE-049C-4A17-A817-06C4A9A90C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E14D8D-E811-47FD-A903-A557DCD6AE09}" type="pres">
      <dgm:prSet presAssocID="{E00FEA50-EBB1-422F-8092-EAF75BBB66AC}" presName="centerShape" presStyleLbl="node0" presStyleIdx="0" presStyleCnt="1"/>
      <dgm:spPr/>
      <dgm:t>
        <a:bodyPr/>
        <a:lstStyle/>
        <a:p>
          <a:endParaRPr lang="en-US"/>
        </a:p>
      </dgm:t>
    </dgm:pt>
    <dgm:pt modelId="{82810AE9-FA2E-43CB-B5F1-020468ECEA23}" type="pres">
      <dgm:prSet presAssocID="{33756161-A7CC-49A0-949C-BD1FDB51B31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58E101C-2C31-4FBE-9A2A-A0CC34DD9A7A}" type="pres">
      <dgm:prSet presAssocID="{33756161-A7CC-49A0-949C-BD1FDB51B31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B5B8F78-2AA6-4251-8065-0B275734D1B4}" type="pres">
      <dgm:prSet presAssocID="{3C3F1FD7-9533-498F-BCB5-F81EEA94131C}" presName="node" presStyleLbl="node1" presStyleIdx="0" presStyleCnt="4" custScaleX="154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53824-5A91-47D2-9693-B7889C96955A}" type="pres">
      <dgm:prSet presAssocID="{5F15EA44-1FFE-457B-A98E-C9257918642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2E8FCA2-CE22-445E-8E4E-04FDAF4875A6}" type="pres">
      <dgm:prSet presAssocID="{5F15EA44-1FFE-457B-A98E-C9257918642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8A2EAF3-8466-42D0-89DD-C18C7EB6941D}" type="pres">
      <dgm:prSet presAssocID="{677B0C53-D32B-411C-9B9A-42F5E2EA103A}" presName="node" presStyleLbl="node1" presStyleIdx="1" presStyleCnt="4" custScaleX="147251" custRadScaleRad="112672" custRadScaleInc="-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6E2BE-945F-4C23-9B34-E5C1B3CCBC82}" type="pres">
      <dgm:prSet presAssocID="{D8C2AF4A-4023-449C-B7F7-C07859B4AF9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CF25B1D8-2D81-476E-A1F4-688759A891EF}" type="pres">
      <dgm:prSet presAssocID="{D8C2AF4A-4023-449C-B7F7-C07859B4AF9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CE1CFE4-8ED7-429D-AD15-4AE33B0E5CB4}" type="pres">
      <dgm:prSet presAssocID="{C40A9F49-F71D-420C-8004-00776DAD706A}" presName="node" presStyleLbl="node1" presStyleIdx="2" presStyleCnt="4" custScaleX="126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4CC02-87E4-4C7D-BB03-758B215C2F4E}" type="pres">
      <dgm:prSet presAssocID="{9DF3690E-E9BE-4C0F-BBAE-353A6E90F479}" presName="parTrans" presStyleLbl="sibTrans2D1" presStyleIdx="3" presStyleCnt="4" custScaleX="92435"/>
      <dgm:spPr/>
      <dgm:t>
        <a:bodyPr/>
        <a:lstStyle/>
        <a:p>
          <a:endParaRPr lang="en-US"/>
        </a:p>
      </dgm:t>
    </dgm:pt>
    <dgm:pt modelId="{F1745246-B210-4FEB-8F53-B98649569464}" type="pres">
      <dgm:prSet presAssocID="{9DF3690E-E9BE-4C0F-BBAE-353A6E90F47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9C7D7DC-028A-4492-AAC6-9EF9200DE4DF}" type="pres">
      <dgm:prSet presAssocID="{23B5D1B2-CF06-4057-B1FD-9BE360E9A943}" presName="node" presStyleLbl="node1" presStyleIdx="3" presStyleCnt="4" custScaleX="136240" custScaleY="124978" custRadScaleRad="112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D0DCFA-78F3-4497-8546-526B742EF887}" type="presOf" srcId="{E00FEA50-EBB1-422F-8092-EAF75BBB66AC}" destId="{16E14D8D-E811-47FD-A903-A557DCD6AE09}" srcOrd="0" destOrd="0" presId="urn:microsoft.com/office/officeart/2005/8/layout/radial5"/>
    <dgm:cxn modelId="{EF0E935A-7B62-4257-BFD0-E5A91B916C4E}" srcId="{E00FEA50-EBB1-422F-8092-EAF75BBB66AC}" destId="{3C3F1FD7-9533-498F-BCB5-F81EEA94131C}" srcOrd="0" destOrd="0" parTransId="{33756161-A7CC-49A0-949C-BD1FDB51B318}" sibTransId="{DD8EE20F-5E4D-4AF0-92EE-87F267D2BA71}"/>
    <dgm:cxn modelId="{FFB700C5-1761-46D2-9E9D-1C82E9D90F01}" type="presOf" srcId="{D8C2AF4A-4023-449C-B7F7-C07859B4AF9F}" destId="{8FA6E2BE-945F-4C23-9B34-E5C1B3CCBC82}" srcOrd="0" destOrd="0" presId="urn:microsoft.com/office/officeart/2005/8/layout/radial5"/>
    <dgm:cxn modelId="{8FCCE873-46D6-469F-91EA-939DF1AB11A3}" type="presOf" srcId="{33756161-A7CC-49A0-949C-BD1FDB51B318}" destId="{E58E101C-2C31-4FBE-9A2A-A0CC34DD9A7A}" srcOrd="1" destOrd="0" presId="urn:microsoft.com/office/officeart/2005/8/layout/radial5"/>
    <dgm:cxn modelId="{3B350FDB-F7E3-44F5-AE0A-76F6D9230450}" srcId="{E00FEA50-EBB1-422F-8092-EAF75BBB66AC}" destId="{677B0C53-D32B-411C-9B9A-42F5E2EA103A}" srcOrd="1" destOrd="0" parTransId="{5F15EA44-1FFE-457B-A98E-C92579186426}" sibTransId="{84AD6CEF-97BC-44BC-89D7-2F6EEB872A41}"/>
    <dgm:cxn modelId="{41CE5387-6FFD-4411-8B7D-8F6029DF39EF}" type="presOf" srcId="{33756161-A7CC-49A0-949C-BD1FDB51B318}" destId="{82810AE9-FA2E-43CB-B5F1-020468ECEA23}" srcOrd="0" destOrd="0" presId="urn:microsoft.com/office/officeart/2005/8/layout/radial5"/>
    <dgm:cxn modelId="{1FEDDAE7-5832-4044-A563-42FD2C0AC71B}" type="presOf" srcId="{5F15EA44-1FFE-457B-A98E-C92579186426}" destId="{62E53824-5A91-47D2-9693-B7889C96955A}" srcOrd="0" destOrd="0" presId="urn:microsoft.com/office/officeart/2005/8/layout/radial5"/>
    <dgm:cxn modelId="{BB956E6E-9824-4D08-A5E2-7BC3410FC80B}" type="presOf" srcId="{C40A9F49-F71D-420C-8004-00776DAD706A}" destId="{9CE1CFE4-8ED7-429D-AD15-4AE33B0E5CB4}" srcOrd="0" destOrd="0" presId="urn:microsoft.com/office/officeart/2005/8/layout/radial5"/>
    <dgm:cxn modelId="{913BC183-71CA-4934-B670-65BA1C5AD740}" type="presOf" srcId="{D8C2AF4A-4023-449C-B7F7-C07859B4AF9F}" destId="{CF25B1D8-2D81-476E-A1F4-688759A891EF}" srcOrd="1" destOrd="0" presId="urn:microsoft.com/office/officeart/2005/8/layout/radial5"/>
    <dgm:cxn modelId="{1BA5B0C2-4677-4EED-8AEB-35C89739B04A}" type="presOf" srcId="{5F15EA44-1FFE-457B-A98E-C92579186426}" destId="{E2E8FCA2-CE22-445E-8E4E-04FDAF4875A6}" srcOrd="1" destOrd="0" presId="urn:microsoft.com/office/officeart/2005/8/layout/radial5"/>
    <dgm:cxn modelId="{DF99669F-32D3-4A58-B348-96744D13B188}" srcId="{E00FEA50-EBB1-422F-8092-EAF75BBB66AC}" destId="{23B5D1B2-CF06-4057-B1FD-9BE360E9A943}" srcOrd="3" destOrd="0" parTransId="{9DF3690E-E9BE-4C0F-BBAE-353A6E90F479}" sibTransId="{0BD0B62C-3D71-4032-A1C5-6604C011EF7C}"/>
    <dgm:cxn modelId="{2A22F853-02FA-4D02-B238-53E24E98722A}" type="presOf" srcId="{3C3F1FD7-9533-498F-BCB5-F81EEA94131C}" destId="{DB5B8F78-2AA6-4251-8065-0B275734D1B4}" srcOrd="0" destOrd="0" presId="urn:microsoft.com/office/officeart/2005/8/layout/radial5"/>
    <dgm:cxn modelId="{30BAE3AB-8F55-4CF7-BE3B-1644EAA6C136}" type="presOf" srcId="{677B0C53-D32B-411C-9B9A-42F5E2EA103A}" destId="{78A2EAF3-8466-42D0-89DD-C18C7EB6941D}" srcOrd="0" destOrd="0" presId="urn:microsoft.com/office/officeart/2005/8/layout/radial5"/>
    <dgm:cxn modelId="{80556ECF-D586-4063-83D3-D9DC57D51B9A}" srcId="{E00FEA50-EBB1-422F-8092-EAF75BBB66AC}" destId="{C40A9F49-F71D-420C-8004-00776DAD706A}" srcOrd="2" destOrd="0" parTransId="{D8C2AF4A-4023-449C-B7F7-C07859B4AF9F}" sibTransId="{958625F6-2EBB-437D-BDB2-9C2D3A37703C}"/>
    <dgm:cxn modelId="{BB852CE3-4B3B-42DD-B155-2893398BE3DF}" type="presOf" srcId="{9DF3690E-E9BE-4C0F-BBAE-353A6E90F479}" destId="{8784CC02-87E4-4C7D-BB03-758B215C2F4E}" srcOrd="0" destOrd="0" presId="urn:microsoft.com/office/officeart/2005/8/layout/radial5"/>
    <dgm:cxn modelId="{3549EE80-5BFA-45A2-BEEC-A84D3B2AB567}" type="presOf" srcId="{9DF3690E-E9BE-4C0F-BBAE-353A6E90F479}" destId="{F1745246-B210-4FEB-8F53-B98649569464}" srcOrd="1" destOrd="0" presId="urn:microsoft.com/office/officeart/2005/8/layout/radial5"/>
    <dgm:cxn modelId="{B704714D-2094-4EAE-9EB9-8B63CA35BA20}" type="presOf" srcId="{23B5D1B2-CF06-4057-B1FD-9BE360E9A943}" destId="{39C7D7DC-028A-4492-AAC6-9EF9200DE4DF}" srcOrd="0" destOrd="0" presId="urn:microsoft.com/office/officeart/2005/8/layout/radial5"/>
    <dgm:cxn modelId="{280F822A-7E51-454E-B188-AC47CD68FE48}" srcId="{A81F86FE-049C-4A17-A817-06C4A9A90C46}" destId="{E00FEA50-EBB1-422F-8092-EAF75BBB66AC}" srcOrd="0" destOrd="0" parTransId="{EB67C73B-302D-486D-B7A6-2DD7F7BAC060}" sibTransId="{4B43EE6E-426F-4D67-9FA8-C3D2F4129B78}"/>
    <dgm:cxn modelId="{1D8277F7-88AC-459D-B8D1-1459B83A8E9D}" type="presOf" srcId="{A81F86FE-049C-4A17-A817-06C4A9A90C46}" destId="{2EE573D5-77F9-4541-A7DA-6382A79B80B7}" srcOrd="0" destOrd="0" presId="urn:microsoft.com/office/officeart/2005/8/layout/radial5"/>
    <dgm:cxn modelId="{B3EC0E56-88DC-4458-AE62-067DFC29B231}" type="presParOf" srcId="{2EE573D5-77F9-4541-A7DA-6382A79B80B7}" destId="{16E14D8D-E811-47FD-A903-A557DCD6AE09}" srcOrd="0" destOrd="0" presId="urn:microsoft.com/office/officeart/2005/8/layout/radial5"/>
    <dgm:cxn modelId="{39C08558-0DE1-4356-A54A-384F8BF780C2}" type="presParOf" srcId="{2EE573D5-77F9-4541-A7DA-6382A79B80B7}" destId="{82810AE9-FA2E-43CB-B5F1-020468ECEA23}" srcOrd="1" destOrd="0" presId="urn:microsoft.com/office/officeart/2005/8/layout/radial5"/>
    <dgm:cxn modelId="{4442EA88-1236-41F0-ACCD-AD275F9ECD66}" type="presParOf" srcId="{82810AE9-FA2E-43CB-B5F1-020468ECEA23}" destId="{E58E101C-2C31-4FBE-9A2A-A0CC34DD9A7A}" srcOrd="0" destOrd="0" presId="urn:microsoft.com/office/officeart/2005/8/layout/radial5"/>
    <dgm:cxn modelId="{50018366-087A-49DE-90FA-50883AF7621C}" type="presParOf" srcId="{2EE573D5-77F9-4541-A7DA-6382A79B80B7}" destId="{DB5B8F78-2AA6-4251-8065-0B275734D1B4}" srcOrd="2" destOrd="0" presId="urn:microsoft.com/office/officeart/2005/8/layout/radial5"/>
    <dgm:cxn modelId="{746177E6-387D-4592-B770-99E9D35BC4E9}" type="presParOf" srcId="{2EE573D5-77F9-4541-A7DA-6382A79B80B7}" destId="{62E53824-5A91-47D2-9693-B7889C96955A}" srcOrd="3" destOrd="0" presId="urn:microsoft.com/office/officeart/2005/8/layout/radial5"/>
    <dgm:cxn modelId="{12C8A8EE-6FE3-4B9A-895B-98CB4F21D4F5}" type="presParOf" srcId="{62E53824-5A91-47D2-9693-B7889C96955A}" destId="{E2E8FCA2-CE22-445E-8E4E-04FDAF4875A6}" srcOrd="0" destOrd="0" presId="urn:microsoft.com/office/officeart/2005/8/layout/radial5"/>
    <dgm:cxn modelId="{783C68B3-58A2-4732-9577-E4AB6DA3C915}" type="presParOf" srcId="{2EE573D5-77F9-4541-A7DA-6382A79B80B7}" destId="{78A2EAF3-8466-42D0-89DD-C18C7EB6941D}" srcOrd="4" destOrd="0" presId="urn:microsoft.com/office/officeart/2005/8/layout/radial5"/>
    <dgm:cxn modelId="{0DFB4733-C607-44D2-9217-B04FFDB4238E}" type="presParOf" srcId="{2EE573D5-77F9-4541-A7DA-6382A79B80B7}" destId="{8FA6E2BE-945F-4C23-9B34-E5C1B3CCBC82}" srcOrd="5" destOrd="0" presId="urn:microsoft.com/office/officeart/2005/8/layout/radial5"/>
    <dgm:cxn modelId="{C5DD22FE-6BE4-4631-BE9D-0AC9EE7158CB}" type="presParOf" srcId="{8FA6E2BE-945F-4C23-9B34-E5C1B3CCBC82}" destId="{CF25B1D8-2D81-476E-A1F4-688759A891EF}" srcOrd="0" destOrd="0" presId="urn:microsoft.com/office/officeart/2005/8/layout/radial5"/>
    <dgm:cxn modelId="{9016EAEA-89FD-4963-AA36-F6621A665765}" type="presParOf" srcId="{2EE573D5-77F9-4541-A7DA-6382A79B80B7}" destId="{9CE1CFE4-8ED7-429D-AD15-4AE33B0E5CB4}" srcOrd="6" destOrd="0" presId="urn:microsoft.com/office/officeart/2005/8/layout/radial5"/>
    <dgm:cxn modelId="{85FD6447-24FE-408A-A2E8-192E288547E6}" type="presParOf" srcId="{2EE573D5-77F9-4541-A7DA-6382A79B80B7}" destId="{8784CC02-87E4-4C7D-BB03-758B215C2F4E}" srcOrd="7" destOrd="0" presId="urn:microsoft.com/office/officeart/2005/8/layout/radial5"/>
    <dgm:cxn modelId="{863A3727-5F9E-4A8C-ACCA-4D85B63BD788}" type="presParOf" srcId="{8784CC02-87E4-4C7D-BB03-758B215C2F4E}" destId="{F1745246-B210-4FEB-8F53-B98649569464}" srcOrd="0" destOrd="0" presId="urn:microsoft.com/office/officeart/2005/8/layout/radial5"/>
    <dgm:cxn modelId="{194B25B6-8F64-4259-874F-7A95F6556AF2}" type="presParOf" srcId="{2EE573D5-77F9-4541-A7DA-6382A79B80B7}" destId="{39C7D7DC-028A-4492-AAC6-9EF9200DE4D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14D8D-E811-47FD-A903-A557DCD6AE09}">
      <dsp:nvSpPr>
        <dsp:cNvPr id="0" name=""/>
        <dsp:cNvSpPr/>
      </dsp:nvSpPr>
      <dsp:spPr>
        <a:xfrm>
          <a:off x="3312388" y="1996942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521042" y="2205596"/>
        <a:ext cx="1007473" cy="1007473"/>
      </dsp:txXfrm>
    </dsp:sp>
    <dsp:sp modelId="{82810AE9-FA2E-43CB-B5F1-020468ECEA23}">
      <dsp:nvSpPr>
        <dsp:cNvPr id="0" name=""/>
        <dsp:cNvSpPr/>
      </dsp:nvSpPr>
      <dsp:spPr>
        <a:xfrm rot="16200000">
          <a:off x="3873949" y="1478682"/>
          <a:ext cx="301660" cy="48442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919198" y="1620816"/>
        <a:ext cx="211162" cy="290655"/>
      </dsp:txXfrm>
    </dsp:sp>
    <dsp:sp modelId="{DB5B8F78-2AA6-4251-8065-0B275734D1B4}">
      <dsp:nvSpPr>
        <dsp:cNvPr id="0" name=""/>
        <dsp:cNvSpPr/>
      </dsp:nvSpPr>
      <dsp:spPr>
        <a:xfrm>
          <a:off x="2922768" y="2990"/>
          <a:ext cx="2204022" cy="1424781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১৯২০ সালের ১৭ ই মার্চ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5540" y="211644"/>
        <a:ext cx="1558478" cy="1007473"/>
      </dsp:txXfrm>
    </dsp:sp>
    <dsp:sp modelId="{62E53824-5A91-47D2-9693-B7889C96955A}">
      <dsp:nvSpPr>
        <dsp:cNvPr id="0" name=""/>
        <dsp:cNvSpPr/>
      </dsp:nvSpPr>
      <dsp:spPr>
        <a:xfrm rot="21596139">
          <a:off x="4843920" y="2466056"/>
          <a:ext cx="257173" cy="48442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43920" y="2562984"/>
        <a:ext cx="180021" cy="290655"/>
      </dsp:txXfrm>
    </dsp:sp>
    <dsp:sp modelId="{78A2EAF3-8466-42D0-89DD-C18C7EB6941D}">
      <dsp:nvSpPr>
        <dsp:cNvPr id="0" name=""/>
        <dsp:cNvSpPr/>
      </dsp:nvSpPr>
      <dsp:spPr>
        <a:xfrm>
          <a:off x="5222401" y="1994419"/>
          <a:ext cx="2098004" cy="1424781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গোপালগঞ্জ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টুঙ্গিপাড়া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29647" y="2203073"/>
        <a:ext cx="1483512" cy="1007473"/>
      </dsp:txXfrm>
    </dsp:sp>
    <dsp:sp modelId="{8FA6E2BE-945F-4C23-9B34-E5C1B3CCBC82}">
      <dsp:nvSpPr>
        <dsp:cNvPr id="0" name=""/>
        <dsp:cNvSpPr/>
      </dsp:nvSpPr>
      <dsp:spPr>
        <a:xfrm rot="5400000">
          <a:off x="3873949" y="3455559"/>
          <a:ext cx="301660" cy="48442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919198" y="3507195"/>
        <a:ext cx="211162" cy="290655"/>
      </dsp:txXfrm>
    </dsp:sp>
    <dsp:sp modelId="{9CE1CFE4-8ED7-429D-AD15-4AE33B0E5CB4}">
      <dsp:nvSpPr>
        <dsp:cNvPr id="0" name=""/>
        <dsp:cNvSpPr/>
      </dsp:nvSpPr>
      <dsp:spPr>
        <a:xfrm>
          <a:off x="3126853" y="3990894"/>
          <a:ext cx="1795851" cy="1424781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বাবার নাম লুৎফর রহমান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9849" y="4199548"/>
        <a:ext cx="1269859" cy="1007473"/>
      </dsp:txXfrm>
    </dsp:sp>
    <dsp:sp modelId="{8784CC02-87E4-4C7D-BB03-758B215C2F4E}">
      <dsp:nvSpPr>
        <dsp:cNvPr id="0" name=""/>
        <dsp:cNvSpPr/>
      </dsp:nvSpPr>
      <dsp:spPr>
        <a:xfrm rot="10800000">
          <a:off x="2900947" y="2467120"/>
          <a:ext cx="276137" cy="48442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983788" y="2564005"/>
        <a:ext cx="193296" cy="290655"/>
      </dsp:txXfrm>
    </dsp:sp>
    <dsp:sp modelId="{39C7D7DC-028A-4492-AAC6-9EF9200DE4DF}">
      <dsp:nvSpPr>
        <dsp:cNvPr id="0" name=""/>
        <dsp:cNvSpPr/>
      </dsp:nvSpPr>
      <dsp:spPr>
        <a:xfrm>
          <a:off x="807612" y="1819001"/>
          <a:ext cx="1941121" cy="1780663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মায়ের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সায়েরা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খাতুন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91883" y="2079773"/>
        <a:ext cx="1372579" cy="1259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5196C-4459-4A38-83D8-97A776C7AB3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10011-1691-440E-8DBD-1F3204F7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5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0011-1691-440E-8DBD-1F3204F78C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5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822-A50B-4FCA-A131-653692A75DC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631B-503D-411E-8446-15B4F11C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2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822-A50B-4FCA-A131-653692A75DC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631B-503D-411E-8446-15B4F11C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4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822-A50B-4FCA-A131-653692A75DC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631B-503D-411E-8446-15B4F11C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822-A50B-4FCA-A131-653692A75DC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631B-503D-411E-8446-15B4F11C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0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822-A50B-4FCA-A131-653692A75DC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631B-503D-411E-8446-15B4F11C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822-A50B-4FCA-A131-653692A75DC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631B-503D-411E-8446-15B4F11C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4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822-A50B-4FCA-A131-653692A75DC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631B-503D-411E-8446-15B4F11C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5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822-A50B-4FCA-A131-653692A75DC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631B-503D-411E-8446-15B4F11C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8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822-A50B-4FCA-A131-653692A75DC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631B-503D-411E-8446-15B4F11C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9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822-A50B-4FCA-A131-653692A75DC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631B-503D-411E-8446-15B4F11C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8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822-A50B-4FCA-A131-653692A75DC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631B-503D-411E-8446-15B4F11C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1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B822-A50B-4FCA-A131-653692A75DC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631B-503D-411E-8446-15B4F11C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347" y="108284"/>
            <a:ext cx="11911263" cy="661736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9822" y="266381"/>
            <a:ext cx="672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70809"/>
            <a:ext cx="7620000" cy="500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0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0315" y="84221"/>
            <a:ext cx="11923296" cy="66414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4688305" y="360948"/>
            <a:ext cx="2815390" cy="103327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4" y="1577254"/>
            <a:ext cx="2880560" cy="348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73693" y="2859885"/>
            <a:ext cx="5580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কবে জন্মগ্রহন করেন?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63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0314" y="108283"/>
            <a:ext cx="11935327" cy="6593305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32" y="1684301"/>
            <a:ext cx="4824662" cy="371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42" y="1651754"/>
            <a:ext cx="4824662" cy="374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95961" y="314513"/>
            <a:ext cx="458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942" y="5683022"/>
            <a:ext cx="442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 প্রাথমিক 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1150" y="5683022"/>
            <a:ext cx="417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পাবলিক স্কুল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4727" y="314513"/>
            <a:ext cx="978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শিক্ষাজীবন শুরু হয় ৭ বছর বয়সে গিমাডাঙ্গা প্রাথমিক বিদ্যালয়ে।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57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8284" y="96251"/>
            <a:ext cx="11959390" cy="666549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95700" y="21656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240" y="114832"/>
            <a:ext cx="10849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বছর পর পাবলিক স্কুলে ভর্তি হন।মাধ্যমিক শিক্ষা লাভ করেন গোপালগঞ্জ মিশন হাই স্কুল থেকে।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4" y="1732010"/>
            <a:ext cx="5402179" cy="3613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04" y="1732010"/>
            <a:ext cx="5402179" cy="3613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90222" y="5589898"/>
            <a:ext cx="2288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5981" y="5589898"/>
            <a:ext cx="3392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মুজিবর রহমান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8284" y="108283"/>
            <a:ext cx="11947357" cy="661736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52110" y="108283"/>
            <a:ext cx="448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401" y="141046"/>
            <a:ext cx="10718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 থেকে আইএ এবং বিএ পাস করে তিনি ঢাকা বিশ্ববিদ্যালয়ে আইন বিভাগে ভর্তি হন।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59" y="1609496"/>
            <a:ext cx="5219197" cy="377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3" y="1622668"/>
            <a:ext cx="5219197" cy="376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51330" y="5506589"/>
            <a:ext cx="365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3248" y="5506589"/>
            <a:ext cx="328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56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6409" y="132346"/>
            <a:ext cx="11875170" cy="653314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4872789" y="421105"/>
            <a:ext cx="2442410" cy="103327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38" y="1734726"/>
            <a:ext cx="5167562" cy="3351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58979" y="5667618"/>
            <a:ext cx="7116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কোন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পড়ালেখা করেন?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5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347" y="120315"/>
            <a:ext cx="11911264" cy="659330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08521" y="385011"/>
            <a:ext cx="417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9" y="1688687"/>
            <a:ext cx="5075320" cy="3573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17" y="1688687"/>
            <a:ext cx="5075320" cy="3573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2347" y="438199"/>
            <a:ext cx="1211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তখন থেকেই বঙ্গবন্ধু বাঙালির বিভিন্ন অধিকার আদায়ের আন্দোলনে অংশগ্রহন 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2876" y="5530426"/>
            <a:ext cx="268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আলোচনা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3479" y="5573834"/>
            <a:ext cx="283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ই মার্চের ভাষণ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9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347" y="120316"/>
            <a:ext cx="11911263" cy="66294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23084" y="433137"/>
            <a:ext cx="393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061" y="453570"/>
            <a:ext cx="1061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আন্দোলনে নেতৃত্ব দেওয়ার কারণে তাকে বহুবার কারাবন্দি হতে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4" y="1695259"/>
            <a:ext cx="5284871" cy="386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12" y="1695258"/>
            <a:ext cx="5284871" cy="386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29589" y="5748658"/>
            <a:ext cx="231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ই মার্চের ভাষণ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8269" y="5748658"/>
            <a:ext cx="5919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মুজিবর রহমানকে বন্দি করে নেওয়া হচ্ছে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0316" y="108284"/>
            <a:ext cx="11899231" cy="664143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56647" y="228600"/>
            <a:ext cx="4078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647" y="214182"/>
            <a:ext cx="957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১৯৬৬ সালে তিনি পূর্ব বাংলার জনগনের মুক্তির সনদ ছয় দফা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4" y="1279962"/>
            <a:ext cx="5600053" cy="402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11" y="1279962"/>
            <a:ext cx="5600053" cy="402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90576" y="5759946"/>
            <a:ext cx="195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ছয় দফা দাবী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5524" y="5759945"/>
            <a:ext cx="1852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ছয় দফা দাবী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348" y="120316"/>
            <a:ext cx="11923294" cy="661736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44879" y="385011"/>
            <a:ext cx="4090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5" y="1395041"/>
            <a:ext cx="5401460" cy="3783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2146" y="421046"/>
            <a:ext cx="1039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নির্বাচনে তাঁর দল আওয়ামী লীগ বিপুল ভোটে জয় লাভ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88" y="1394730"/>
            <a:ext cx="5401460" cy="3783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17647" y="5373396"/>
            <a:ext cx="2843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নির্বাচন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0023" y="5373397"/>
            <a:ext cx="190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ভোট দেওয়া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0315" y="84220"/>
            <a:ext cx="11959390" cy="66534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66674" y="37297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95" y="1246514"/>
            <a:ext cx="5386136" cy="431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7" y="1246513"/>
            <a:ext cx="5386136" cy="431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66373" y="5563360"/>
            <a:ext cx="289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মুজিবর রহমান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9705" y="5554962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ইয়াহিয়া খান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9015" y="375365"/>
            <a:ext cx="11051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ফলাফল অনুযায়ী বঙ্গবন্ধুর নেতৃত্বে পাকিস্থান সরকার গঠন করার কথা ছিল।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8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347" y="120317"/>
            <a:ext cx="11911264" cy="659330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15689" y="276726"/>
            <a:ext cx="174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4" y="599891"/>
            <a:ext cx="1792707" cy="256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51" y="599891"/>
            <a:ext cx="1816770" cy="256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5947611" y="1167063"/>
            <a:ext cx="16042" cy="43674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03231" y="1043375"/>
            <a:ext cx="48127" cy="46802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0" y="1043375"/>
            <a:ext cx="0" cy="46802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4190" y="3645566"/>
            <a:ext cx="4724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শারমিন জামান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গোহাইলবাড়ি সরকারি প্রাথমিক বিদ্যালয়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বোয়ালমারী,ফরিদপুর।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Email-zamansharmin03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মোবাইলঃ০১৭৪৩৫৫৩৪৭২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3010" y="3861009"/>
            <a:ext cx="43875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পাঠ-আমাদের জাতির পিতা(অধ্যায় ১০)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সময়ঃ৫০ মিনিট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তারিখঃ০০/১০/২০১৯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96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079705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347" y="120315"/>
            <a:ext cx="11827042" cy="659330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79" y="1511968"/>
            <a:ext cx="5491413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59179" y="375365"/>
            <a:ext cx="5113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3244" y="5505506"/>
            <a:ext cx="285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মুজিবর রহমান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053" y="375365"/>
            <a:ext cx="1117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শাসকদের ষড়যন্ত্রের কারণে বঙ্গবন্ধুর নেতৃত্বে সরকার গঠন করা সম্ভব হয়নি।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0" y="1511968"/>
            <a:ext cx="5491413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92380" y="5535290"/>
            <a:ext cx="235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ইয়াহিয়া খান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2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1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8440" y="120314"/>
            <a:ext cx="11887202" cy="659330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4584032" y="493295"/>
            <a:ext cx="2791326" cy="103327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733925" y="1900989"/>
            <a:ext cx="1816769" cy="505327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721" y="2526630"/>
            <a:ext cx="10647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কবে পূর্ববাংলার জনগনের মুক্তির সনদ ছয় দফা পেশ করা হয়? আলোচনা করে তোমাদের পোস্টার পেপারে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733925" y="3724162"/>
            <a:ext cx="1816769" cy="595175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721" y="4620125"/>
            <a:ext cx="8903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বিশ্ববিদ্যালয়ে কোন বিষয়ে ভর্তি হয়েছিলেন? আলোচনা করে তোমাদের পোস্টার পেপারে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347" y="108282"/>
            <a:ext cx="11947358" cy="662940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12232" y="625642"/>
            <a:ext cx="939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85" y="1380255"/>
            <a:ext cx="3659869" cy="4599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69" y="1528011"/>
            <a:ext cx="3424989" cy="44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97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347" y="84221"/>
            <a:ext cx="11899231" cy="664143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4668253" y="469232"/>
            <a:ext cx="2382252" cy="103327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6906" y="1887515"/>
            <a:ext cx="8698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কোথায় মাধ্যমিক শিক্ষা লাভ করেন?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ক)গোপালগঞ্জ মিশন হাই স্কুল                   খ)গোপালগঞ্জ জিলা স্কুল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গ)ফরিদপুর মিশন হাই স্কুল                      ঘ)ঢাকা মিশন হাই স্কুল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06526" y="1887515"/>
            <a:ext cx="151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সমাধান-ক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906" y="4142062"/>
            <a:ext cx="8783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 বঙ্গবন্ধু কোন বিভাগে ভর্তি হন?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ক)অর্থনীতি বিভাগে                                 খ)সমাজকর্ম বিভাগে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গ)আইন বিভাগে                                     ঘ)বাংলা বিভাগে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06526" y="4142062"/>
            <a:ext cx="156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সমাধান-গ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2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347" y="96252"/>
            <a:ext cx="11947357" cy="664143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4868779" y="404502"/>
            <a:ext cx="2454442" cy="103327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1516" y="4300897"/>
            <a:ext cx="8539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১৯২০,১৯৬৬ ও ১৯৭০ সালে ঘটে যাওয়া উল্লেখযোগ্য ঘটনাগুলোর একটি তালিকা করে নিয়ে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11" y="1746024"/>
            <a:ext cx="3356810" cy="2344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4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9514" y="271805"/>
            <a:ext cx="1840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8283" y="84221"/>
            <a:ext cx="11923295" cy="66294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747" y="1391920"/>
            <a:ext cx="8050505" cy="4561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198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48363" y="120315"/>
            <a:ext cx="4295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90" y="1133313"/>
            <a:ext cx="5477882" cy="453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4" y="1104325"/>
            <a:ext cx="5477882" cy="4535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6111" y="5671009"/>
            <a:ext cx="298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6859" y="5671009"/>
            <a:ext cx="299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মুজিবর 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4528" y="151092"/>
            <a:ext cx="391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 দেওয়া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2545" y="128665"/>
            <a:ext cx="4620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তাকে বঙ্গবন্ধু উপাধি দেওয়া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1154" y="152882"/>
            <a:ext cx="6651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আরেকটি নাম আছে,তোমরা কী জান?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7738" y="104448"/>
            <a:ext cx="184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8" grpId="0"/>
      <p:bldP spid="8" grpId="1"/>
      <p:bldP spid="10" grpId="0"/>
      <p:bldP spid="10" grpId="1"/>
      <p:bldP spid="11" grpId="0"/>
      <p:bldP spid="11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0315" y="96253"/>
            <a:ext cx="11959389" cy="661736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07142" y="519046"/>
            <a:ext cx="217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26" y="1358831"/>
            <a:ext cx="6541167" cy="384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33373" y="5633660"/>
            <a:ext cx="352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1549" y="385011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695" y="161649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শিখবে...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695" y="2724862"/>
            <a:ext cx="1163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বাংলাদেশের জাতির পিতার নাম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জাতির পিতার জীবনী সংক্ষেপে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বাংলাদেশের স্বাধীনতা অর্জনে জাতির পিতার অবদান উল্লেখ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32" y="13870"/>
            <a:ext cx="12179968" cy="684412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660" y="127438"/>
            <a:ext cx="11969014" cy="661024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8285" y="132346"/>
            <a:ext cx="11935326" cy="66053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1268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27" y="2719135"/>
            <a:ext cx="1431757" cy="1419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2976" y="468827"/>
            <a:ext cx="383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221" y="96253"/>
            <a:ext cx="11971421" cy="6641431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76436" y="269390"/>
            <a:ext cx="418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6156" y="5771776"/>
            <a:ext cx="3079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মুজিবর 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8829" y="5844545"/>
            <a:ext cx="310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মুজিবর 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2674" y="242690"/>
            <a:ext cx="973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মুজিবর রহমান আমাদের জাতির পিতা।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04" y="1011974"/>
            <a:ext cx="5569635" cy="4736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5" y="1035458"/>
            <a:ext cx="5569635" cy="473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346" y="132347"/>
            <a:ext cx="11935327" cy="658127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20552" y="385010"/>
            <a:ext cx="415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0" y="1163686"/>
            <a:ext cx="5596690" cy="409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62" y="1163687"/>
            <a:ext cx="5596690" cy="409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01012" y="5478274"/>
            <a:ext cx="2276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 গ্রাম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7486" y="5478273"/>
            <a:ext cx="269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 গ্রাম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340" y="132347"/>
            <a:ext cx="11626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১৯২০ সালের ১৭ ই মার্চ বর্তমান গোপালগঞ্জ জেলার টুঙ্গিপাড়া গ্রামে জন্মগ্রহন 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6" y="1253468"/>
            <a:ext cx="5659329" cy="4319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21" y="1253467"/>
            <a:ext cx="5659329" cy="431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31367" y="132348"/>
            <a:ext cx="332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2377" y="5625943"/>
            <a:ext cx="427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মুজিবের বাবা 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1948" y="5625943"/>
            <a:ext cx="328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মুজিবের বাবা 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6230" y="0"/>
            <a:ext cx="10257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ডাক নাম খোকা।তাঁর বাবার নাম শেখ লুৎফর রহমান ও মায়ের নাম সায়েরা খাতুন।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2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562</Words>
  <Application>Microsoft Office PowerPoint</Application>
  <PresentationFormat>Widescreen</PresentationFormat>
  <Paragraphs>103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</dc:creator>
  <cp:lastModifiedBy>MART</cp:lastModifiedBy>
  <cp:revision>240</cp:revision>
  <dcterms:created xsi:type="dcterms:W3CDTF">2019-10-21T15:28:57Z</dcterms:created>
  <dcterms:modified xsi:type="dcterms:W3CDTF">2019-11-01T05:22:25Z</dcterms:modified>
</cp:coreProperties>
</file>