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20"/>
  </p:notesMasterIdLst>
  <p:sldIdLst>
    <p:sldId id="281" r:id="rId3"/>
    <p:sldId id="256" r:id="rId4"/>
    <p:sldId id="277" r:id="rId5"/>
    <p:sldId id="258" r:id="rId6"/>
    <p:sldId id="262" r:id="rId7"/>
    <p:sldId id="276" r:id="rId8"/>
    <p:sldId id="263" r:id="rId9"/>
    <p:sldId id="264" r:id="rId10"/>
    <p:sldId id="285" r:id="rId11"/>
    <p:sldId id="265" r:id="rId12"/>
    <p:sldId id="275" r:id="rId13"/>
    <p:sldId id="267" r:id="rId14"/>
    <p:sldId id="268" r:id="rId15"/>
    <p:sldId id="274" r:id="rId16"/>
    <p:sldId id="279" r:id="rId17"/>
    <p:sldId id="284" r:id="rId18"/>
    <p:sldId id="283" r:id="rId19"/>
  </p:sldIdLst>
  <p:sldSz cx="14398625" cy="7272338"/>
  <p:notesSz cx="9144000" cy="6858000"/>
  <p:defaultTextStyle>
    <a:defPPr>
      <a:defRPr lang="en-US"/>
    </a:defPPr>
    <a:lvl1pPr marL="0" algn="l" defTabSz="12382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9140" algn="l" defTabSz="12382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8280" algn="l" defTabSz="12382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7421" algn="l" defTabSz="12382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76561" algn="l" defTabSz="12382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95701" algn="l" defTabSz="12382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14841" algn="l" defTabSz="12382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33982" algn="l" defTabSz="12382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53122" algn="l" defTabSz="123828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128" autoAdjust="0"/>
  </p:normalViewPr>
  <p:slideViewPr>
    <p:cSldViewPr>
      <p:cViewPr>
        <p:scale>
          <a:sx n="80" d="100"/>
          <a:sy n="80" d="100"/>
        </p:scale>
        <p:origin x="1680" y="234"/>
      </p:cViewPr>
      <p:guideLst>
        <p:guide orient="horz" pos="2291"/>
        <p:guide pos="45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E8FB6-80F3-4B98-AF5B-8FBE67D8927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CBA1AA-AE95-4600-B8EF-B1AC39605116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sz="4000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আবহাওয়া</a:t>
          </a:r>
          <a:r>
            <a:rPr lang="bn-IN" sz="4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</a:t>
          </a:r>
        </a:p>
        <a:p>
          <a:r>
            <a:rPr lang="bn-IN" sz="40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উপাদান</a:t>
          </a:r>
          <a:endParaRPr lang="en-US" sz="4000" dirty="0" smtClean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4192B72-3FA2-44BD-9191-9F434D61599E}" type="parTrans" cxnId="{349C6A53-1426-456A-9DF7-3E96EBBC66D8}">
      <dgm:prSet/>
      <dgm:spPr/>
      <dgm:t>
        <a:bodyPr/>
        <a:lstStyle/>
        <a:p>
          <a:endParaRPr lang="en-US"/>
        </a:p>
      </dgm:t>
    </dgm:pt>
    <dgm:pt modelId="{64D99797-E1D9-44E5-9E02-207CC322539C}" type="sibTrans" cxnId="{349C6A53-1426-456A-9DF7-3E96EBBC66D8}">
      <dgm:prSet/>
      <dgm:spPr/>
      <dgm:t>
        <a:bodyPr/>
        <a:lstStyle/>
        <a:p>
          <a:endParaRPr lang="en-US"/>
        </a:p>
      </dgm:t>
    </dgm:pt>
    <dgm:pt modelId="{4C7FE1E3-4AE9-40AD-A1E9-9FA1DE7255DA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রোদ</a:t>
          </a:r>
          <a:endParaRPr lang="en-US" sz="4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B364036-5EC3-4C00-AE65-5ACBDC1A3297}" type="parTrans" cxnId="{9AB08581-4914-4524-B86D-E500EE072595}">
      <dgm:prSet/>
      <dgm:spPr>
        <a:ln w="57150"/>
      </dgm:spPr>
      <dgm:t>
        <a:bodyPr/>
        <a:lstStyle/>
        <a:p>
          <a:endParaRPr lang="en-US"/>
        </a:p>
      </dgm:t>
    </dgm:pt>
    <dgm:pt modelId="{6E6C17A6-9EC8-4756-A903-AFA57456C745}" type="sibTrans" cxnId="{9AB08581-4914-4524-B86D-E500EE072595}">
      <dgm:prSet/>
      <dgm:spPr/>
      <dgm:t>
        <a:bodyPr/>
        <a:lstStyle/>
        <a:p>
          <a:endParaRPr lang="en-US"/>
        </a:p>
      </dgm:t>
    </dgm:pt>
    <dgm:pt modelId="{34D76968-0E22-4E75-AA83-973F505D1771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3200" b="1" dirty="0" smtClean="0">
              <a:solidFill>
                <a:srgbClr val="00B0F0"/>
              </a:solidFill>
              <a:effectLst/>
              <a:latin typeface="NikoshBAN" pitchFamily="2" charset="0"/>
              <a:cs typeface="NikoshBAN" pitchFamily="2" charset="0"/>
            </a:rPr>
            <a:t>বায়ু প্রবাহ</a:t>
          </a:r>
          <a:endParaRPr lang="en-US" sz="3200" b="1" dirty="0">
            <a:solidFill>
              <a:srgbClr val="00B0F0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4A57DA61-798E-4ADA-85BF-2AF3A49F0EDF}" type="parTrans" cxnId="{5F8094BB-79A9-4565-B482-4B2F275B884E}">
      <dgm:prSet/>
      <dgm:spPr>
        <a:ln w="57150"/>
      </dgm:spPr>
      <dgm:t>
        <a:bodyPr/>
        <a:lstStyle/>
        <a:p>
          <a:endParaRPr lang="en-US"/>
        </a:p>
      </dgm:t>
    </dgm:pt>
    <dgm:pt modelId="{2793B36C-B0BE-460E-A5AC-F8FAC814DE83}" type="sibTrans" cxnId="{5F8094BB-79A9-4565-B482-4B2F275B884E}">
      <dgm:prSet/>
      <dgm:spPr/>
      <dgm:t>
        <a:bodyPr/>
        <a:lstStyle/>
        <a:p>
          <a:endParaRPr lang="en-US"/>
        </a:p>
      </dgm:t>
    </dgm:pt>
    <dgm:pt modelId="{122C206A-2026-4F35-9557-5DB691A32D2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4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মেঘ</a:t>
          </a:r>
          <a:endParaRPr lang="en-US" sz="4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325F422-EED4-4288-9DEE-987C856F6669}" type="parTrans" cxnId="{4F5DB953-DE90-44BC-ADA5-692B9BA3153C}">
      <dgm:prSet/>
      <dgm:spPr>
        <a:ln w="57150"/>
      </dgm:spPr>
      <dgm:t>
        <a:bodyPr/>
        <a:lstStyle/>
        <a:p>
          <a:endParaRPr lang="en-US"/>
        </a:p>
      </dgm:t>
    </dgm:pt>
    <dgm:pt modelId="{B56BCAFD-0893-4789-95C6-712DDF3406A0}" type="sibTrans" cxnId="{4F5DB953-DE90-44BC-ADA5-692B9BA3153C}">
      <dgm:prSet/>
      <dgm:spPr/>
      <dgm:t>
        <a:bodyPr/>
        <a:lstStyle/>
        <a:p>
          <a:endParaRPr lang="en-US"/>
        </a:p>
      </dgm:t>
    </dgm:pt>
    <dgm:pt modelId="{3419DB56-8B17-4B3F-81C4-4820C46930EC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36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কুয়াশা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2C849C6E-34D0-4A65-A70E-D39E9ECEED2A}" type="sibTrans" cxnId="{18868F5D-6F23-417D-BE6B-39C742B86CE7}">
      <dgm:prSet/>
      <dgm:spPr/>
      <dgm:t>
        <a:bodyPr/>
        <a:lstStyle/>
        <a:p>
          <a:endParaRPr lang="en-US"/>
        </a:p>
      </dgm:t>
    </dgm:pt>
    <dgm:pt modelId="{417F7FFB-38B5-4EB2-950A-C866BACE2BAE}" type="parTrans" cxnId="{18868F5D-6F23-417D-BE6B-39C742B86CE7}">
      <dgm:prSet/>
      <dgm:spPr>
        <a:ln w="57150"/>
      </dgm:spPr>
      <dgm:t>
        <a:bodyPr/>
        <a:lstStyle/>
        <a:p>
          <a:endParaRPr lang="en-US"/>
        </a:p>
      </dgm:t>
    </dgm:pt>
    <dgm:pt modelId="{ADAF73FF-4231-48A4-A779-3E4E63995114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বৃষ্টি</a:t>
          </a:r>
        </a:p>
      </dgm:t>
    </dgm:pt>
    <dgm:pt modelId="{00B519D2-5381-440C-98E1-13A35305489C}" type="parTrans" cxnId="{F86F7597-707E-441E-BAF1-E81FCF08AAEF}">
      <dgm:prSet/>
      <dgm:spPr>
        <a:ln w="57150"/>
      </dgm:spPr>
      <dgm:t>
        <a:bodyPr/>
        <a:lstStyle/>
        <a:p>
          <a:endParaRPr lang="en-GB"/>
        </a:p>
      </dgm:t>
    </dgm:pt>
    <dgm:pt modelId="{F7C0D9AE-A388-4100-AD0D-EAAC4F8EE868}" type="sibTrans" cxnId="{F86F7597-707E-441E-BAF1-E81FCF08AAEF}">
      <dgm:prSet/>
      <dgm:spPr/>
      <dgm:t>
        <a:bodyPr/>
        <a:lstStyle/>
        <a:p>
          <a:endParaRPr lang="en-GB"/>
        </a:p>
      </dgm:t>
    </dgm:pt>
    <dgm:pt modelId="{48B36040-9971-4DC5-A388-DC1FCC6AAD54}" type="pres">
      <dgm:prSet presAssocID="{909E8FB6-80F3-4B98-AF5B-8FBE67D892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36055-7BF3-4B2B-A682-C54477FA73F9}" type="pres">
      <dgm:prSet presAssocID="{2DCBA1AA-AE95-4600-B8EF-B1AC39605116}" presName="centerShape" presStyleLbl="node0" presStyleIdx="0" presStyleCnt="1" custScaleX="139468"/>
      <dgm:spPr/>
      <dgm:t>
        <a:bodyPr/>
        <a:lstStyle/>
        <a:p>
          <a:endParaRPr lang="en-US"/>
        </a:p>
      </dgm:t>
    </dgm:pt>
    <dgm:pt modelId="{72A7508E-2D6C-4425-BDDE-E05849AF04E5}" type="pres">
      <dgm:prSet presAssocID="{1B364036-5EC3-4C00-AE65-5ACBDC1A3297}" presName="Name9" presStyleLbl="parChTrans1D2" presStyleIdx="0" presStyleCnt="5"/>
      <dgm:spPr/>
      <dgm:t>
        <a:bodyPr/>
        <a:lstStyle/>
        <a:p>
          <a:endParaRPr lang="en-US"/>
        </a:p>
      </dgm:t>
    </dgm:pt>
    <dgm:pt modelId="{9256FE97-33DC-47A1-9B03-7D5127D33573}" type="pres">
      <dgm:prSet presAssocID="{1B364036-5EC3-4C00-AE65-5ACBDC1A329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6C7EC43-E3E9-45FC-B43F-ADB35005AB30}" type="pres">
      <dgm:prSet presAssocID="{4C7FE1E3-4AE9-40AD-A1E9-9FA1DE7255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B83A6-4ABF-48BD-B3AA-5AD0D4CDA154}" type="pres">
      <dgm:prSet presAssocID="{E325F422-EED4-4288-9DEE-987C856F6669}" presName="Name9" presStyleLbl="parChTrans1D2" presStyleIdx="1" presStyleCnt="5"/>
      <dgm:spPr/>
      <dgm:t>
        <a:bodyPr/>
        <a:lstStyle/>
        <a:p>
          <a:endParaRPr lang="en-US"/>
        </a:p>
      </dgm:t>
    </dgm:pt>
    <dgm:pt modelId="{2E43920B-9823-4A49-B583-60FD89133C28}" type="pres">
      <dgm:prSet presAssocID="{E325F422-EED4-4288-9DEE-987C856F666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20EFFBF-2B7E-4C26-87E8-8753D2956DA9}" type="pres">
      <dgm:prSet presAssocID="{122C206A-2026-4F35-9557-5DB691A32D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B59C7-1F1F-4CF0-87E0-966EAAA2AD5A}" type="pres">
      <dgm:prSet presAssocID="{00B519D2-5381-440C-98E1-13A35305489C}" presName="Name9" presStyleLbl="parChTrans1D2" presStyleIdx="2" presStyleCnt="5"/>
      <dgm:spPr/>
      <dgm:t>
        <a:bodyPr/>
        <a:lstStyle/>
        <a:p>
          <a:endParaRPr lang="en-GB"/>
        </a:p>
      </dgm:t>
    </dgm:pt>
    <dgm:pt modelId="{675A0FCB-7CE1-472B-9481-4826E2C39D34}" type="pres">
      <dgm:prSet presAssocID="{00B519D2-5381-440C-98E1-13A35305489C}" presName="connTx" presStyleLbl="parChTrans1D2" presStyleIdx="2" presStyleCnt="5"/>
      <dgm:spPr/>
      <dgm:t>
        <a:bodyPr/>
        <a:lstStyle/>
        <a:p>
          <a:endParaRPr lang="en-GB"/>
        </a:p>
      </dgm:t>
    </dgm:pt>
    <dgm:pt modelId="{F91411D0-DCB6-47CE-9D32-60E3F6B6FD9E}" type="pres">
      <dgm:prSet presAssocID="{ADAF73FF-4231-48A4-A779-3E4E639951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F8006C-3641-40D6-A540-A78734B90E5A}" type="pres">
      <dgm:prSet presAssocID="{417F7FFB-38B5-4EB2-950A-C866BACE2BAE}" presName="Name9" presStyleLbl="parChTrans1D2" presStyleIdx="3" presStyleCnt="5"/>
      <dgm:spPr/>
      <dgm:t>
        <a:bodyPr/>
        <a:lstStyle/>
        <a:p>
          <a:endParaRPr lang="en-US"/>
        </a:p>
      </dgm:t>
    </dgm:pt>
    <dgm:pt modelId="{08C5AE3F-3985-4029-9C3A-223754CF6DC4}" type="pres">
      <dgm:prSet presAssocID="{417F7FFB-38B5-4EB2-950A-C866BACE2BA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2AAAFEF-2348-4F63-8D76-2CFB0355C939}" type="pres">
      <dgm:prSet presAssocID="{3419DB56-8B17-4B3F-81C4-4820C46930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8F42D-0459-4DE3-9FAD-960E6FC6E330}" type="pres">
      <dgm:prSet presAssocID="{4A57DA61-798E-4ADA-85BF-2AF3A49F0EDF}" presName="Name9" presStyleLbl="parChTrans1D2" presStyleIdx="4" presStyleCnt="5"/>
      <dgm:spPr/>
      <dgm:t>
        <a:bodyPr/>
        <a:lstStyle/>
        <a:p>
          <a:endParaRPr lang="en-US"/>
        </a:p>
      </dgm:t>
    </dgm:pt>
    <dgm:pt modelId="{C8228FD0-9512-45A0-900C-9FECE8F8F053}" type="pres">
      <dgm:prSet presAssocID="{4A57DA61-798E-4ADA-85BF-2AF3A49F0ED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8FD00A3-56FF-431A-AD4F-4BE0097E2B7E}" type="pres">
      <dgm:prSet presAssocID="{34D76968-0E22-4E75-AA83-973F505D17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F5E4B-FA58-43B8-ADED-6C707B0C274E}" type="presOf" srcId="{2DCBA1AA-AE95-4600-B8EF-B1AC39605116}" destId="{02F36055-7BF3-4B2B-A682-C54477FA73F9}" srcOrd="0" destOrd="0" presId="urn:microsoft.com/office/officeart/2005/8/layout/radial1"/>
    <dgm:cxn modelId="{64E2E4B6-C8DA-48E6-88A6-1BA93C446E6C}" type="presOf" srcId="{00B519D2-5381-440C-98E1-13A35305489C}" destId="{675A0FCB-7CE1-472B-9481-4826E2C39D34}" srcOrd="1" destOrd="0" presId="urn:microsoft.com/office/officeart/2005/8/layout/radial1"/>
    <dgm:cxn modelId="{F459A3CC-0087-4361-9250-65782FB4BE5E}" type="presOf" srcId="{909E8FB6-80F3-4B98-AF5B-8FBE67D89277}" destId="{48B36040-9971-4DC5-A388-DC1FCC6AAD54}" srcOrd="0" destOrd="0" presId="urn:microsoft.com/office/officeart/2005/8/layout/radial1"/>
    <dgm:cxn modelId="{A6E15AE0-F817-4C5C-B335-A2E9611B6833}" type="presOf" srcId="{417F7FFB-38B5-4EB2-950A-C866BACE2BAE}" destId="{31F8006C-3641-40D6-A540-A78734B90E5A}" srcOrd="0" destOrd="0" presId="urn:microsoft.com/office/officeart/2005/8/layout/radial1"/>
    <dgm:cxn modelId="{DD04F763-2068-4BAF-8A44-4093A556208F}" type="presOf" srcId="{417F7FFB-38B5-4EB2-950A-C866BACE2BAE}" destId="{08C5AE3F-3985-4029-9C3A-223754CF6DC4}" srcOrd="1" destOrd="0" presId="urn:microsoft.com/office/officeart/2005/8/layout/radial1"/>
    <dgm:cxn modelId="{4AC713B9-0028-4D18-9218-15561FFF8EB8}" type="presOf" srcId="{00B519D2-5381-440C-98E1-13A35305489C}" destId="{CF4B59C7-1F1F-4CF0-87E0-966EAAA2AD5A}" srcOrd="0" destOrd="0" presId="urn:microsoft.com/office/officeart/2005/8/layout/radial1"/>
    <dgm:cxn modelId="{E6F43118-1D11-4F49-A190-4D224F01DE00}" type="presOf" srcId="{1B364036-5EC3-4C00-AE65-5ACBDC1A3297}" destId="{72A7508E-2D6C-4425-BDDE-E05849AF04E5}" srcOrd="0" destOrd="0" presId="urn:microsoft.com/office/officeart/2005/8/layout/radial1"/>
    <dgm:cxn modelId="{4431E3D2-2E1D-4817-A95A-B9229D7DE3E0}" type="presOf" srcId="{E325F422-EED4-4288-9DEE-987C856F6669}" destId="{A2AB83A6-4ABF-48BD-B3AA-5AD0D4CDA154}" srcOrd="0" destOrd="0" presId="urn:microsoft.com/office/officeart/2005/8/layout/radial1"/>
    <dgm:cxn modelId="{0F20E778-A15B-4FCA-B5F6-DFA783F77B81}" type="presOf" srcId="{4A57DA61-798E-4ADA-85BF-2AF3A49F0EDF}" destId="{05A8F42D-0459-4DE3-9FAD-960E6FC6E330}" srcOrd="0" destOrd="0" presId="urn:microsoft.com/office/officeart/2005/8/layout/radial1"/>
    <dgm:cxn modelId="{A7C1B87E-3430-4758-93E0-0773232E0A3C}" type="presOf" srcId="{ADAF73FF-4231-48A4-A779-3E4E63995114}" destId="{F91411D0-DCB6-47CE-9D32-60E3F6B6FD9E}" srcOrd="0" destOrd="0" presId="urn:microsoft.com/office/officeart/2005/8/layout/radial1"/>
    <dgm:cxn modelId="{F86F7597-707E-441E-BAF1-E81FCF08AAEF}" srcId="{2DCBA1AA-AE95-4600-B8EF-B1AC39605116}" destId="{ADAF73FF-4231-48A4-A779-3E4E63995114}" srcOrd="2" destOrd="0" parTransId="{00B519D2-5381-440C-98E1-13A35305489C}" sibTransId="{F7C0D9AE-A388-4100-AD0D-EAAC4F8EE868}"/>
    <dgm:cxn modelId="{4F5DB953-DE90-44BC-ADA5-692B9BA3153C}" srcId="{2DCBA1AA-AE95-4600-B8EF-B1AC39605116}" destId="{122C206A-2026-4F35-9557-5DB691A32D23}" srcOrd="1" destOrd="0" parTransId="{E325F422-EED4-4288-9DEE-987C856F6669}" sibTransId="{B56BCAFD-0893-4789-95C6-712DDF3406A0}"/>
    <dgm:cxn modelId="{64CAA6A5-7BE6-405D-BA81-E22818A9360B}" type="presOf" srcId="{122C206A-2026-4F35-9557-5DB691A32D23}" destId="{720EFFBF-2B7E-4C26-87E8-8753D2956DA9}" srcOrd="0" destOrd="0" presId="urn:microsoft.com/office/officeart/2005/8/layout/radial1"/>
    <dgm:cxn modelId="{594975EE-3167-4437-B411-E69A20E60633}" type="presOf" srcId="{4A57DA61-798E-4ADA-85BF-2AF3A49F0EDF}" destId="{C8228FD0-9512-45A0-900C-9FECE8F8F053}" srcOrd="1" destOrd="0" presId="urn:microsoft.com/office/officeart/2005/8/layout/radial1"/>
    <dgm:cxn modelId="{D0399B85-DAF3-488D-B9A1-B59C20B1BD00}" type="presOf" srcId="{34D76968-0E22-4E75-AA83-973F505D1771}" destId="{B8FD00A3-56FF-431A-AD4F-4BE0097E2B7E}" srcOrd="0" destOrd="0" presId="urn:microsoft.com/office/officeart/2005/8/layout/radial1"/>
    <dgm:cxn modelId="{18868F5D-6F23-417D-BE6B-39C742B86CE7}" srcId="{2DCBA1AA-AE95-4600-B8EF-B1AC39605116}" destId="{3419DB56-8B17-4B3F-81C4-4820C46930EC}" srcOrd="3" destOrd="0" parTransId="{417F7FFB-38B5-4EB2-950A-C866BACE2BAE}" sibTransId="{2C849C6E-34D0-4A65-A70E-D39E9ECEED2A}"/>
    <dgm:cxn modelId="{9AB08581-4914-4524-B86D-E500EE072595}" srcId="{2DCBA1AA-AE95-4600-B8EF-B1AC39605116}" destId="{4C7FE1E3-4AE9-40AD-A1E9-9FA1DE7255DA}" srcOrd="0" destOrd="0" parTransId="{1B364036-5EC3-4C00-AE65-5ACBDC1A3297}" sibTransId="{6E6C17A6-9EC8-4756-A903-AFA57456C745}"/>
    <dgm:cxn modelId="{DCE6A6D2-7056-4D2E-8441-B57AA33356A0}" type="presOf" srcId="{1B364036-5EC3-4C00-AE65-5ACBDC1A3297}" destId="{9256FE97-33DC-47A1-9B03-7D5127D33573}" srcOrd="1" destOrd="0" presId="urn:microsoft.com/office/officeart/2005/8/layout/radial1"/>
    <dgm:cxn modelId="{5F8094BB-79A9-4565-B482-4B2F275B884E}" srcId="{2DCBA1AA-AE95-4600-B8EF-B1AC39605116}" destId="{34D76968-0E22-4E75-AA83-973F505D1771}" srcOrd="4" destOrd="0" parTransId="{4A57DA61-798E-4ADA-85BF-2AF3A49F0EDF}" sibTransId="{2793B36C-B0BE-460E-A5AC-F8FAC814DE83}"/>
    <dgm:cxn modelId="{73DF558E-86C3-46DA-B3C2-F8D0C324FD60}" type="presOf" srcId="{4C7FE1E3-4AE9-40AD-A1E9-9FA1DE7255DA}" destId="{66C7EC43-E3E9-45FC-B43F-ADB35005AB30}" srcOrd="0" destOrd="0" presId="urn:microsoft.com/office/officeart/2005/8/layout/radial1"/>
    <dgm:cxn modelId="{349C6A53-1426-456A-9DF7-3E96EBBC66D8}" srcId="{909E8FB6-80F3-4B98-AF5B-8FBE67D89277}" destId="{2DCBA1AA-AE95-4600-B8EF-B1AC39605116}" srcOrd="0" destOrd="0" parTransId="{94192B72-3FA2-44BD-9191-9F434D61599E}" sibTransId="{64D99797-E1D9-44E5-9E02-207CC322539C}"/>
    <dgm:cxn modelId="{18253AC5-9BB0-4E5C-ABC7-3D632BF186B8}" type="presOf" srcId="{3419DB56-8B17-4B3F-81C4-4820C46930EC}" destId="{C2AAAFEF-2348-4F63-8D76-2CFB0355C939}" srcOrd="0" destOrd="0" presId="urn:microsoft.com/office/officeart/2005/8/layout/radial1"/>
    <dgm:cxn modelId="{F95D46A4-9933-46DB-88D3-5A9736A1505B}" type="presOf" srcId="{E325F422-EED4-4288-9DEE-987C856F6669}" destId="{2E43920B-9823-4A49-B583-60FD89133C28}" srcOrd="1" destOrd="0" presId="urn:microsoft.com/office/officeart/2005/8/layout/radial1"/>
    <dgm:cxn modelId="{ECBA1091-85B5-4148-9E79-B43DB03DCE2F}" type="presParOf" srcId="{48B36040-9971-4DC5-A388-DC1FCC6AAD54}" destId="{02F36055-7BF3-4B2B-A682-C54477FA73F9}" srcOrd="0" destOrd="0" presId="urn:microsoft.com/office/officeart/2005/8/layout/radial1"/>
    <dgm:cxn modelId="{14A34EC2-F349-4C21-96FD-388338E183CD}" type="presParOf" srcId="{48B36040-9971-4DC5-A388-DC1FCC6AAD54}" destId="{72A7508E-2D6C-4425-BDDE-E05849AF04E5}" srcOrd="1" destOrd="0" presId="urn:microsoft.com/office/officeart/2005/8/layout/radial1"/>
    <dgm:cxn modelId="{B1B7E304-6CB4-4B2D-9455-313D933D9AB1}" type="presParOf" srcId="{72A7508E-2D6C-4425-BDDE-E05849AF04E5}" destId="{9256FE97-33DC-47A1-9B03-7D5127D33573}" srcOrd="0" destOrd="0" presId="urn:microsoft.com/office/officeart/2005/8/layout/radial1"/>
    <dgm:cxn modelId="{F3091FBA-11C5-4278-92C1-C929C7293E67}" type="presParOf" srcId="{48B36040-9971-4DC5-A388-DC1FCC6AAD54}" destId="{66C7EC43-E3E9-45FC-B43F-ADB35005AB30}" srcOrd="2" destOrd="0" presId="urn:microsoft.com/office/officeart/2005/8/layout/radial1"/>
    <dgm:cxn modelId="{19918B10-4971-47DE-8DEC-6DC29C9DBC3A}" type="presParOf" srcId="{48B36040-9971-4DC5-A388-DC1FCC6AAD54}" destId="{A2AB83A6-4ABF-48BD-B3AA-5AD0D4CDA154}" srcOrd="3" destOrd="0" presId="urn:microsoft.com/office/officeart/2005/8/layout/radial1"/>
    <dgm:cxn modelId="{18E1E1FF-2EC5-4EC9-A9DC-E4255D0F28A2}" type="presParOf" srcId="{A2AB83A6-4ABF-48BD-B3AA-5AD0D4CDA154}" destId="{2E43920B-9823-4A49-B583-60FD89133C28}" srcOrd="0" destOrd="0" presId="urn:microsoft.com/office/officeart/2005/8/layout/radial1"/>
    <dgm:cxn modelId="{84CC3F33-C2DE-4A45-8DFB-42BBA0B557A6}" type="presParOf" srcId="{48B36040-9971-4DC5-A388-DC1FCC6AAD54}" destId="{720EFFBF-2B7E-4C26-87E8-8753D2956DA9}" srcOrd="4" destOrd="0" presId="urn:microsoft.com/office/officeart/2005/8/layout/radial1"/>
    <dgm:cxn modelId="{C967BA7F-3B95-44AB-B3E8-11EF6FFEEA82}" type="presParOf" srcId="{48B36040-9971-4DC5-A388-DC1FCC6AAD54}" destId="{CF4B59C7-1F1F-4CF0-87E0-966EAAA2AD5A}" srcOrd="5" destOrd="0" presId="urn:microsoft.com/office/officeart/2005/8/layout/radial1"/>
    <dgm:cxn modelId="{FF16B207-64ED-4017-92DA-FFD67B128C2D}" type="presParOf" srcId="{CF4B59C7-1F1F-4CF0-87E0-966EAAA2AD5A}" destId="{675A0FCB-7CE1-472B-9481-4826E2C39D34}" srcOrd="0" destOrd="0" presId="urn:microsoft.com/office/officeart/2005/8/layout/radial1"/>
    <dgm:cxn modelId="{2F12D648-9FDA-4A6B-8A0B-43B15F5CFB82}" type="presParOf" srcId="{48B36040-9971-4DC5-A388-DC1FCC6AAD54}" destId="{F91411D0-DCB6-47CE-9D32-60E3F6B6FD9E}" srcOrd="6" destOrd="0" presId="urn:microsoft.com/office/officeart/2005/8/layout/radial1"/>
    <dgm:cxn modelId="{78828C95-8B4F-444C-8663-D14A477355FE}" type="presParOf" srcId="{48B36040-9971-4DC5-A388-DC1FCC6AAD54}" destId="{31F8006C-3641-40D6-A540-A78734B90E5A}" srcOrd="7" destOrd="0" presId="urn:microsoft.com/office/officeart/2005/8/layout/radial1"/>
    <dgm:cxn modelId="{639DB52D-D0D5-4325-BFA3-00EED354E489}" type="presParOf" srcId="{31F8006C-3641-40D6-A540-A78734B90E5A}" destId="{08C5AE3F-3985-4029-9C3A-223754CF6DC4}" srcOrd="0" destOrd="0" presId="urn:microsoft.com/office/officeart/2005/8/layout/radial1"/>
    <dgm:cxn modelId="{85A05B9A-B1B8-456C-83BC-E812ED2B0E0C}" type="presParOf" srcId="{48B36040-9971-4DC5-A388-DC1FCC6AAD54}" destId="{C2AAAFEF-2348-4F63-8D76-2CFB0355C939}" srcOrd="8" destOrd="0" presId="urn:microsoft.com/office/officeart/2005/8/layout/radial1"/>
    <dgm:cxn modelId="{DE8C9FF6-B747-4C74-AF19-2896AF27CAA8}" type="presParOf" srcId="{48B36040-9971-4DC5-A388-DC1FCC6AAD54}" destId="{05A8F42D-0459-4DE3-9FAD-960E6FC6E330}" srcOrd="9" destOrd="0" presId="urn:microsoft.com/office/officeart/2005/8/layout/radial1"/>
    <dgm:cxn modelId="{3CDEAA2D-8137-49F1-8BC1-10AB3BB8D4F0}" type="presParOf" srcId="{05A8F42D-0459-4DE3-9FAD-960E6FC6E330}" destId="{C8228FD0-9512-45A0-900C-9FECE8F8F053}" srcOrd="0" destOrd="0" presId="urn:microsoft.com/office/officeart/2005/8/layout/radial1"/>
    <dgm:cxn modelId="{7CBCB4DF-2680-4E75-8436-1081380C51DB}" type="presParOf" srcId="{48B36040-9971-4DC5-A388-DC1FCC6AAD54}" destId="{B8FD00A3-56FF-431A-AD4F-4BE0097E2B7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5C62E-8D9E-4C55-992C-C726F19B012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8670009-AB6C-419C-B772-A010703151F8}">
      <dgm:prSet phldrT="[Text]"/>
      <dgm:spPr>
        <a:solidFill>
          <a:schemeClr val="accent3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বৃষ্টির দিন  </a:t>
          </a:r>
          <a:endParaRPr lang="en-GB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EFD5113-2851-4D10-AA34-C48EB705ECF9}" type="parTrans" cxnId="{B21800B7-D598-4964-AC99-E327A6364DBA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30FEC7DE-6D7E-48FC-B41F-3D822D72B5EC}" type="sibTrans" cxnId="{B21800B7-D598-4964-AC99-E327A6364DBA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77518D21-6CAC-491D-91BF-6361BF2A7DD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শীতের দিন </a:t>
          </a:r>
          <a:endParaRPr lang="en-GB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7C12F1-8ADB-4A0C-885C-8E81E748D81F}" type="parTrans" cxnId="{927BE72A-D6F1-4A65-99CF-82ACC21317BA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58FF573E-C8D5-4277-9E3F-5395F24E4F77}" type="sibTrans" cxnId="{927BE72A-D6F1-4A65-99CF-82ACC21317BA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776194DA-1037-4B33-A320-02EDE3B90DC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ঝড় </a:t>
          </a:r>
          <a:endParaRPr lang="en-GB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588C6F0-00CE-42AA-AD31-CB88DE5C5CF1}" type="parTrans" cxnId="{55331DCF-57B1-4910-8B6B-39587B006263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9D4EAD6E-BA31-47B2-B1FE-2BE498A3556F}" type="sibTrans" cxnId="{55331DCF-57B1-4910-8B6B-39587B006263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123CF970-A8C6-469B-B453-B2FC25C939A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রৌদ্রজ্জ্বল দিন </a:t>
          </a:r>
          <a:endParaRPr lang="en-GB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DE7585C-132B-473E-9E08-4DC02F5D88EB}" type="parTrans" cxnId="{99FA9417-30C9-4C3C-B947-B8AF07FEECFB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57FD5D71-E5BD-44EA-8008-0D20D05F55B8}" type="sibTrans" cxnId="{99FA9417-30C9-4C3C-B947-B8AF07FEECFB}">
      <dgm:prSet/>
      <dgm:spPr/>
      <dgm:t>
        <a:bodyPr/>
        <a:lstStyle/>
        <a:p>
          <a:endParaRPr lang="en-GB">
            <a:latin typeface="NikoshBAN" pitchFamily="2" charset="0"/>
            <a:cs typeface="NikoshBAN" pitchFamily="2" charset="0"/>
          </a:endParaRPr>
        </a:p>
      </dgm:t>
    </dgm:pt>
    <dgm:pt modelId="{62D640FD-6871-4434-96A7-9E964874CEB9}" type="pres">
      <dgm:prSet presAssocID="{81A5C62E-8D9E-4C55-992C-C726F19B0120}" presName="linearFlow" presStyleCnt="0">
        <dgm:presLayoutVars>
          <dgm:dir/>
          <dgm:resizeHandles val="exact"/>
        </dgm:presLayoutVars>
      </dgm:prSet>
      <dgm:spPr/>
    </dgm:pt>
    <dgm:pt modelId="{B2566C17-56D0-4392-8F42-30192593B20E}" type="pres">
      <dgm:prSet presAssocID="{123CF970-A8C6-469B-B453-B2FC25C939A4}" presName="composite" presStyleCnt="0"/>
      <dgm:spPr/>
    </dgm:pt>
    <dgm:pt modelId="{429C388F-E5DC-4079-830A-A8D5A8DC494F}" type="pres">
      <dgm:prSet presAssocID="{123CF970-A8C6-469B-B453-B2FC25C939A4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2CD423-4FE6-41C6-88E3-57F28BE17BBA}" type="pres">
      <dgm:prSet presAssocID="{123CF970-A8C6-469B-B453-B2FC25C939A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9576B6-9960-459C-BEC8-9DB92E4359B4}" type="pres">
      <dgm:prSet presAssocID="{57FD5D71-E5BD-44EA-8008-0D20D05F55B8}" presName="spacing" presStyleCnt="0"/>
      <dgm:spPr/>
    </dgm:pt>
    <dgm:pt modelId="{2155606A-42F5-4CC9-80AE-DA60DF4DBF26}" type="pres">
      <dgm:prSet presAssocID="{C8670009-AB6C-419C-B772-A010703151F8}" presName="composite" presStyleCnt="0"/>
      <dgm:spPr/>
    </dgm:pt>
    <dgm:pt modelId="{FBFE54D5-09AD-44E8-B260-204653C895FC}" type="pres">
      <dgm:prSet presAssocID="{C8670009-AB6C-419C-B772-A010703151F8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B186C2-84E6-4E78-8E2D-6370812A9A50}" type="pres">
      <dgm:prSet presAssocID="{C8670009-AB6C-419C-B772-A010703151F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49C442-9491-4B79-88C6-122CBE2FF4C2}" type="pres">
      <dgm:prSet presAssocID="{30FEC7DE-6D7E-48FC-B41F-3D822D72B5EC}" presName="spacing" presStyleCnt="0"/>
      <dgm:spPr/>
    </dgm:pt>
    <dgm:pt modelId="{790329FD-C91D-4B42-8C50-E9CF01550DF5}" type="pres">
      <dgm:prSet presAssocID="{77518D21-6CAC-491D-91BF-6361BF2A7DD5}" presName="composite" presStyleCnt="0"/>
      <dgm:spPr/>
    </dgm:pt>
    <dgm:pt modelId="{8E9D38EB-4246-4DFE-8EA1-2DC4D4E4A007}" type="pres">
      <dgm:prSet presAssocID="{77518D21-6CAC-491D-91BF-6361BF2A7DD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E57B39-024B-4616-ACE1-6EECB9508FEF}" type="pres">
      <dgm:prSet presAssocID="{77518D21-6CAC-491D-91BF-6361BF2A7DD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ABF9AE-EBB0-4514-A97C-043A650C0044}" type="pres">
      <dgm:prSet presAssocID="{58FF573E-C8D5-4277-9E3F-5395F24E4F77}" presName="spacing" presStyleCnt="0"/>
      <dgm:spPr/>
    </dgm:pt>
    <dgm:pt modelId="{EB106EE2-25B6-4B3E-B89C-486E6C63A9A1}" type="pres">
      <dgm:prSet presAssocID="{776194DA-1037-4B33-A320-02EDE3B90DCC}" presName="composite" presStyleCnt="0"/>
      <dgm:spPr/>
    </dgm:pt>
    <dgm:pt modelId="{CEB2175B-353A-4792-9DF1-0086AC5CEA22}" type="pres">
      <dgm:prSet presAssocID="{776194DA-1037-4B33-A320-02EDE3B90DC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23ED38D-4C26-4AF4-A25B-45E571FACFDF}" type="pres">
      <dgm:prSet presAssocID="{776194DA-1037-4B33-A320-02EDE3B90DC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1800B7-D598-4964-AC99-E327A6364DBA}" srcId="{81A5C62E-8D9E-4C55-992C-C726F19B0120}" destId="{C8670009-AB6C-419C-B772-A010703151F8}" srcOrd="1" destOrd="0" parTransId="{5EFD5113-2851-4D10-AA34-C48EB705ECF9}" sibTransId="{30FEC7DE-6D7E-48FC-B41F-3D822D72B5EC}"/>
    <dgm:cxn modelId="{55331DCF-57B1-4910-8B6B-39587B006263}" srcId="{81A5C62E-8D9E-4C55-992C-C726F19B0120}" destId="{776194DA-1037-4B33-A320-02EDE3B90DCC}" srcOrd="3" destOrd="0" parTransId="{A588C6F0-00CE-42AA-AD31-CB88DE5C5CF1}" sibTransId="{9D4EAD6E-BA31-47B2-B1FE-2BE498A3556F}"/>
    <dgm:cxn modelId="{99FA9417-30C9-4C3C-B947-B8AF07FEECFB}" srcId="{81A5C62E-8D9E-4C55-992C-C726F19B0120}" destId="{123CF970-A8C6-469B-B453-B2FC25C939A4}" srcOrd="0" destOrd="0" parTransId="{DDE7585C-132B-473E-9E08-4DC02F5D88EB}" sibTransId="{57FD5D71-E5BD-44EA-8008-0D20D05F55B8}"/>
    <dgm:cxn modelId="{927BE72A-D6F1-4A65-99CF-82ACC21317BA}" srcId="{81A5C62E-8D9E-4C55-992C-C726F19B0120}" destId="{77518D21-6CAC-491D-91BF-6361BF2A7DD5}" srcOrd="2" destOrd="0" parTransId="{5F7C12F1-8ADB-4A0C-885C-8E81E748D81F}" sibTransId="{58FF573E-C8D5-4277-9E3F-5395F24E4F77}"/>
    <dgm:cxn modelId="{272F6991-636A-4E2F-A29E-EC1EED7136D1}" type="presOf" srcId="{C8670009-AB6C-419C-B772-A010703151F8}" destId="{A7B186C2-84E6-4E78-8E2D-6370812A9A50}" srcOrd="0" destOrd="0" presId="urn:microsoft.com/office/officeart/2005/8/layout/vList3#1"/>
    <dgm:cxn modelId="{5BCF9DF3-D255-4669-A015-E24BFFF7973A}" type="presOf" srcId="{81A5C62E-8D9E-4C55-992C-C726F19B0120}" destId="{62D640FD-6871-4434-96A7-9E964874CEB9}" srcOrd="0" destOrd="0" presId="urn:microsoft.com/office/officeart/2005/8/layout/vList3#1"/>
    <dgm:cxn modelId="{09AA258E-3C76-41FE-AF49-AC63AA115BE7}" type="presOf" srcId="{776194DA-1037-4B33-A320-02EDE3B90DCC}" destId="{023ED38D-4C26-4AF4-A25B-45E571FACFDF}" srcOrd="0" destOrd="0" presId="urn:microsoft.com/office/officeart/2005/8/layout/vList3#1"/>
    <dgm:cxn modelId="{8A5A4C1B-6716-4179-AC54-4C465DF492C6}" type="presOf" srcId="{77518D21-6CAC-491D-91BF-6361BF2A7DD5}" destId="{D3E57B39-024B-4616-ACE1-6EECB9508FEF}" srcOrd="0" destOrd="0" presId="urn:microsoft.com/office/officeart/2005/8/layout/vList3#1"/>
    <dgm:cxn modelId="{1A01F075-4231-4FC9-B20E-78087F73EFC9}" type="presOf" srcId="{123CF970-A8C6-469B-B453-B2FC25C939A4}" destId="{A42CD423-4FE6-41C6-88E3-57F28BE17BBA}" srcOrd="0" destOrd="0" presId="urn:microsoft.com/office/officeart/2005/8/layout/vList3#1"/>
    <dgm:cxn modelId="{C7885A09-AC50-43F4-A101-E74252105000}" type="presParOf" srcId="{62D640FD-6871-4434-96A7-9E964874CEB9}" destId="{B2566C17-56D0-4392-8F42-30192593B20E}" srcOrd="0" destOrd="0" presId="urn:microsoft.com/office/officeart/2005/8/layout/vList3#1"/>
    <dgm:cxn modelId="{26CF62D0-8624-4CE8-8024-BF8C36AE9DD4}" type="presParOf" srcId="{B2566C17-56D0-4392-8F42-30192593B20E}" destId="{429C388F-E5DC-4079-830A-A8D5A8DC494F}" srcOrd="0" destOrd="0" presId="urn:microsoft.com/office/officeart/2005/8/layout/vList3#1"/>
    <dgm:cxn modelId="{80EE2C5C-760E-4CD5-AF92-62B0AB685162}" type="presParOf" srcId="{B2566C17-56D0-4392-8F42-30192593B20E}" destId="{A42CD423-4FE6-41C6-88E3-57F28BE17BBA}" srcOrd="1" destOrd="0" presId="urn:microsoft.com/office/officeart/2005/8/layout/vList3#1"/>
    <dgm:cxn modelId="{FEF552B9-FE77-4E8A-9968-3C1E93C2632C}" type="presParOf" srcId="{62D640FD-6871-4434-96A7-9E964874CEB9}" destId="{6B9576B6-9960-459C-BEC8-9DB92E4359B4}" srcOrd="1" destOrd="0" presId="urn:microsoft.com/office/officeart/2005/8/layout/vList3#1"/>
    <dgm:cxn modelId="{84B33C3E-3BB2-416E-95FF-03BBE20B6C35}" type="presParOf" srcId="{62D640FD-6871-4434-96A7-9E964874CEB9}" destId="{2155606A-42F5-4CC9-80AE-DA60DF4DBF26}" srcOrd="2" destOrd="0" presId="urn:microsoft.com/office/officeart/2005/8/layout/vList3#1"/>
    <dgm:cxn modelId="{34FF4E04-99F6-4E75-9D6C-BE77ECD81290}" type="presParOf" srcId="{2155606A-42F5-4CC9-80AE-DA60DF4DBF26}" destId="{FBFE54D5-09AD-44E8-B260-204653C895FC}" srcOrd="0" destOrd="0" presId="urn:microsoft.com/office/officeart/2005/8/layout/vList3#1"/>
    <dgm:cxn modelId="{BBB9828E-FA84-419C-85D4-B670DDA5DCE4}" type="presParOf" srcId="{2155606A-42F5-4CC9-80AE-DA60DF4DBF26}" destId="{A7B186C2-84E6-4E78-8E2D-6370812A9A50}" srcOrd="1" destOrd="0" presId="urn:microsoft.com/office/officeart/2005/8/layout/vList3#1"/>
    <dgm:cxn modelId="{F47CA6ED-F994-4111-B888-85A82B48EB35}" type="presParOf" srcId="{62D640FD-6871-4434-96A7-9E964874CEB9}" destId="{3D49C442-9491-4B79-88C6-122CBE2FF4C2}" srcOrd="3" destOrd="0" presId="urn:microsoft.com/office/officeart/2005/8/layout/vList3#1"/>
    <dgm:cxn modelId="{08E4AF23-1F49-4643-84F0-FD0934CE21E9}" type="presParOf" srcId="{62D640FD-6871-4434-96A7-9E964874CEB9}" destId="{790329FD-C91D-4B42-8C50-E9CF01550DF5}" srcOrd="4" destOrd="0" presId="urn:microsoft.com/office/officeart/2005/8/layout/vList3#1"/>
    <dgm:cxn modelId="{6DE47C8D-4E9B-49B4-8444-3D064F9F8D1B}" type="presParOf" srcId="{790329FD-C91D-4B42-8C50-E9CF01550DF5}" destId="{8E9D38EB-4246-4DFE-8EA1-2DC4D4E4A007}" srcOrd="0" destOrd="0" presId="urn:microsoft.com/office/officeart/2005/8/layout/vList3#1"/>
    <dgm:cxn modelId="{47D3B958-D9F9-47B0-95A6-259A6C49B8FE}" type="presParOf" srcId="{790329FD-C91D-4B42-8C50-E9CF01550DF5}" destId="{D3E57B39-024B-4616-ACE1-6EECB9508FEF}" srcOrd="1" destOrd="0" presId="urn:microsoft.com/office/officeart/2005/8/layout/vList3#1"/>
    <dgm:cxn modelId="{A1D96DBE-EAFA-459A-812D-FBFB76B1E1C1}" type="presParOf" srcId="{62D640FD-6871-4434-96A7-9E964874CEB9}" destId="{A8ABF9AE-EBB0-4514-A97C-043A650C0044}" srcOrd="5" destOrd="0" presId="urn:microsoft.com/office/officeart/2005/8/layout/vList3#1"/>
    <dgm:cxn modelId="{89A00AA0-24E7-45A4-8387-F8E26197C260}" type="presParOf" srcId="{62D640FD-6871-4434-96A7-9E964874CEB9}" destId="{EB106EE2-25B6-4B3E-B89C-486E6C63A9A1}" srcOrd="6" destOrd="0" presId="urn:microsoft.com/office/officeart/2005/8/layout/vList3#1"/>
    <dgm:cxn modelId="{2F85AB89-3642-4D5F-B262-8CFBFBE06EF5}" type="presParOf" srcId="{EB106EE2-25B6-4B3E-B89C-486E6C63A9A1}" destId="{CEB2175B-353A-4792-9DF1-0086AC5CEA22}" srcOrd="0" destOrd="0" presId="urn:microsoft.com/office/officeart/2005/8/layout/vList3#1"/>
    <dgm:cxn modelId="{1E1CDAFC-276E-4373-803D-D7D3AB706CCB}" type="presParOf" srcId="{EB106EE2-25B6-4B3E-B89C-486E6C63A9A1}" destId="{023ED38D-4C26-4AF4-A25B-45E571FACFD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36055-7BF3-4B2B-A682-C54477FA73F9}">
      <dsp:nvSpPr>
        <dsp:cNvPr id="0" name=""/>
        <dsp:cNvSpPr/>
      </dsp:nvSpPr>
      <dsp:spPr>
        <a:xfrm>
          <a:off x="5613233" y="2765521"/>
          <a:ext cx="2932180" cy="2102403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accent4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আবহাওয়া</a:t>
          </a:r>
          <a:r>
            <a:rPr lang="bn-IN" sz="4000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উপাদান</a:t>
          </a:r>
          <a:endParaRPr lang="en-US" sz="4000" kern="1200" dirty="0" smtClean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042641" y="3073411"/>
        <a:ext cx="2073364" cy="1486623"/>
      </dsp:txXfrm>
    </dsp:sp>
    <dsp:sp modelId="{72A7508E-2D6C-4425-BDDE-E05849AF04E5}">
      <dsp:nvSpPr>
        <dsp:cNvPr id="0" name=""/>
        <dsp:cNvSpPr/>
      </dsp:nvSpPr>
      <dsp:spPr>
        <a:xfrm rot="16200000">
          <a:off x="6762034" y="2434868"/>
          <a:ext cx="634578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634578" y="1336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63459" y="2432367"/>
        <a:ext cx="31728" cy="31728"/>
      </dsp:txXfrm>
    </dsp:sp>
    <dsp:sp modelId="{66C7EC43-E3E9-45FC-B43F-ADB35005AB30}">
      <dsp:nvSpPr>
        <dsp:cNvPr id="0" name=""/>
        <dsp:cNvSpPr/>
      </dsp:nvSpPr>
      <dsp:spPr>
        <a:xfrm>
          <a:off x="6028122" y="28539"/>
          <a:ext cx="2102403" cy="21024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রোদ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336012" y="336429"/>
        <a:ext cx="1486623" cy="1486623"/>
      </dsp:txXfrm>
    </dsp:sp>
    <dsp:sp modelId="{A2AB83A6-4ABF-48BD-B3AA-5AD0D4CDA154}">
      <dsp:nvSpPr>
        <dsp:cNvPr id="0" name=""/>
        <dsp:cNvSpPr/>
      </dsp:nvSpPr>
      <dsp:spPr>
        <a:xfrm rot="20520000">
          <a:off x="8407806" y="3325947"/>
          <a:ext cx="281683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281683" y="1336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541606" y="3332269"/>
        <a:ext cx="14084" cy="14084"/>
      </dsp:txXfrm>
    </dsp:sp>
    <dsp:sp modelId="{720EFFBF-2B7E-4C26-87E8-8753D2956DA9}">
      <dsp:nvSpPr>
        <dsp:cNvPr id="0" name=""/>
        <dsp:cNvSpPr/>
      </dsp:nvSpPr>
      <dsp:spPr>
        <a:xfrm>
          <a:off x="8631147" y="1919747"/>
          <a:ext cx="2102403" cy="21024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মেঘ</a:t>
          </a:r>
          <a:endParaRPr lang="en-US" sz="4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939037" y="2227637"/>
        <a:ext cx="1486623" cy="1486623"/>
      </dsp:txXfrm>
    </dsp:sp>
    <dsp:sp modelId="{CF4B59C7-1F1F-4CF0-87E0-966EAAA2AD5A}">
      <dsp:nvSpPr>
        <dsp:cNvPr id="0" name=""/>
        <dsp:cNvSpPr/>
      </dsp:nvSpPr>
      <dsp:spPr>
        <a:xfrm rot="3240000">
          <a:off x="7646728" y="4951414"/>
          <a:ext cx="533412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533412" y="1336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7900099" y="4951443"/>
        <a:ext cx="26670" cy="26670"/>
      </dsp:txXfrm>
    </dsp:sp>
    <dsp:sp modelId="{F91411D0-DCB6-47CE-9D32-60E3F6B6FD9E}">
      <dsp:nvSpPr>
        <dsp:cNvPr id="0" name=""/>
        <dsp:cNvSpPr/>
      </dsp:nvSpPr>
      <dsp:spPr>
        <a:xfrm>
          <a:off x="7636880" y="4979787"/>
          <a:ext cx="2102403" cy="21024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বৃষ্টি</a:t>
          </a:r>
        </a:p>
      </dsp:txBody>
      <dsp:txXfrm>
        <a:off x="7944770" y="5287677"/>
        <a:ext cx="1486623" cy="1486623"/>
      </dsp:txXfrm>
    </dsp:sp>
    <dsp:sp modelId="{31F8006C-3641-40D6-A540-A78734B90E5A}">
      <dsp:nvSpPr>
        <dsp:cNvPr id="0" name=""/>
        <dsp:cNvSpPr/>
      </dsp:nvSpPr>
      <dsp:spPr>
        <a:xfrm rot="7560000">
          <a:off x="5978506" y="4951414"/>
          <a:ext cx="533412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533412" y="1336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6231877" y="4951443"/>
        <a:ext cx="26670" cy="26670"/>
      </dsp:txXfrm>
    </dsp:sp>
    <dsp:sp modelId="{C2AAAFEF-2348-4F63-8D76-2CFB0355C939}">
      <dsp:nvSpPr>
        <dsp:cNvPr id="0" name=""/>
        <dsp:cNvSpPr/>
      </dsp:nvSpPr>
      <dsp:spPr>
        <a:xfrm>
          <a:off x="4419364" y="4979787"/>
          <a:ext cx="2102403" cy="210240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কুয়াশা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27254" y="5287677"/>
        <a:ext cx="1486623" cy="1486623"/>
      </dsp:txXfrm>
    </dsp:sp>
    <dsp:sp modelId="{05A8F42D-0459-4DE3-9FAD-960E6FC6E330}">
      <dsp:nvSpPr>
        <dsp:cNvPr id="0" name=""/>
        <dsp:cNvSpPr/>
      </dsp:nvSpPr>
      <dsp:spPr>
        <a:xfrm rot="11880000">
          <a:off x="5469157" y="3325947"/>
          <a:ext cx="281683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281683" y="13364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602957" y="3332269"/>
        <a:ext cx="14084" cy="14084"/>
      </dsp:txXfrm>
    </dsp:sp>
    <dsp:sp modelId="{B8FD00A3-56FF-431A-AD4F-4BE0097E2B7E}">
      <dsp:nvSpPr>
        <dsp:cNvPr id="0" name=""/>
        <dsp:cNvSpPr/>
      </dsp:nvSpPr>
      <dsp:spPr>
        <a:xfrm>
          <a:off x="3425097" y="1919747"/>
          <a:ext cx="2102403" cy="210240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B0F0"/>
              </a:solidFill>
              <a:effectLst/>
              <a:latin typeface="NikoshBAN" pitchFamily="2" charset="0"/>
              <a:cs typeface="NikoshBAN" pitchFamily="2" charset="0"/>
            </a:rPr>
            <a:t>বায়ু প্রবাহ</a:t>
          </a:r>
          <a:endParaRPr lang="en-US" sz="3200" b="1" kern="1200" dirty="0">
            <a:solidFill>
              <a:srgbClr val="00B0F0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732987" y="2227637"/>
        <a:ext cx="1486623" cy="1486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D423-4FE6-41C6-88E3-57F28BE17BBA}">
      <dsp:nvSpPr>
        <dsp:cNvPr id="0" name=""/>
        <dsp:cNvSpPr/>
      </dsp:nvSpPr>
      <dsp:spPr>
        <a:xfrm rot="10800000">
          <a:off x="2035372" y="3991"/>
          <a:ext cx="7181314" cy="906180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600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রৌদ্রজ্জ্বল দিন </a:t>
          </a:r>
          <a:endParaRPr lang="en-GB" sz="4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261917" y="3991"/>
        <a:ext cx="6954769" cy="906180"/>
      </dsp:txXfrm>
    </dsp:sp>
    <dsp:sp modelId="{429C388F-E5DC-4079-830A-A8D5A8DC494F}">
      <dsp:nvSpPr>
        <dsp:cNvPr id="0" name=""/>
        <dsp:cNvSpPr/>
      </dsp:nvSpPr>
      <dsp:spPr>
        <a:xfrm>
          <a:off x="1582282" y="3991"/>
          <a:ext cx="906180" cy="9061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186C2-84E6-4E78-8E2D-6370812A9A50}">
      <dsp:nvSpPr>
        <dsp:cNvPr id="0" name=""/>
        <dsp:cNvSpPr/>
      </dsp:nvSpPr>
      <dsp:spPr>
        <a:xfrm rot="10800000">
          <a:off x="2035372" y="1180672"/>
          <a:ext cx="7181314" cy="906180"/>
        </a:xfrm>
        <a:prstGeom prst="homePlate">
          <a:avLst/>
        </a:prstGeom>
        <a:solidFill>
          <a:schemeClr val="accent3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600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বৃষ্টির দিন  </a:t>
          </a:r>
          <a:endParaRPr lang="en-GB" sz="4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261917" y="1180672"/>
        <a:ext cx="6954769" cy="906180"/>
      </dsp:txXfrm>
    </dsp:sp>
    <dsp:sp modelId="{FBFE54D5-09AD-44E8-B260-204653C895FC}">
      <dsp:nvSpPr>
        <dsp:cNvPr id="0" name=""/>
        <dsp:cNvSpPr/>
      </dsp:nvSpPr>
      <dsp:spPr>
        <a:xfrm>
          <a:off x="1582282" y="1180672"/>
          <a:ext cx="906180" cy="9061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57B39-024B-4616-ACE1-6EECB9508FEF}">
      <dsp:nvSpPr>
        <dsp:cNvPr id="0" name=""/>
        <dsp:cNvSpPr/>
      </dsp:nvSpPr>
      <dsp:spPr>
        <a:xfrm rot="10800000">
          <a:off x="2035372" y="2357354"/>
          <a:ext cx="7181314" cy="906180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600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শীতের দিন </a:t>
          </a:r>
          <a:endParaRPr lang="en-GB" sz="4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261917" y="2357354"/>
        <a:ext cx="6954769" cy="906180"/>
      </dsp:txXfrm>
    </dsp:sp>
    <dsp:sp modelId="{8E9D38EB-4246-4DFE-8EA1-2DC4D4E4A007}">
      <dsp:nvSpPr>
        <dsp:cNvPr id="0" name=""/>
        <dsp:cNvSpPr/>
      </dsp:nvSpPr>
      <dsp:spPr>
        <a:xfrm>
          <a:off x="1582282" y="2357354"/>
          <a:ext cx="906180" cy="9061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ED38D-4C26-4AF4-A25B-45E571FACFDF}">
      <dsp:nvSpPr>
        <dsp:cNvPr id="0" name=""/>
        <dsp:cNvSpPr/>
      </dsp:nvSpPr>
      <dsp:spPr>
        <a:xfrm rot="10800000">
          <a:off x="2035372" y="3534035"/>
          <a:ext cx="7181314" cy="906180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600" tIns="160020" rIns="298704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ঝড় </a:t>
          </a:r>
          <a:endParaRPr lang="en-GB" sz="4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261917" y="3534035"/>
        <a:ext cx="6954769" cy="906180"/>
      </dsp:txXfrm>
    </dsp:sp>
    <dsp:sp modelId="{CEB2175B-353A-4792-9DF1-0086AC5CEA22}">
      <dsp:nvSpPr>
        <dsp:cNvPr id="0" name=""/>
        <dsp:cNvSpPr/>
      </dsp:nvSpPr>
      <dsp:spPr>
        <a:xfrm>
          <a:off x="1582282" y="3534035"/>
          <a:ext cx="906180" cy="90618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48A46-9D15-47F5-AEF2-61558FE61562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25650" y="514350"/>
            <a:ext cx="50927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6209C-1ABC-41DB-AF16-64C6166ED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2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9140" algn="l" defTabSz="12382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8280" algn="l" defTabSz="12382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7421" algn="l" defTabSz="12382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76561" algn="l" defTabSz="12382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95701" algn="l" defTabSz="12382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14841" algn="l" defTabSz="12382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33982" algn="l" defTabSz="12382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53122" algn="l" defTabSz="12382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5650" y="514350"/>
            <a:ext cx="50927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209C-1ABC-41DB-AF16-64C6166ED2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5650" y="514350"/>
            <a:ext cx="50927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209C-1ABC-41DB-AF16-64C6166ED2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3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25650" y="514350"/>
            <a:ext cx="50927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209C-1ABC-41DB-AF16-64C6166ED2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39920" y="1454468"/>
            <a:ext cx="12363619" cy="1939290"/>
          </a:xfrm>
          <a:ln>
            <a:noFill/>
          </a:ln>
        </p:spPr>
        <p:txBody>
          <a:bodyPr vert="horz" tIns="0" rIns="2476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39920" y="3423594"/>
            <a:ext cx="12368419" cy="1858486"/>
          </a:xfrm>
        </p:spPr>
        <p:txBody>
          <a:bodyPr lIns="0" rIns="24766"/>
          <a:lstStyle>
            <a:lvl1pPr marL="0" marR="61914" indent="0" algn="r">
              <a:buNone/>
              <a:defRPr>
                <a:solidFill>
                  <a:schemeClr val="tx1"/>
                </a:solidFill>
              </a:defRPr>
            </a:lvl1pPr>
            <a:lvl2pPr marL="619140" indent="0" algn="ctr">
              <a:buNone/>
            </a:lvl2pPr>
            <a:lvl3pPr marL="1238280" indent="0" algn="ctr">
              <a:buNone/>
            </a:lvl3pPr>
            <a:lvl4pPr marL="1857421" indent="0" algn="ctr">
              <a:buNone/>
            </a:lvl4pPr>
            <a:lvl5pPr marL="2476561" indent="0" algn="ctr">
              <a:buNone/>
            </a:lvl5pPr>
            <a:lvl6pPr marL="3095701" indent="0" algn="ctr">
              <a:buNone/>
            </a:lvl6pPr>
            <a:lvl7pPr marL="3714841" indent="0" algn="ctr">
              <a:buNone/>
            </a:lvl7pPr>
            <a:lvl8pPr marL="4333982" indent="0" algn="ctr">
              <a:buNone/>
            </a:lvl8pPr>
            <a:lvl9pPr marL="495312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5BD-14C1-4F64-B292-9188F83A3C53}" type="datetime1">
              <a:rPr lang="en-US" smtClean="0"/>
              <a:t>11/1/2019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54A7-AD74-4005-A53F-BD8B05C11CD2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39003" y="969647"/>
            <a:ext cx="3239691" cy="552664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931" y="969647"/>
            <a:ext cx="9479095" cy="552664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76F2-82AD-4789-BA43-CC751AEA5A52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110730"/>
            <a:ext cx="14398625" cy="1616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4158648" y="3232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4398625" cy="266652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378" y="6777819"/>
            <a:ext cx="13909072" cy="3282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59794" y="2989739"/>
            <a:ext cx="10079038" cy="1858486"/>
          </a:xfrm>
        </p:spPr>
        <p:txBody>
          <a:bodyPr/>
          <a:lstStyle>
            <a:lvl1pPr marL="0" indent="0" algn="ctr">
              <a:buNone/>
              <a:defRPr sz="2200" b="1" cap="all" spc="339" baseline="0">
                <a:solidFill>
                  <a:schemeClr val="tx2"/>
                </a:solidFill>
              </a:defRPr>
            </a:lvl1pPr>
            <a:lvl2pPr marL="619140" indent="0" algn="ctr">
              <a:buNone/>
            </a:lvl2pPr>
            <a:lvl3pPr marL="1238280" indent="0" algn="ctr">
              <a:buNone/>
            </a:lvl3pPr>
            <a:lvl4pPr marL="1857421" indent="0" algn="ctr">
              <a:buNone/>
            </a:lvl4pPr>
            <a:lvl5pPr marL="2476561" indent="0" algn="ctr">
              <a:buNone/>
            </a:lvl5pPr>
            <a:lvl6pPr marL="3095701" indent="0" algn="ctr">
              <a:buNone/>
            </a:lvl6pPr>
            <a:lvl7pPr marL="3714841" indent="0" algn="ctr">
              <a:buNone/>
            </a:lvl7pPr>
            <a:lvl8pPr marL="4333982" indent="0" algn="ctr">
              <a:buNone/>
            </a:lvl8pPr>
            <a:lvl9pPr marL="495312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BF9F-CFFD-416E-92B1-80210E520C65}" type="datetime1">
              <a:rPr lang="en-US" smtClean="0"/>
              <a:t>11/1/2019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44777" y="2566327"/>
            <a:ext cx="139090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9977" y="161607"/>
            <a:ext cx="13909072" cy="69426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6719359" y="2243112"/>
            <a:ext cx="959908" cy="64643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68144" y="2343309"/>
            <a:ext cx="662337" cy="44603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839347" y="2332334"/>
            <a:ext cx="719931" cy="467988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897" y="404019"/>
            <a:ext cx="12238831" cy="1858486"/>
          </a:xfrm>
        </p:spPr>
        <p:txBody>
          <a:bodyPr anchor="b"/>
          <a:lstStyle>
            <a:lvl1pPr>
              <a:defRPr sz="57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B347-B256-40E9-B859-7D48493AF0B6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144" y="1088383"/>
            <a:ext cx="719931" cy="4679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75155" y="1619307"/>
            <a:ext cx="13390721" cy="4848225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110730"/>
            <a:ext cx="14398625" cy="1616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4398625" cy="1616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4158648" y="20201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39977" y="2424113"/>
            <a:ext cx="13909072" cy="3232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4777" y="150953"/>
            <a:ext cx="13909072" cy="22689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4796" y="2908936"/>
            <a:ext cx="10204024" cy="1774316"/>
          </a:xfrm>
        </p:spPr>
        <p:txBody>
          <a:bodyPr anchor="t"/>
          <a:lstStyle>
            <a:lvl1pPr marL="0" indent="0" algn="ctr">
              <a:buNone/>
              <a:defRPr sz="2200" b="1" cap="all" spc="339" baseline="0">
                <a:solidFill>
                  <a:schemeClr val="tx2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0378" y="6777819"/>
            <a:ext cx="13909072" cy="3282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9977" y="161607"/>
            <a:ext cx="13909072" cy="69426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DAA4-5266-4190-9F23-BE832C72307A}" type="datetime1">
              <a:rPr lang="en-US" smtClean="0"/>
              <a:t>11/1/2019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39977" y="2585720"/>
            <a:ext cx="139090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6719359" y="2243112"/>
            <a:ext cx="959908" cy="64643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6868144" y="2343309"/>
            <a:ext cx="662337" cy="44603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9347" y="2332334"/>
            <a:ext cx="719931" cy="467988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92" y="565626"/>
            <a:ext cx="12238831" cy="1616075"/>
          </a:xfrm>
        </p:spPr>
        <p:txBody>
          <a:bodyPr anchor="b"/>
          <a:lstStyle>
            <a:lvl1pPr algn="ctr">
              <a:buNone/>
              <a:defRPr sz="57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54" y="242411"/>
            <a:ext cx="13438717" cy="804805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19129" y="6797212"/>
            <a:ext cx="4794742" cy="387858"/>
          </a:xfrm>
        </p:spPr>
        <p:txBody>
          <a:bodyPr/>
          <a:lstStyle/>
          <a:p>
            <a:fld id="{A6D66767-75D1-42B2-A4C7-6C1008D60AC4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7185268" y="1670848"/>
            <a:ext cx="14047" cy="511073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75154" y="1454467"/>
            <a:ext cx="6359393" cy="4964583"/>
          </a:xfrm>
        </p:spPr>
        <p:txBody>
          <a:bodyPr/>
          <a:lstStyle>
            <a:lvl1pPr>
              <a:defRPr sz="34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7559278" y="1454467"/>
            <a:ext cx="6359393" cy="4964583"/>
          </a:xfrm>
        </p:spPr>
        <p:txBody>
          <a:bodyPr/>
          <a:lstStyle>
            <a:lvl1pPr>
              <a:defRPr sz="34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7199313" y="2333209"/>
            <a:ext cx="0" cy="444097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4398625" cy="15352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110730"/>
            <a:ext cx="14398625" cy="1616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4158648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9977" y="1454468"/>
            <a:ext cx="13909072" cy="969645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9778" y="6777819"/>
            <a:ext cx="13909072" cy="32967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155" y="1616075"/>
            <a:ext cx="6361893" cy="77725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3000" b="1" dirty="0" smtClean="0">
                <a:solidFill>
                  <a:srgbClr val="FFFFFF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544682" y="1616075"/>
            <a:ext cx="6364392" cy="775716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3000" b="1"/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BC87-DCD9-4E1F-9CA4-A385560A8872}" type="datetime1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9954" y="6797212"/>
            <a:ext cx="5639461" cy="387858"/>
          </a:xfrm>
        </p:spPr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39977" y="1357503"/>
            <a:ext cx="139090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39977" y="164840"/>
            <a:ext cx="13909072" cy="69426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75155" y="2620696"/>
            <a:ext cx="6364192" cy="40491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7559278" y="2620696"/>
            <a:ext cx="6359393" cy="40531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6719359" y="1013797"/>
            <a:ext cx="959908" cy="64643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6868144" y="1113993"/>
            <a:ext cx="662337" cy="44603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39347" y="1105396"/>
            <a:ext cx="719931" cy="467988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3A1-D759-4632-9E24-7350E3472604}" type="datetime1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39347" y="1098614"/>
            <a:ext cx="719931" cy="4679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110730"/>
            <a:ext cx="14398625" cy="1616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4398625" cy="1648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4158648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0378" y="6777819"/>
            <a:ext cx="13909072" cy="3282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9977" y="168072"/>
            <a:ext cx="13909072" cy="69426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04E6-F928-40A9-906D-74FE2D2E91B3}" type="datetime1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19359" y="6706712"/>
            <a:ext cx="959908" cy="4679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9977" y="161608"/>
            <a:ext cx="13909072" cy="3232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7110730"/>
            <a:ext cx="14398625" cy="1616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4158648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4398625" cy="1260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39977" y="646430"/>
            <a:ext cx="4319588" cy="6221889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43" y="969645"/>
            <a:ext cx="3719645" cy="1050449"/>
          </a:xfrm>
        </p:spPr>
        <p:txBody>
          <a:bodyPr anchor="b">
            <a:noAutofit/>
          </a:bodyPr>
          <a:lstStyle>
            <a:lvl1pPr algn="l">
              <a:buNone/>
              <a:defRPr sz="30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99943" y="2100898"/>
            <a:ext cx="3719645" cy="4395388"/>
          </a:xfrm>
        </p:spPr>
        <p:txBody>
          <a:bodyPr/>
          <a:lstStyle>
            <a:lvl1pPr marL="0" indent="0">
              <a:spcAft>
                <a:spcPts val="1354"/>
              </a:spcAft>
              <a:buNone/>
              <a:defRPr sz="2200">
                <a:solidFill>
                  <a:srgbClr val="FFFFFF"/>
                </a:solidFill>
              </a:defRPr>
            </a:lvl1pPr>
            <a:lvl2pPr>
              <a:buNone/>
              <a:defRPr sz="1600"/>
            </a:lvl2pPr>
            <a:lvl3pPr>
              <a:buNone/>
              <a:defRPr sz="14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9977" y="161607"/>
            <a:ext cx="13909072" cy="69426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39977" y="565626"/>
            <a:ext cx="139090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919530" y="727234"/>
            <a:ext cx="8879152" cy="573706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2039805" y="242411"/>
            <a:ext cx="959908" cy="64643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2188591" y="342608"/>
            <a:ext cx="662337" cy="44603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59794" y="331633"/>
            <a:ext cx="719931" cy="467988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5177" y="6774351"/>
            <a:ext cx="13909072" cy="3282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D48-6509-4F0B-93E5-E101858A91F6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5155" y="6798171"/>
            <a:ext cx="5327491" cy="387858"/>
          </a:xfrm>
        </p:spPr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A292-F064-4CA8-963F-CC13FD265D9E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39977" y="565626"/>
            <a:ext cx="139090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7110730"/>
            <a:ext cx="14398625" cy="1616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4158648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4398625" cy="1616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39977" y="161607"/>
            <a:ext cx="13909072" cy="31998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39977" y="646430"/>
            <a:ext cx="4319588" cy="6221889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39977" y="164840"/>
            <a:ext cx="13909072" cy="69426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2039805" y="242411"/>
            <a:ext cx="959908" cy="64643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2188591" y="342608"/>
            <a:ext cx="662337" cy="44603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59794" y="331633"/>
            <a:ext cx="719931" cy="4679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549" y="5333048"/>
            <a:ext cx="9239118" cy="1292860"/>
          </a:xfrm>
        </p:spPr>
        <p:txBody>
          <a:bodyPr anchor="t">
            <a:noAutofit/>
          </a:bodyPr>
          <a:lstStyle>
            <a:lvl1pPr algn="l">
              <a:buNone/>
              <a:defRPr sz="33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549" y="646430"/>
            <a:ext cx="9239118" cy="4525010"/>
          </a:xfrm>
        </p:spPr>
        <p:txBody>
          <a:bodyPr/>
          <a:lstStyle>
            <a:lvl1pPr marL="0" indent="0">
              <a:buNone/>
              <a:defRPr sz="43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943" y="1050449"/>
            <a:ext cx="3839633" cy="5575459"/>
          </a:xfrm>
        </p:spPr>
        <p:txBody>
          <a:bodyPr/>
          <a:lstStyle>
            <a:lvl1pPr marL="0" indent="0">
              <a:spcAft>
                <a:spcPts val="1354"/>
              </a:spcAft>
              <a:buFontTx/>
              <a:buNone/>
              <a:defRPr sz="2200">
                <a:solidFill>
                  <a:srgbClr val="FFFFFF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5177" y="6774351"/>
            <a:ext cx="13909072" cy="3282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14330" y="6791952"/>
            <a:ext cx="4794742" cy="387858"/>
          </a:xfrm>
        </p:spPr>
        <p:txBody>
          <a:bodyPr/>
          <a:lstStyle/>
          <a:p>
            <a:fld id="{9E208A0D-705B-4456-BB94-DF2C100C4AD1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5155" y="6798171"/>
            <a:ext cx="5644261" cy="387858"/>
          </a:xfrm>
        </p:spPr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67817-52BF-4B43-8E2A-C1A7D1BF3A17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7110730"/>
            <a:ext cx="14398625" cy="1616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1038946" y="0"/>
            <a:ext cx="3359679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4398625" cy="1648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0378" y="6777819"/>
            <a:ext cx="13909072" cy="3282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9977" y="164840"/>
            <a:ext cx="13909072" cy="69426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7938788" y="3476178"/>
            <a:ext cx="662267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770172" y="3102528"/>
            <a:ext cx="959908" cy="64643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10918957" y="3202725"/>
            <a:ext cx="662337" cy="44603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0160" y="3191750"/>
            <a:ext cx="719931" cy="4679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954" y="323215"/>
            <a:ext cx="10319015" cy="617307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F3D-3C50-4186-AE67-BDEF572F2050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8889" y="323217"/>
            <a:ext cx="2279782" cy="620505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20" y="1396289"/>
            <a:ext cx="12238831" cy="1444771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20" y="2868071"/>
            <a:ext cx="12238831" cy="1600924"/>
          </a:xfrm>
        </p:spPr>
        <p:txBody>
          <a:bodyPr lIns="61914" rIns="61914"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12A4-38F2-4BB0-8195-6FE557875399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31" y="746627"/>
            <a:ext cx="12958763" cy="121205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931" y="2036090"/>
            <a:ext cx="6359393" cy="4702779"/>
          </a:xfrm>
        </p:spPr>
        <p:txBody>
          <a:bodyPr/>
          <a:lstStyle>
            <a:lvl1pPr>
              <a:defRPr sz="3500"/>
            </a:lvl1pPr>
            <a:lvl2pPr>
              <a:defRPr sz="33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9301" y="2036090"/>
            <a:ext cx="6359393" cy="4702779"/>
          </a:xfrm>
        </p:spPr>
        <p:txBody>
          <a:bodyPr/>
          <a:lstStyle>
            <a:lvl1pPr>
              <a:defRPr sz="3500"/>
            </a:lvl1pPr>
            <a:lvl2pPr>
              <a:defRPr sz="33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BF87-7FBB-49D3-BED1-7510DBDF05B0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31" y="746627"/>
            <a:ext cx="12958763" cy="1212056"/>
          </a:xfrm>
        </p:spPr>
        <p:txBody>
          <a:bodyPr tIns="6191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31" y="1967336"/>
            <a:ext cx="6361893" cy="699188"/>
          </a:xfrm>
        </p:spPr>
        <p:txBody>
          <a:bodyPr lIns="61914" tIns="0" rIns="61914" bIns="0" anchor="ctr">
            <a:noAutofit/>
          </a:bodyPr>
          <a:lstStyle>
            <a:lvl1pPr marL="0" indent="0">
              <a:buNone/>
              <a:defRPr sz="3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314302" y="1972118"/>
            <a:ext cx="6364392" cy="694406"/>
          </a:xfrm>
        </p:spPr>
        <p:txBody>
          <a:bodyPr lIns="61914" tIns="0" rIns="61914" bIns="0" anchor="ctr"/>
          <a:lstStyle>
            <a:lvl1pPr marL="0" indent="0">
              <a:buNone/>
              <a:defRPr sz="3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19931" y="2666524"/>
            <a:ext cx="6361893" cy="4078066"/>
          </a:xfrm>
        </p:spPr>
        <p:txBody>
          <a:bodyPr tIns="0"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4302" y="2666524"/>
            <a:ext cx="6364392" cy="4078066"/>
          </a:xfrm>
        </p:spPr>
        <p:txBody>
          <a:bodyPr tIns="0"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F3F6-AB0B-4BF5-8914-E87FF99E2CF3}" type="datetime1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31" y="746627"/>
            <a:ext cx="13078751" cy="1212056"/>
          </a:xfrm>
        </p:spPr>
        <p:txBody>
          <a:bodyPr vert="horz" tIns="6191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18B2-8CC1-4452-89E2-6EE206F0807A}" type="datetime1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F49A-1C3D-4E55-8583-70AA1D7AD020}" type="datetime1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7" y="545428"/>
            <a:ext cx="4319588" cy="123225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9897" y="1777683"/>
            <a:ext cx="4319588" cy="4848225"/>
          </a:xfrm>
        </p:spPr>
        <p:txBody>
          <a:bodyPr lIns="24766" rIns="24766"/>
          <a:lstStyle>
            <a:lvl1pPr marL="0" indent="0" algn="l">
              <a:buNone/>
              <a:defRPr sz="1900"/>
            </a:lvl1pPr>
            <a:lvl2pPr indent="0" algn="l">
              <a:buNone/>
              <a:defRPr sz="1600"/>
            </a:lvl2pPr>
            <a:lvl3pPr indent="0" algn="l">
              <a:buNone/>
              <a:defRPr sz="1400"/>
            </a:lvl3pPr>
            <a:lvl4pPr indent="0" algn="l">
              <a:buNone/>
              <a:defRPr sz="1200"/>
            </a:lvl4pPr>
            <a:lvl5pPr indent="0" algn="l"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29463" y="1777683"/>
            <a:ext cx="8049231" cy="4848225"/>
          </a:xfrm>
        </p:spPr>
        <p:txBody>
          <a:bodyPr tIns="0"/>
          <a:lstStyle>
            <a:lvl1pPr>
              <a:defRPr sz="3800"/>
            </a:lvl1pPr>
            <a:lvl2pPr>
              <a:defRPr sz="3500"/>
            </a:lvl2pPr>
            <a:lvl3pPr>
              <a:defRPr sz="3300"/>
            </a:lvl3pPr>
            <a:lvl4pPr>
              <a:defRPr sz="27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BC45-D3DA-442A-B3DF-C293E8900ADF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984962" y="1175023"/>
            <a:ext cx="8279209" cy="436340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28" tIns="61914" rIns="123828" bIns="6191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2603732" y="5683589"/>
            <a:ext cx="244777" cy="16484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3828" tIns="61914" rIns="123828" bIns="6191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908" y="1248107"/>
            <a:ext cx="3484467" cy="1678238"/>
          </a:xfrm>
        </p:spPr>
        <p:txBody>
          <a:bodyPr vert="horz" lIns="61914" tIns="61914" rIns="61914" bIns="61914" anchor="b"/>
          <a:lstStyle>
            <a:lvl1pPr algn="l">
              <a:buNone/>
              <a:defRPr sz="27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9908" y="2999691"/>
            <a:ext cx="3479668" cy="2310987"/>
          </a:xfrm>
        </p:spPr>
        <p:txBody>
          <a:bodyPr lIns="86680" rIns="61914" bIns="61914" anchor="t"/>
          <a:lstStyle>
            <a:lvl1pPr marL="0" indent="0" algn="l">
              <a:spcBef>
                <a:spcPts val="339"/>
              </a:spcBef>
              <a:buFontTx/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12C1-C221-4940-A707-F40E0D28B691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18786" y="6740380"/>
            <a:ext cx="959908" cy="38718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488913" y="1271988"/>
            <a:ext cx="7271306" cy="416947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3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4999" y="6168020"/>
            <a:ext cx="14428622" cy="11043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28" tIns="61914" rIns="123828" bIns="6191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6899341" y="6595607"/>
            <a:ext cx="7499284" cy="6767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28" tIns="61914" rIns="123828" bIns="6191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4999" y="-7576"/>
            <a:ext cx="14428622" cy="11043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28" tIns="61914" rIns="123828" bIns="6191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899341" y="-7575"/>
            <a:ext cx="7499284" cy="6767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28" tIns="61914" rIns="123828" bIns="6191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19931" y="746627"/>
            <a:ext cx="12958763" cy="1212056"/>
          </a:xfrm>
          <a:prstGeom prst="rect">
            <a:avLst/>
          </a:prstGeom>
        </p:spPr>
        <p:txBody>
          <a:bodyPr vert="horz" lIns="0" tIns="6191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719931" y="2052416"/>
            <a:ext cx="12958763" cy="4654296"/>
          </a:xfrm>
          <a:prstGeom prst="rect">
            <a:avLst/>
          </a:prstGeom>
        </p:spPr>
        <p:txBody>
          <a:bodyPr vert="horz" lIns="123828" tIns="61914" rIns="123828" bIns="6191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19931" y="6740380"/>
            <a:ext cx="3359679" cy="38718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9529E5-1CEB-4946-ADE2-826EA9AB6AE1}" type="datetime1">
              <a:rPr lang="en-US" smtClean="0"/>
              <a:t>11/1/2019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99599" y="6740380"/>
            <a:ext cx="5279496" cy="38718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2478809" y="6740380"/>
            <a:ext cx="1199885" cy="38718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9945" y="214637"/>
            <a:ext cx="14456175" cy="68844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68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71484" indent="-37148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96" indent="-33433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80" indent="-33433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765" indent="-28480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49" indent="-28480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352733" indent="-28480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89" indent="-2476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71873" indent="-247656" algn="l" rtl="0" eaLnBrk="1" latinLnBrk="0" hangingPunct="1">
        <a:spcBef>
          <a:spcPct val="20000"/>
        </a:spcBef>
        <a:buClr>
          <a:schemeClr val="tx2"/>
        </a:buClr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343357" indent="-24765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191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57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95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714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3339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9531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7110730"/>
            <a:ext cx="14398625" cy="1616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4398625" cy="14775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4158648" y="0"/>
            <a:ext cx="239977" cy="727233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177" y="6774351"/>
            <a:ext cx="13909072" cy="32826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119129" y="6791952"/>
            <a:ext cx="4794742" cy="387858"/>
          </a:xfrm>
          <a:prstGeom prst="rect">
            <a:avLst/>
          </a:prstGeom>
        </p:spPr>
        <p:txBody>
          <a:bodyPr vert="horz" lIns="123828" tIns="61914" rIns="123828" bIns="61914"/>
          <a:lstStyle>
            <a:lvl1pPr algn="r" eaLnBrk="1" latinLnBrk="0" hangingPunct="1">
              <a:defRPr kumimoji="0" sz="1900">
                <a:solidFill>
                  <a:srgbClr val="FFFFFF"/>
                </a:solidFill>
              </a:defRPr>
            </a:lvl1pPr>
          </a:lstStyle>
          <a:p>
            <a:fld id="{F1043B99-A24D-45E6-9D39-4198A3203759}" type="datetime1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79954" y="6798171"/>
            <a:ext cx="5639461" cy="387858"/>
          </a:xfrm>
          <a:prstGeom prst="rect">
            <a:avLst/>
          </a:prstGeom>
        </p:spPr>
        <p:txBody>
          <a:bodyPr vert="horz" lIns="123828" tIns="61914" rIns="123828" bIns="61914"/>
          <a:lstStyle>
            <a:lvl1pPr algn="l" eaLnBrk="1" latinLnBrk="0" hangingPunct="1">
              <a:defRPr kumimoji="0" sz="1600">
                <a:solidFill>
                  <a:srgbClr val="FFFFFF"/>
                </a:solidFill>
              </a:defRPr>
            </a:lvl1pPr>
          </a:lstStyle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9977" y="164840"/>
            <a:ext cx="13909072" cy="6942659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39977" y="1353880"/>
            <a:ext cx="139090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23828" tIns="61914" rIns="123828" bIns="61914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6719359" y="1013797"/>
            <a:ext cx="959908" cy="64643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868144" y="1113993"/>
            <a:ext cx="662337" cy="44603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3828" tIns="61914" rIns="123828" bIns="61914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839347" y="1103019"/>
            <a:ext cx="719931" cy="467988"/>
          </a:xfrm>
          <a:prstGeom prst="rect">
            <a:avLst/>
          </a:prstGeom>
        </p:spPr>
        <p:txBody>
          <a:bodyPr vert="horz" lIns="61914" tIns="61914" rIns="61914" bIns="61914" anchor="ctr">
            <a:normAutofit/>
          </a:bodyPr>
          <a:lstStyle>
            <a:lvl1pPr algn="ctr" eaLnBrk="1" latinLnBrk="0" hangingPunct="1">
              <a:defRPr kumimoji="0" sz="2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75154" y="242411"/>
            <a:ext cx="13438717" cy="804805"/>
          </a:xfrm>
          <a:prstGeom prst="rect">
            <a:avLst/>
          </a:prstGeom>
        </p:spPr>
        <p:txBody>
          <a:bodyPr vert="horz" lIns="123828" tIns="61914" rIns="123828" bIns="61914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75154" y="1616075"/>
            <a:ext cx="13438717" cy="4877315"/>
          </a:xfrm>
          <a:prstGeom prst="rect">
            <a:avLst/>
          </a:prstGeom>
        </p:spPr>
        <p:txBody>
          <a:bodyPr vert="horz" lIns="123828" tIns="61914" rIns="123828" bIns="6191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5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71484" indent="-371484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8" indent="-371484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3000" kern="1200">
          <a:solidFill>
            <a:schemeClr val="tx2"/>
          </a:solidFill>
          <a:latin typeface="+mn-lt"/>
          <a:ea typeface="+mn-ea"/>
          <a:cs typeface="+mn-cs"/>
        </a:defRPr>
      </a:lvl2pPr>
      <a:lvl3pPr marL="1114452" indent="-30957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937" indent="-30957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4pPr>
      <a:lvl5pPr marL="1857421" indent="-30957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5" indent="-2476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89" indent="-2476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48045" indent="-247656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219529" indent="-247656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9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191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57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957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714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3339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9531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tahminaict84@gmail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53114" y="595311"/>
            <a:ext cx="12870798" cy="5600039"/>
            <a:chOff x="653114" y="595311"/>
            <a:chExt cx="11123321" cy="560003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32657CB4-B3FB-4D36-9FB8-51377050B7F1}"/>
                </a:ext>
              </a:extLst>
            </p:cNvPr>
            <p:cNvSpPr txBox="1"/>
            <p:nvPr/>
          </p:nvSpPr>
          <p:spPr>
            <a:xfrm>
              <a:off x="1452094" y="595311"/>
              <a:ext cx="10014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6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</a:t>
              </a:r>
              <a:r>
                <a:rPr lang="bn-IN" sz="6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পাঠে সবাইকে স্বাগ</a:t>
              </a:r>
              <a:r>
                <a:rPr lang="en-US" sz="6000" b="1" dirty="0" err="1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তম</a:t>
              </a:r>
              <a:endPara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4" name="Picture 2" descr="C:\Users\User\Pictures\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14" y="1378014"/>
              <a:ext cx="2378067" cy="472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4AEE3B9C-9920-4FAF-AA48-096189177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704" y="1469719"/>
              <a:ext cx="5686828" cy="4195762"/>
            </a:xfrm>
            <a:prstGeom prst="rect">
              <a:avLst/>
            </a:prstGeom>
          </p:spPr>
        </p:pic>
        <p:pic>
          <p:nvPicPr>
            <p:cNvPr id="26" name="Picture 2" descr="C:\Users\User\Pictures\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368" y="1473188"/>
              <a:ext cx="2378067" cy="472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6613778"/>
              </p:ext>
            </p:extLst>
          </p:nvPr>
        </p:nvGraphicFramePr>
        <p:xfrm>
          <a:off x="119989" y="80804"/>
          <a:ext cx="14158648" cy="711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F36055-7BF3-4B2B-A682-C54477FA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02F36055-7BF3-4B2B-A682-C54477FA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A7508E-2D6C-4425-BDDE-E05849AF0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72A7508E-2D6C-4425-BDDE-E05849AF0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C7EC43-E3E9-45FC-B43F-ADB35005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66C7EC43-E3E9-45FC-B43F-ADB35005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AB83A6-4ABF-48BD-B3AA-5AD0D4CDA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A2AB83A6-4ABF-48BD-B3AA-5AD0D4CDA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0EFFBF-2B7E-4C26-87E8-8753D2956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720EFFBF-2B7E-4C26-87E8-8753D2956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4B59C7-1F1F-4CF0-87E0-966EAAA2A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CF4B59C7-1F1F-4CF0-87E0-966EAAA2A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1411D0-DCB6-47CE-9D32-60E3F6B6F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F91411D0-DCB6-47CE-9D32-60E3F6B6F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8006C-3641-40D6-A540-A78734B90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31F8006C-3641-40D6-A540-A78734B90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AAAFEF-2348-4F63-8D76-2CFB0355C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C2AAAFEF-2348-4F63-8D76-2CFB0355C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A8F42D-0459-4DE3-9FAD-960E6FC6E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05A8F42D-0459-4DE3-9FAD-960E6FC6E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FD00A3-56FF-431A-AD4F-4BE0097E2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B8FD00A3-56FF-431A-AD4F-4BE0097E2B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782" y="1696879"/>
            <a:ext cx="10199026" cy="2618027"/>
          </a:xfrm>
          <a:prstGeom prst="rect">
            <a:avLst/>
          </a:prstGeom>
        </p:spPr>
        <p:txBody>
          <a:bodyPr wrap="square" lIns="123828" tIns="61914" rIns="123828" bIns="61914">
            <a:spAutoFit/>
          </a:bodyPr>
          <a:lstStyle/>
          <a:p>
            <a:r>
              <a:rPr lang="en-US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জায়গার রোদ, বৃষ্টি,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bn-BD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অবস্থাগুলো মিলে হলো আবহাওয়া।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79954" y="6461068"/>
            <a:ext cx="13438717" cy="652894"/>
            <a:chOff x="457200" y="6092952"/>
            <a:chExt cx="8534400" cy="615696"/>
          </a:xfrm>
          <a:solidFill>
            <a:schemeClr val="accent3">
              <a:lumMod val="75000"/>
            </a:schemeClr>
          </a:solidFill>
        </p:grpSpPr>
        <p:grpSp>
          <p:nvGrpSpPr>
            <p:cNvPr id="43" name="Group 42"/>
            <p:cNvGrpSpPr/>
            <p:nvPr/>
          </p:nvGrpSpPr>
          <p:grpSpPr>
            <a:xfrm>
              <a:off x="5791200" y="6096000"/>
              <a:ext cx="2133600" cy="612648"/>
              <a:chOff x="5791200" y="6096000"/>
              <a:chExt cx="2133600" cy="612648"/>
            </a:xfrm>
            <a:grpFill/>
          </p:grpSpPr>
          <p:grpSp>
            <p:nvGrpSpPr>
              <p:cNvPr id="11" name="Group 10"/>
              <p:cNvGrpSpPr/>
              <p:nvPr/>
            </p:nvGrpSpPr>
            <p:grpSpPr>
              <a:xfrm>
                <a:off x="5791200" y="6096000"/>
                <a:ext cx="1066800" cy="612648"/>
                <a:chOff x="762000" y="4572000"/>
                <a:chExt cx="1066800" cy="612648"/>
              </a:xfrm>
              <a:grpFill/>
            </p:grpSpPr>
            <p:sp>
              <p:nvSpPr>
                <p:cNvPr id="12" name="Flowchart: Decision 11"/>
                <p:cNvSpPr/>
                <p:nvPr/>
              </p:nvSpPr>
              <p:spPr>
                <a:xfrm>
                  <a:off x="12954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3" name="Flowchart: Decision 12"/>
                <p:cNvSpPr/>
                <p:nvPr/>
              </p:nvSpPr>
              <p:spPr>
                <a:xfrm rot="16200000">
                  <a:off x="1030224" y="4760976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" name="Flowchart: Decision 13"/>
                <p:cNvSpPr/>
                <p:nvPr/>
              </p:nvSpPr>
              <p:spPr>
                <a:xfrm>
                  <a:off x="7620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6858000" y="6096000"/>
                <a:ext cx="1066800" cy="612648"/>
                <a:chOff x="762000" y="4572000"/>
                <a:chExt cx="1066800" cy="612648"/>
              </a:xfrm>
              <a:grpFill/>
            </p:grpSpPr>
            <p:sp>
              <p:nvSpPr>
                <p:cNvPr id="16" name="Flowchart: Decision 15"/>
                <p:cNvSpPr/>
                <p:nvPr/>
              </p:nvSpPr>
              <p:spPr>
                <a:xfrm>
                  <a:off x="12954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7" name="Flowchart: Decision 16"/>
                <p:cNvSpPr/>
                <p:nvPr/>
              </p:nvSpPr>
              <p:spPr>
                <a:xfrm rot="16200000">
                  <a:off x="1030224" y="4760976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8" name="Flowchart: Decision 17"/>
                <p:cNvSpPr/>
                <p:nvPr/>
              </p:nvSpPr>
              <p:spPr>
                <a:xfrm>
                  <a:off x="7620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7924800" y="6096000"/>
              <a:ext cx="1066800" cy="612648"/>
              <a:chOff x="762000" y="4572000"/>
              <a:chExt cx="1066800" cy="612648"/>
            </a:xfrm>
            <a:grpFill/>
          </p:grpSpPr>
          <p:sp>
            <p:nvSpPr>
              <p:cNvPr id="20" name="Flowchart: Decision 19"/>
              <p:cNvSpPr/>
              <p:nvPr/>
            </p:nvSpPr>
            <p:spPr>
              <a:xfrm>
                <a:off x="1295400" y="5029200"/>
                <a:ext cx="533400" cy="155448"/>
              </a:xfrm>
              <a:prstGeom prst="flowChartDecision">
                <a:avLst/>
              </a:prstGeom>
              <a:grp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5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Flowchart: Decision 20"/>
              <p:cNvSpPr/>
              <p:nvPr/>
            </p:nvSpPr>
            <p:spPr>
              <a:xfrm rot="16200000">
                <a:off x="1030224" y="4760976"/>
                <a:ext cx="533400" cy="155448"/>
              </a:xfrm>
              <a:prstGeom prst="flowChartDecision">
                <a:avLst/>
              </a:prstGeom>
              <a:grp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5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Flowchart: Decision 21"/>
              <p:cNvSpPr/>
              <p:nvPr/>
            </p:nvSpPr>
            <p:spPr>
              <a:xfrm>
                <a:off x="762000" y="5029200"/>
                <a:ext cx="533400" cy="155448"/>
              </a:xfrm>
              <a:prstGeom prst="flowChartDecision">
                <a:avLst/>
              </a:prstGeom>
              <a:grp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5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57200" y="6092952"/>
              <a:ext cx="5334000" cy="615696"/>
              <a:chOff x="457200" y="6092952"/>
              <a:chExt cx="5334000" cy="615696"/>
            </a:xfrm>
            <a:grpFill/>
          </p:grpSpPr>
          <p:grpSp>
            <p:nvGrpSpPr>
              <p:cNvPr id="7" name="Group 6"/>
              <p:cNvGrpSpPr/>
              <p:nvPr/>
            </p:nvGrpSpPr>
            <p:grpSpPr>
              <a:xfrm>
                <a:off x="4724400" y="6092952"/>
                <a:ext cx="1066800" cy="612648"/>
                <a:chOff x="762000" y="4572000"/>
                <a:chExt cx="1066800" cy="612648"/>
              </a:xfrm>
              <a:grpFill/>
            </p:grpSpPr>
            <p:sp>
              <p:nvSpPr>
                <p:cNvPr id="8" name="Flowchart: Decision 7"/>
                <p:cNvSpPr/>
                <p:nvPr/>
              </p:nvSpPr>
              <p:spPr>
                <a:xfrm>
                  <a:off x="12954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9" name="Flowchart: Decision 8"/>
                <p:cNvSpPr/>
                <p:nvPr/>
              </p:nvSpPr>
              <p:spPr>
                <a:xfrm rot="16200000">
                  <a:off x="1030224" y="4760976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Flowchart: Decision 9"/>
                <p:cNvSpPr/>
                <p:nvPr/>
              </p:nvSpPr>
              <p:spPr>
                <a:xfrm>
                  <a:off x="7620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457200" y="6096000"/>
                <a:ext cx="1066800" cy="612648"/>
                <a:chOff x="762000" y="4572000"/>
                <a:chExt cx="1066800" cy="612648"/>
              </a:xfrm>
              <a:grpFill/>
            </p:grpSpPr>
            <p:sp>
              <p:nvSpPr>
                <p:cNvPr id="28" name="Flowchart: Decision 27"/>
                <p:cNvSpPr/>
                <p:nvPr/>
              </p:nvSpPr>
              <p:spPr>
                <a:xfrm>
                  <a:off x="12954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9" name="Flowchart: Decision 28"/>
                <p:cNvSpPr/>
                <p:nvPr/>
              </p:nvSpPr>
              <p:spPr>
                <a:xfrm rot="16200000">
                  <a:off x="1030224" y="4760976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0" name="Flowchart: Decision 29"/>
                <p:cNvSpPr/>
                <p:nvPr/>
              </p:nvSpPr>
              <p:spPr>
                <a:xfrm>
                  <a:off x="7620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524000" y="6096000"/>
                <a:ext cx="1066800" cy="612648"/>
                <a:chOff x="762000" y="4572000"/>
                <a:chExt cx="1066800" cy="612648"/>
              </a:xfrm>
              <a:grpFill/>
            </p:grpSpPr>
            <p:sp>
              <p:nvSpPr>
                <p:cNvPr id="32" name="Flowchart: Decision 31"/>
                <p:cNvSpPr/>
                <p:nvPr/>
              </p:nvSpPr>
              <p:spPr>
                <a:xfrm>
                  <a:off x="12954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3" name="Flowchart: Decision 32"/>
                <p:cNvSpPr/>
                <p:nvPr/>
              </p:nvSpPr>
              <p:spPr>
                <a:xfrm rot="16200000">
                  <a:off x="1030224" y="4760976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4" name="Flowchart: Decision 33"/>
                <p:cNvSpPr/>
                <p:nvPr/>
              </p:nvSpPr>
              <p:spPr>
                <a:xfrm>
                  <a:off x="7620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590800" y="6096000"/>
                <a:ext cx="1066800" cy="612648"/>
                <a:chOff x="762000" y="4572000"/>
                <a:chExt cx="1066800" cy="612648"/>
              </a:xfrm>
              <a:grpFill/>
            </p:grpSpPr>
            <p:sp>
              <p:nvSpPr>
                <p:cNvPr id="36" name="Flowchart: Decision 35"/>
                <p:cNvSpPr/>
                <p:nvPr/>
              </p:nvSpPr>
              <p:spPr>
                <a:xfrm>
                  <a:off x="12954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Flowchart: Decision 36"/>
                <p:cNvSpPr/>
                <p:nvPr/>
              </p:nvSpPr>
              <p:spPr>
                <a:xfrm rot="16200000">
                  <a:off x="1030224" y="4760976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Flowchart: Decision 37"/>
                <p:cNvSpPr/>
                <p:nvPr/>
              </p:nvSpPr>
              <p:spPr>
                <a:xfrm>
                  <a:off x="762000" y="5029200"/>
                  <a:ext cx="533400" cy="155448"/>
                </a:xfrm>
                <a:prstGeom prst="flowChartDecision">
                  <a:avLst/>
                </a:prstGeom>
                <a:grpFill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5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3657600" y="6096000"/>
              <a:ext cx="1066800" cy="612648"/>
              <a:chOff x="762000" y="4572000"/>
              <a:chExt cx="1066800" cy="612648"/>
            </a:xfrm>
            <a:grpFill/>
          </p:grpSpPr>
          <p:sp>
            <p:nvSpPr>
              <p:cNvPr id="40" name="Flowchart: Decision 39"/>
              <p:cNvSpPr/>
              <p:nvPr/>
            </p:nvSpPr>
            <p:spPr>
              <a:xfrm>
                <a:off x="1295400" y="5029200"/>
                <a:ext cx="533400" cy="155448"/>
              </a:xfrm>
              <a:prstGeom prst="flowChartDecision">
                <a:avLst/>
              </a:prstGeom>
              <a:grp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5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Flowchart: Decision 40"/>
              <p:cNvSpPr/>
              <p:nvPr/>
            </p:nvSpPr>
            <p:spPr>
              <a:xfrm rot="16200000">
                <a:off x="1030224" y="4760976"/>
                <a:ext cx="533400" cy="155448"/>
              </a:xfrm>
              <a:prstGeom prst="flowChartDecision">
                <a:avLst/>
              </a:prstGeom>
              <a:grp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5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Flowchart: Decision 41"/>
              <p:cNvSpPr/>
              <p:nvPr/>
            </p:nvSpPr>
            <p:spPr>
              <a:xfrm>
                <a:off x="762000" y="5029200"/>
                <a:ext cx="533400" cy="155448"/>
              </a:xfrm>
              <a:prstGeom prst="flowChartDecision">
                <a:avLst/>
              </a:prstGeom>
              <a:grp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5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9599" y="1300499"/>
            <a:ext cx="6479381" cy="11253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3828" tIns="61914" rIns="123828" bIns="61914" rtlCol="0">
            <a:spAutoFit/>
          </a:bodyPr>
          <a:lstStyle/>
          <a:p>
            <a:r>
              <a:rPr lang="en-US" sz="6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সংযোগ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559851" y="2828131"/>
            <a:ext cx="11638889" cy="109569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3828" tIns="61914" rIns="123828" bIns="61914" rtlCol="0" anchor="ctr"/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৬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৯ নং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919530" y="242411"/>
            <a:ext cx="5039519" cy="888841"/>
          </a:xfrm>
          <a:prstGeom prst="wedgeRoundRectCallout">
            <a:avLst>
              <a:gd name="adj1" fmla="val -45888"/>
              <a:gd name="adj2" fmla="val 13299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3828" tIns="61914" rIns="123828" bIns="61914" rtlCol="0" anchor="ctr"/>
          <a:lstStyle/>
          <a:p>
            <a:pPr algn="ctr"/>
            <a:r>
              <a:rPr lang="en-US" sz="65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5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5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1127891" y="-607568"/>
            <a:ext cx="2182543" cy="3720895"/>
            <a:chOff x="456406" y="4191794"/>
            <a:chExt cx="2058194" cy="2362994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-723900" y="5372100"/>
              <a:ext cx="23622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" y="6553200"/>
              <a:ext cx="20574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rot="16200000">
            <a:off x="11208179" y="4159011"/>
            <a:ext cx="2182543" cy="3720895"/>
            <a:chOff x="456406" y="4191794"/>
            <a:chExt cx="2058194" cy="2362994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-723900" y="5372100"/>
              <a:ext cx="2362200" cy="158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7200" y="6553200"/>
              <a:ext cx="2057400" cy="158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38727" y="4525011"/>
            <a:ext cx="3240941" cy="2505758"/>
            <a:chOff x="456406" y="4191794"/>
            <a:chExt cx="2058194" cy="2362994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-723900" y="5372100"/>
              <a:ext cx="23622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200" y="6553200"/>
              <a:ext cx="20574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0800000">
            <a:off x="10918957" y="80804"/>
            <a:ext cx="3240941" cy="2505758"/>
            <a:chOff x="456406" y="4191794"/>
            <a:chExt cx="2058194" cy="2362994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-723900" y="5372100"/>
              <a:ext cx="23622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7200" y="6553200"/>
              <a:ext cx="2057400" cy="158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634912663"/>
              </p:ext>
            </p:extLst>
          </p:nvPr>
        </p:nvGraphicFramePr>
        <p:xfrm>
          <a:off x="1439862" y="1939290"/>
          <a:ext cx="10798969" cy="444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39863" y="2127223"/>
            <a:ext cx="1415458" cy="786757"/>
          </a:xfrm>
          <a:prstGeom prst="rect">
            <a:avLst/>
          </a:prstGeom>
          <a:noFill/>
        </p:spPr>
        <p:txBody>
          <a:bodyPr wrap="none" lIns="123828" tIns="61914" rIns="123828" bIns="61914" rtlCol="0">
            <a:spAutoFit/>
          </a:bodyPr>
          <a:lstStyle/>
          <a:p>
            <a:r>
              <a:rPr lang="bn-BD" sz="4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ক-দল </a:t>
            </a:r>
            <a:endParaRPr lang="en-GB" sz="43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9852" y="3258476"/>
            <a:ext cx="1354544" cy="786757"/>
          </a:xfrm>
          <a:prstGeom prst="rect">
            <a:avLst/>
          </a:prstGeom>
          <a:noFill/>
        </p:spPr>
        <p:txBody>
          <a:bodyPr wrap="none" lIns="123828" tIns="61914" rIns="123828" bIns="61914" rtlCol="0">
            <a:spAutoFit/>
          </a:bodyPr>
          <a:lstStyle/>
          <a:p>
            <a:r>
              <a:rPr lang="bn-BD" sz="4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খ-দল </a:t>
            </a:r>
            <a:endParaRPr lang="en-GB" sz="43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9852" y="4444207"/>
            <a:ext cx="1338514" cy="786757"/>
          </a:xfrm>
          <a:prstGeom prst="rect">
            <a:avLst/>
          </a:prstGeom>
          <a:noFill/>
        </p:spPr>
        <p:txBody>
          <a:bodyPr wrap="none" lIns="123828" tIns="61914" rIns="123828" bIns="61914" rtlCol="0">
            <a:spAutoFit/>
          </a:bodyPr>
          <a:lstStyle/>
          <a:p>
            <a:r>
              <a:rPr lang="bn-BD" sz="4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গ-দল </a:t>
            </a:r>
            <a:endParaRPr lang="en-GB" sz="43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9852" y="5656264"/>
            <a:ext cx="1340117" cy="786757"/>
          </a:xfrm>
          <a:prstGeom prst="rect">
            <a:avLst/>
          </a:prstGeom>
          <a:noFill/>
        </p:spPr>
        <p:txBody>
          <a:bodyPr wrap="none" lIns="123828" tIns="61914" rIns="123828" bIns="61914" rtlCol="0">
            <a:spAutoFit/>
          </a:bodyPr>
          <a:lstStyle/>
          <a:p>
            <a:r>
              <a:rPr lang="bn-BD" sz="4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ঘ-দল </a:t>
            </a:r>
            <a:endParaRPr lang="en-GB" sz="43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11158934" y="1535271"/>
            <a:ext cx="2879725" cy="3433635"/>
          </a:xfrm>
          <a:prstGeom prst="rect">
            <a:avLst/>
          </a:prstGeom>
          <a:noFill/>
        </p:spPr>
        <p:txBody>
          <a:bodyPr wrap="square" lIns="123828" tIns="61914" rIns="123828" bIns="6191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ছাত্রছাত্রীদের</a:t>
            </a:r>
            <a:r>
              <a:rPr lang="en-US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4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23" grpId="1">
        <p:bldAsOne/>
      </p:bldGraphic>
      <p:bldP spid="24" grpId="0"/>
      <p:bldP spid="25" grpId="0"/>
      <p:bldP spid="26" grpId="0"/>
      <p:bldP spid="27" grpId="0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839633" y="1289628"/>
            <a:ext cx="6359393" cy="1296092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3828" tIns="61914" rIns="123828" bIns="61914" rtlCol="0" anchor="ctr"/>
          <a:lstStyle/>
          <a:p>
            <a:pPr algn="ctr"/>
            <a:r>
              <a:rPr lang="en-US" sz="6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pic>
        <p:nvPicPr>
          <p:cNvPr id="3" name="Picture 2" descr="Pictur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39004" y="4100790"/>
            <a:ext cx="3884629" cy="3171547"/>
          </a:xfrm>
          <a:prstGeom prst="rect">
            <a:avLst/>
          </a:prstGeom>
        </p:spPr>
      </p:pic>
      <p:pic>
        <p:nvPicPr>
          <p:cNvPr id="4" name="Picture 3" descr="Pictur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2" y="60603"/>
            <a:ext cx="3884629" cy="3171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9771" y="2989740"/>
            <a:ext cx="9599083" cy="1294588"/>
          </a:xfrm>
          <a:prstGeom prst="rect">
            <a:avLst/>
          </a:prstGeom>
        </p:spPr>
        <p:txBody>
          <a:bodyPr wrap="square" lIns="123828" tIns="61914" rIns="123828" bIns="61914">
            <a:spAutoFit/>
          </a:bodyPr>
          <a:lstStyle/>
          <a:p>
            <a:r>
              <a:rPr lang="as-IN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 কাকে বলে লিখ?</a:t>
            </a:r>
          </a:p>
          <a:p>
            <a:r>
              <a:rPr lang="as-IN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উপাদানগুলোর নাম লিখ।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9828" y="1292860"/>
            <a:ext cx="11878866" cy="2771916"/>
          </a:xfrm>
          <a:prstGeom prst="rect">
            <a:avLst/>
          </a:prstGeom>
        </p:spPr>
        <p:txBody>
          <a:bodyPr wrap="square" lIns="123828" tIns="61914" rIns="123828" bIns="61914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জায়গার রোদ, বৃষ্টি, </a:t>
            </a:r>
            <a:r>
              <a:rPr lang="en-US" sz="43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3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4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3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4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43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bn-BD" sz="4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অবস্থাগুলো </a:t>
            </a:r>
            <a:r>
              <a:rPr lang="en-US" sz="43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4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______________ </a:t>
            </a:r>
            <a:r>
              <a:rPr lang="en-US" sz="43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3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43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3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98627" y="1777683"/>
            <a:ext cx="2039805" cy="709813"/>
          </a:xfrm>
          <a:prstGeom prst="rect">
            <a:avLst/>
          </a:prstGeom>
        </p:spPr>
        <p:txBody>
          <a:bodyPr wrap="square" lIns="123828" tIns="61914" rIns="123828" bIns="61914">
            <a:spAutoFit/>
          </a:bodyPr>
          <a:lstStyle/>
          <a:p>
            <a:r>
              <a:rPr lang="en-US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endParaRPr lang="en-GB" sz="3800" b="1" dirty="0">
              <a:solidFill>
                <a:srgbClr val="00B050"/>
              </a:solidFill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3959622" y="80804"/>
            <a:ext cx="5879439" cy="888841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3828" tIns="61914" rIns="123828" bIns="61914" rtlCol="0" anchor="ctr"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34 0.02879 L -0.54421 0.018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-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5519473" y="80804"/>
            <a:ext cx="3119702" cy="969645"/>
          </a:xfrm>
          <a:prstGeom prst="downArrowCallou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3828" tIns="61914" rIns="123828" bIns="61914" rtlCol="0" anchor="ctr"/>
          <a:lstStyle/>
          <a:p>
            <a:pPr algn="ctr"/>
            <a:r>
              <a:rPr lang="bn-BD" sz="49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মিলকর: </a:t>
            </a:r>
            <a:endParaRPr lang="en-GB" sz="4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45342" y="910878"/>
            <a:ext cx="12773330" cy="6199853"/>
            <a:chOff x="727361" y="858981"/>
            <a:chExt cx="8111839" cy="5846619"/>
          </a:xfrm>
        </p:grpSpPr>
        <p:grpSp>
          <p:nvGrpSpPr>
            <p:cNvPr id="29" name="Group 28"/>
            <p:cNvGrpSpPr/>
            <p:nvPr/>
          </p:nvGrpSpPr>
          <p:grpSpPr>
            <a:xfrm>
              <a:off x="727361" y="858981"/>
              <a:ext cx="1939639" cy="5846619"/>
              <a:chOff x="727361" y="858981"/>
              <a:chExt cx="1939639" cy="5846619"/>
            </a:xfrm>
          </p:grpSpPr>
          <p:pic>
            <p:nvPicPr>
              <p:cNvPr id="2" name="Picture 1" descr="rod.JPG"/>
              <p:cNvPicPr>
                <a:picLocks noChangeAspect="1"/>
              </p:cNvPicPr>
              <p:nvPr/>
            </p:nvPicPr>
            <p:blipFill>
              <a:blip r:embed="rId6"/>
              <a:srcRect b="5991"/>
              <a:stretch>
                <a:fillRect/>
              </a:stretch>
            </p:blipFill>
            <p:spPr>
              <a:xfrm>
                <a:off x="761999" y="858981"/>
                <a:ext cx="1905001" cy="135081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3" name="Picture 2" descr="brristi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1999" y="5354781"/>
                <a:ext cx="1905001" cy="135081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4" name="Picture 3" descr="jhor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42515" y="2354370"/>
                <a:ext cx="1924485" cy="137943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5" name="Picture 4" descr="kuyasa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7361" y="3885087"/>
                <a:ext cx="1939639" cy="1372713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6629400" y="990600"/>
              <a:ext cx="2209800" cy="5562600"/>
              <a:chOff x="6629400" y="990600"/>
              <a:chExt cx="2209800" cy="55626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629400" y="990600"/>
                <a:ext cx="2133600" cy="4114800"/>
                <a:chOff x="6629400" y="990600"/>
                <a:chExt cx="2133600" cy="411480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629400" y="4191000"/>
                  <a:ext cx="21336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43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রৌদ্রজ্জ্বল দিন</a:t>
                  </a:r>
                  <a:endParaRPr lang="en-US" sz="4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6629400" y="2514600"/>
                  <a:ext cx="21336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300" b="1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বৃষ্টির</a:t>
                  </a:r>
                  <a:r>
                    <a:rPr lang="en-US" sz="43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300" b="1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দিন</a:t>
                  </a:r>
                  <a:endParaRPr lang="en-US" sz="4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629400" y="990600"/>
                  <a:ext cx="2133600" cy="914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300" b="1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শীতে</a:t>
                  </a:r>
                  <a:r>
                    <a:rPr lang="en-US" sz="43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300" b="1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কুয়াশায়</a:t>
                  </a:r>
                  <a:r>
                    <a:rPr lang="en-US" sz="43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300" b="1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চাদর</a:t>
                  </a:r>
                  <a:r>
                    <a:rPr lang="en-US" sz="43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300" b="1" dirty="0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গায়</a:t>
                  </a:r>
                  <a:r>
                    <a:rPr lang="en-US" sz="43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 </a:t>
                  </a: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6705600" y="5638800"/>
                <a:ext cx="2133600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ঝড়</a:t>
                </a:r>
                <a:r>
                  <a:rPr lang="en-US" sz="4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p:grpSp>
      </p:grpSp>
      <p:cxnSp>
        <p:nvCxnSpPr>
          <p:cNvPr id="13" name="Straight Arrow Connector 12"/>
          <p:cNvCxnSpPr/>
          <p:nvPr/>
        </p:nvCxnSpPr>
        <p:spPr>
          <a:xfrm>
            <a:off x="4199599" y="3393758"/>
            <a:ext cx="6359393" cy="29089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4199599" y="1858486"/>
            <a:ext cx="6239404" cy="307054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10" idx="1"/>
          </p:cNvCxnSpPr>
          <p:nvPr/>
        </p:nvCxnSpPr>
        <p:spPr>
          <a:xfrm flipV="1">
            <a:off x="4199599" y="1535272"/>
            <a:ext cx="6239404" cy="331236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3"/>
            <a:endCxn id="9" idx="1"/>
          </p:cNvCxnSpPr>
          <p:nvPr/>
        </p:nvCxnSpPr>
        <p:spPr>
          <a:xfrm flipV="1">
            <a:off x="4199599" y="3151347"/>
            <a:ext cx="6239404" cy="324316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6456BD4-CCB7-442C-9B20-D51AB125BDE7}"/>
              </a:ext>
            </a:extLst>
          </p:cNvPr>
          <p:cNvSpPr/>
          <p:nvPr/>
        </p:nvSpPr>
        <p:spPr>
          <a:xfrm>
            <a:off x="1768218" y="437461"/>
            <a:ext cx="10079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 এখানেই শেষ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 ধন্যবাদ </a:t>
            </a:r>
          </a:p>
        </p:txBody>
      </p:sp>
      <p:pic>
        <p:nvPicPr>
          <p:cNvPr id="7" name="Picture 2" descr="C:\Users\User\Pictures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4" y="1378014"/>
            <a:ext cx="1438733" cy="472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Pictures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179" y="1390540"/>
            <a:ext cx="1438733" cy="472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2" y="1831181"/>
            <a:ext cx="3810000" cy="36099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03312" y="3671626"/>
            <a:ext cx="56444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আতাউর রহমান সিদ্দিকী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কান্দি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শিবচর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ataursagar1981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09077" y="392011"/>
            <a:ext cx="313610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227745" y="1924334"/>
            <a:ext cx="0" cy="40397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39350" y="2279998"/>
            <a:ext cx="0" cy="40397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23112" y="2279998"/>
            <a:ext cx="0" cy="40397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90" y="1315341"/>
            <a:ext cx="2317207" cy="2317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8912" y="3191649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45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: 01/11/2019ইং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02" y="861844"/>
            <a:ext cx="1895910" cy="2317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79898" y="1535272"/>
            <a:ext cx="12186337" cy="5413853"/>
            <a:chOff x="185737" y="304799"/>
            <a:chExt cx="8729663" cy="6324601"/>
          </a:xfrm>
        </p:grpSpPr>
        <p:pic>
          <p:nvPicPr>
            <p:cNvPr id="2" name="Picture 1" descr="rod.JPG"/>
            <p:cNvPicPr>
              <a:picLocks noChangeAspect="1"/>
            </p:cNvPicPr>
            <p:nvPr/>
          </p:nvPicPr>
          <p:blipFill>
            <a:blip r:embed="rId3"/>
            <a:srcRect b="5991"/>
            <a:stretch>
              <a:fillRect/>
            </a:stretch>
          </p:blipFill>
          <p:spPr>
            <a:xfrm>
              <a:off x="228601" y="304800"/>
              <a:ext cx="4191000" cy="297179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3" name="Picture 2" descr="brristi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304799"/>
              <a:ext cx="4191000" cy="297180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4" name="Picture 3" descr="jho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737" y="3594658"/>
              <a:ext cx="4233863" cy="303474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" name="Picture 4" descr="kuyas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8200" y="3594658"/>
              <a:ext cx="4267200" cy="301996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2279782" y="692230"/>
            <a:ext cx="6239404" cy="709813"/>
          </a:xfrm>
          <a:prstGeom prst="rect">
            <a:avLst/>
          </a:prstGeom>
          <a:noFill/>
        </p:spPr>
        <p:txBody>
          <a:bodyPr wrap="square" lIns="123828" tIns="61914" rIns="123828" bIns="61914" rtlCol="0">
            <a:spAutoFit/>
          </a:bodyPr>
          <a:lstStyle/>
          <a:p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76" y="323215"/>
            <a:ext cx="6119416" cy="709813"/>
          </a:xfrm>
          <a:prstGeom prst="rect">
            <a:avLst/>
          </a:prstGeom>
          <a:noFill/>
        </p:spPr>
        <p:txBody>
          <a:bodyPr wrap="square" lIns="123828" tIns="61914" rIns="123828" bIns="61914" rtlCol="0">
            <a:spAutoFit/>
          </a:bodyPr>
          <a:lstStyle/>
          <a:p>
            <a:r>
              <a:rPr lang="bn-I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আবহাওয়ার ছবি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828" y="1654969"/>
            <a:ext cx="10678980" cy="879090"/>
          </a:xfrm>
          <a:prstGeom prst="rect">
            <a:avLst/>
          </a:prstGeom>
          <a:noFill/>
        </p:spPr>
        <p:txBody>
          <a:bodyPr wrap="square" lIns="123828" tIns="61914" rIns="123828" bIns="61914" rtlCol="0">
            <a:spAutoFit/>
          </a:bodyPr>
          <a:lstStyle/>
          <a:p>
            <a:pPr algn="ctr"/>
            <a:r>
              <a:rPr lang="bn-IN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আবহাওয়া ও জলবায়ু।</a:t>
            </a:r>
            <a:r>
              <a:rPr lang="bn-BD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9828" y="3226453"/>
            <a:ext cx="11998854" cy="2771916"/>
          </a:xfrm>
          <a:prstGeom prst="rect">
            <a:avLst/>
          </a:prstGeom>
        </p:spPr>
        <p:txBody>
          <a:bodyPr wrap="square" lIns="123828" tIns="61914" rIns="123828" bIns="61914">
            <a:spAutoFit/>
          </a:bodyPr>
          <a:lstStyle/>
          <a:p>
            <a:r>
              <a:rPr lang="en-US" sz="43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3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3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আবহাওয়া ও </a:t>
            </a:r>
            <a:r>
              <a:rPr lang="en-US" sz="43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43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3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3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উপাদান।</a:t>
            </a:r>
          </a:p>
          <a:p>
            <a:r>
              <a:rPr lang="bn-IN" sz="43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পৃষ্ঠা-৬৯ (আমরা কোনো জায়গার আবহাওয়া--------নড়াচড়া ইত্যাদি দেখে বুঝতে পারি।)</a:t>
            </a:r>
            <a:endParaRPr lang="en-US" sz="43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799542" y="646430"/>
            <a:ext cx="4799542" cy="1373664"/>
          </a:xfrm>
          <a:prstGeom prst="wedgeEllipseCallout">
            <a:avLst>
              <a:gd name="adj1" fmla="val -38541"/>
              <a:gd name="adj2" fmla="val 942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3828" tIns="61914" rIns="123828" bIns="61914" rtlCol="0" anchor="ctr"/>
          <a:lstStyle/>
          <a:p>
            <a:pPr algn="ctr"/>
            <a:r>
              <a:rPr lang="en-US" sz="6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9760" y="3312956"/>
            <a:ext cx="11638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১৩.১.২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bn-BD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উপাদান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bn-BD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লিখতে পারবে। 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439576" y="1289628"/>
            <a:ext cx="6599370" cy="1215288"/>
          </a:xfrm>
          <a:prstGeom prst="cloudCallout">
            <a:avLst>
              <a:gd name="adj1" fmla="val -31909"/>
              <a:gd name="adj2" fmla="val 1926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3828" tIns="61914" rIns="123828" bIns="61914" rtlCol="0" anchor="ctr"/>
          <a:lstStyle/>
          <a:p>
            <a:pPr algn="ctr"/>
            <a:r>
              <a:rPr lang="en-US" sz="7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od.JPG"/>
          <p:cNvPicPr>
            <a:picLocks noChangeAspect="1"/>
          </p:cNvPicPr>
          <p:nvPr/>
        </p:nvPicPr>
        <p:blipFill>
          <a:blip r:embed="rId2"/>
          <a:srcRect b="5991"/>
          <a:stretch>
            <a:fillRect/>
          </a:stretch>
        </p:blipFill>
        <p:spPr>
          <a:xfrm>
            <a:off x="359966" y="1207322"/>
            <a:ext cx="6733992" cy="31513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39862" y="4520276"/>
            <a:ext cx="3959622" cy="879090"/>
          </a:xfrm>
          <a:prstGeom prst="rect">
            <a:avLst/>
          </a:prstGeom>
          <a:noFill/>
        </p:spPr>
        <p:txBody>
          <a:bodyPr wrap="square" lIns="123828" tIns="61914" rIns="123828" bIns="61914" rtlCol="0">
            <a:spAutoFit/>
          </a:bodyPr>
          <a:lstStyle/>
          <a:p>
            <a:pPr algn="ctr"/>
            <a:r>
              <a:rPr lang="bn-BD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রৌদ্রজ্জ্বল দিন</a:t>
            </a:r>
            <a:endParaRPr 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rris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290" y="1207321"/>
            <a:ext cx="6479381" cy="31513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759164" y="4520276"/>
            <a:ext cx="4079610" cy="879090"/>
          </a:xfrm>
          <a:prstGeom prst="rect">
            <a:avLst/>
          </a:prstGeom>
          <a:noFill/>
        </p:spPr>
        <p:txBody>
          <a:bodyPr wrap="square" lIns="123828" tIns="61914" rIns="123828" bIns="61914" rtlCol="0">
            <a:spAutoFit/>
          </a:bodyPr>
          <a:lstStyle/>
          <a:p>
            <a:pPr algn="ctr"/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endParaRPr 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66" y="1292860"/>
            <a:ext cx="6666864" cy="32180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 descr="kuya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807" y="1292861"/>
            <a:ext cx="6839347" cy="32024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07299" y="4767422"/>
            <a:ext cx="3239691" cy="786757"/>
          </a:xfrm>
          <a:prstGeom prst="rect">
            <a:avLst/>
          </a:prstGeom>
          <a:noFill/>
        </p:spPr>
        <p:txBody>
          <a:bodyPr wrap="square" lIns="123828" tIns="61914" rIns="123828" bIns="61914" rtlCol="0">
            <a:spAutoFit/>
          </a:bodyPr>
          <a:lstStyle/>
          <a:p>
            <a:pPr algn="ctr"/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ঝড়</a:t>
            </a:r>
            <a:endParaRPr lang="en-US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9244" y="4686618"/>
            <a:ext cx="5706956" cy="786757"/>
          </a:xfrm>
          <a:prstGeom prst="rect">
            <a:avLst/>
          </a:prstGeom>
          <a:noFill/>
        </p:spPr>
        <p:txBody>
          <a:bodyPr wrap="square" lIns="123828" tIns="61914" rIns="123828" bIns="61914" rtlCol="0">
            <a:spAutoFit/>
          </a:bodyPr>
          <a:lstStyle/>
          <a:p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শীতে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কুয়াশায়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চাদর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গায়ে</a:t>
            </a:r>
            <a:endParaRPr lang="en-US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782" y="1858486"/>
            <a:ext cx="8639175" cy="494369"/>
          </a:xfrm>
          <a:prstGeom prst="rect">
            <a:avLst/>
          </a:prstGeom>
          <a:noFill/>
        </p:spPr>
        <p:txBody>
          <a:bodyPr wrap="square" lIns="123828" tIns="61914" rIns="123828" bIns="61914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9897" y="2424113"/>
            <a:ext cx="11878866" cy="1971697"/>
          </a:xfrm>
          <a:prstGeom prst="rect">
            <a:avLst/>
          </a:prstGeom>
          <a:noFill/>
        </p:spPr>
        <p:txBody>
          <a:bodyPr wrap="square" lIns="123828" tIns="61914" rIns="123828" bIns="61914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হলো প্রতিদিনের আকাশ ও বায়ুমণ্ডলের অবস্থা।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মোহাম্মদ আতাউর রহমান সিদ্দিকী, সহকারী শিক্ষক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365</Words>
  <Application>Microsoft Office PowerPoint</Application>
  <PresentationFormat>Custom</PresentationFormat>
  <Paragraphs>81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madaripur</dc:creator>
  <cp:lastModifiedBy>User</cp:lastModifiedBy>
  <cp:revision>191</cp:revision>
  <dcterms:created xsi:type="dcterms:W3CDTF">2006-08-16T00:00:00Z</dcterms:created>
  <dcterms:modified xsi:type="dcterms:W3CDTF">2019-11-01T17:35:38Z</dcterms:modified>
</cp:coreProperties>
</file>