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5" r:id="rId10"/>
    <p:sldId id="268" r:id="rId11"/>
    <p:sldId id="283" r:id="rId12"/>
    <p:sldId id="270" r:id="rId13"/>
    <p:sldId id="284" r:id="rId14"/>
    <p:sldId id="286" r:id="rId15"/>
    <p:sldId id="271" r:id="rId16"/>
    <p:sldId id="272" r:id="rId17"/>
    <p:sldId id="281" r:id="rId18"/>
    <p:sldId id="280" r:id="rId19"/>
    <p:sldId id="273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190" autoAdjust="0"/>
  </p:normalViewPr>
  <p:slideViewPr>
    <p:cSldViewPr>
      <p:cViewPr varScale="1">
        <p:scale>
          <a:sx n="68" d="100"/>
          <a:sy n="68" d="100"/>
        </p:scale>
        <p:origin x="145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C7D3-C3BC-4199-BD93-A1560CB9D9E0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5842A-60CF-4612-A7B4-22BEDC3C4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5842A-60CF-4612-A7B4-22BEDC3C4F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7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4608006" y="-1308295"/>
            <a:ext cx="18781206" cy="10285849"/>
          </a:xfrm>
          <a:custGeom>
            <a:avLst/>
            <a:gdLst>
              <a:gd name="connsiteX0" fmla="*/ 5692352 w 18781206"/>
              <a:gd name="connsiteY0" fmla="*/ 2461846 h 10285849"/>
              <a:gd name="connsiteX1" fmla="*/ 5622014 w 18781206"/>
              <a:gd name="connsiteY1" fmla="*/ 2532184 h 10285849"/>
              <a:gd name="connsiteX2" fmla="*/ 5607946 w 18781206"/>
              <a:gd name="connsiteY2" fmla="*/ 2588455 h 10285849"/>
              <a:gd name="connsiteX3" fmla="*/ 5650149 w 18781206"/>
              <a:gd name="connsiteY3" fmla="*/ 3179298 h 10285849"/>
              <a:gd name="connsiteX4" fmla="*/ 5692352 w 18781206"/>
              <a:gd name="connsiteY4" fmla="*/ 3291840 h 10285849"/>
              <a:gd name="connsiteX5" fmla="*/ 5720488 w 18781206"/>
              <a:gd name="connsiteY5" fmla="*/ 3319975 h 10285849"/>
              <a:gd name="connsiteX6" fmla="*/ 5748623 w 18781206"/>
              <a:gd name="connsiteY6" fmla="*/ 3362178 h 10285849"/>
              <a:gd name="connsiteX7" fmla="*/ 5804894 w 18781206"/>
              <a:gd name="connsiteY7" fmla="*/ 3376246 h 10285849"/>
              <a:gd name="connsiteX8" fmla="*/ 6086248 w 18781206"/>
              <a:gd name="connsiteY8" fmla="*/ 3348110 h 10285849"/>
              <a:gd name="connsiteX9" fmla="*/ 6170654 w 18781206"/>
              <a:gd name="connsiteY9" fmla="*/ 3235569 h 10285849"/>
              <a:gd name="connsiteX10" fmla="*/ 6212857 w 18781206"/>
              <a:gd name="connsiteY10" fmla="*/ 3179298 h 10285849"/>
              <a:gd name="connsiteX11" fmla="*/ 6269128 w 18781206"/>
              <a:gd name="connsiteY11" fmla="*/ 3080824 h 10285849"/>
              <a:gd name="connsiteX12" fmla="*/ 6311331 w 18781206"/>
              <a:gd name="connsiteY12" fmla="*/ 2982350 h 10285849"/>
              <a:gd name="connsiteX13" fmla="*/ 6297263 w 18781206"/>
              <a:gd name="connsiteY13" fmla="*/ 3010486 h 10285849"/>
              <a:gd name="connsiteX14" fmla="*/ 6283196 w 18781206"/>
              <a:gd name="connsiteY14" fmla="*/ 3108960 h 10285849"/>
              <a:gd name="connsiteX15" fmla="*/ 6269128 w 18781206"/>
              <a:gd name="connsiteY15" fmla="*/ 3193366 h 10285849"/>
              <a:gd name="connsiteX16" fmla="*/ 6255060 w 18781206"/>
              <a:gd name="connsiteY16" fmla="*/ 3305907 h 10285849"/>
              <a:gd name="connsiteX17" fmla="*/ 6297263 w 18781206"/>
              <a:gd name="connsiteY17" fmla="*/ 4178104 h 10285849"/>
              <a:gd name="connsiteX18" fmla="*/ 6325399 w 18781206"/>
              <a:gd name="connsiteY18" fmla="*/ 4220307 h 10285849"/>
              <a:gd name="connsiteX19" fmla="*/ 6423872 w 18781206"/>
              <a:gd name="connsiteY19" fmla="*/ 4248443 h 10285849"/>
              <a:gd name="connsiteX20" fmla="*/ 6874039 w 18781206"/>
              <a:gd name="connsiteY20" fmla="*/ 4234375 h 10285849"/>
              <a:gd name="connsiteX21" fmla="*/ 7324205 w 18781206"/>
              <a:gd name="connsiteY21" fmla="*/ 4009292 h 10285849"/>
              <a:gd name="connsiteX22" fmla="*/ 7647762 w 18781206"/>
              <a:gd name="connsiteY22" fmla="*/ 3784209 h 10285849"/>
              <a:gd name="connsiteX23" fmla="*/ 7774371 w 18781206"/>
              <a:gd name="connsiteY23" fmla="*/ 3643532 h 10285849"/>
              <a:gd name="connsiteX24" fmla="*/ 7788439 w 18781206"/>
              <a:gd name="connsiteY24" fmla="*/ 3601329 h 10285849"/>
              <a:gd name="connsiteX25" fmla="*/ 7732168 w 18781206"/>
              <a:gd name="connsiteY25" fmla="*/ 3629464 h 10285849"/>
              <a:gd name="connsiteX26" fmla="*/ 7704032 w 18781206"/>
              <a:gd name="connsiteY26" fmla="*/ 3713870 h 10285849"/>
              <a:gd name="connsiteX27" fmla="*/ 7675897 w 18781206"/>
              <a:gd name="connsiteY27" fmla="*/ 3854547 h 10285849"/>
              <a:gd name="connsiteX28" fmla="*/ 7633694 w 18781206"/>
              <a:gd name="connsiteY28" fmla="*/ 4065563 h 10285849"/>
              <a:gd name="connsiteX29" fmla="*/ 7647762 w 18781206"/>
              <a:gd name="connsiteY29" fmla="*/ 4389120 h 10285849"/>
              <a:gd name="connsiteX30" fmla="*/ 7689965 w 18781206"/>
              <a:gd name="connsiteY30" fmla="*/ 4403187 h 10285849"/>
              <a:gd name="connsiteX31" fmla="*/ 7760303 w 18781206"/>
              <a:gd name="connsiteY31" fmla="*/ 4375052 h 10285849"/>
              <a:gd name="connsiteX32" fmla="*/ 8055725 w 18781206"/>
              <a:gd name="connsiteY32" fmla="*/ 4206240 h 10285849"/>
              <a:gd name="connsiteX33" fmla="*/ 8294876 w 18781206"/>
              <a:gd name="connsiteY33" fmla="*/ 4051495 h 10285849"/>
              <a:gd name="connsiteX34" fmla="*/ 8618432 w 18781206"/>
              <a:gd name="connsiteY34" fmla="*/ 3924886 h 10285849"/>
              <a:gd name="connsiteX35" fmla="*/ 9026396 w 18781206"/>
              <a:gd name="connsiteY35" fmla="*/ 3784209 h 10285849"/>
              <a:gd name="connsiteX36" fmla="*/ 9406223 w 18781206"/>
              <a:gd name="connsiteY36" fmla="*/ 3685735 h 10285849"/>
              <a:gd name="connsiteX37" fmla="*/ 10011134 w 18781206"/>
              <a:gd name="connsiteY37" fmla="*/ 3502855 h 10285849"/>
              <a:gd name="connsiteX38" fmla="*/ 9842322 w 18781206"/>
              <a:gd name="connsiteY38" fmla="*/ 3812344 h 10285849"/>
              <a:gd name="connsiteX39" fmla="*/ 9743848 w 18781206"/>
              <a:gd name="connsiteY39" fmla="*/ 3910818 h 10285849"/>
              <a:gd name="connsiteX40" fmla="*/ 9673509 w 18781206"/>
              <a:gd name="connsiteY40" fmla="*/ 4079630 h 10285849"/>
              <a:gd name="connsiteX41" fmla="*/ 9532832 w 18781206"/>
              <a:gd name="connsiteY41" fmla="*/ 4346917 h 10285849"/>
              <a:gd name="connsiteX42" fmla="*/ 9504697 w 18781206"/>
              <a:gd name="connsiteY42" fmla="*/ 4501661 h 10285849"/>
              <a:gd name="connsiteX43" fmla="*/ 9490629 w 18781206"/>
              <a:gd name="connsiteY43" fmla="*/ 4670473 h 10285849"/>
              <a:gd name="connsiteX44" fmla="*/ 9560968 w 18781206"/>
              <a:gd name="connsiteY44" fmla="*/ 5162843 h 10285849"/>
              <a:gd name="connsiteX45" fmla="*/ 9673509 w 18781206"/>
              <a:gd name="connsiteY45" fmla="*/ 5289452 h 10285849"/>
              <a:gd name="connsiteX46" fmla="*/ 9786051 w 18781206"/>
              <a:gd name="connsiteY46" fmla="*/ 5345723 h 10285849"/>
              <a:gd name="connsiteX47" fmla="*/ 10151811 w 18781206"/>
              <a:gd name="connsiteY47" fmla="*/ 5387926 h 10285849"/>
              <a:gd name="connsiteX48" fmla="*/ 11727392 w 18781206"/>
              <a:gd name="connsiteY48" fmla="*/ 5331655 h 10285849"/>
              <a:gd name="connsiteX49" fmla="*/ 11924340 w 18781206"/>
              <a:gd name="connsiteY49" fmla="*/ 5303520 h 10285849"/>
              <a:gd name="connsiteX50" fmla="*/ 12065017 w 18781206"/>
              <a:gd name="connsiteY50" fmla="*/ 5261317 h 10285849"/>
              <a:gd name="connsiteX51" fmla="*/ 12107220 w 18781206"/>
              <a:gd name="connsiteY51" fmla="*/ 5247249 h 10285849"/>
              <a:gd name="connsiteX52" fmla="*/ 11052143 w 18781206"/>
              <a:gd name="connsiteY52" fmla="*/ 5387926 h 10285849"/>
              <a:gd name="connsiteX53" fmla="*/ 9968931 w 18781206"/>
              <a:gd name="connsiteY53" fmla="*/ 5683347 h 10285849"/>
              <a:gd name="connsiteX54" fmla="*/ 9364020 w 18781206"/>
              <a:gd name="connsiteY54" fmla="*/ 5950633 h 10285849"/>
              <a:gd name="connsiteX55" fmla="*/ 9293682 w 18781206"/>
              <a:gd name="connsiteY55" fmla="*/ 6020972 h 10285849"/>
              <a:gd name="connsiteX56" fmla="*/ 9490629 w 18781206"/>
              <a:gd name="connsiteY56" fmla="*/ 6119446 h 10285849"/>
              <a:gd name="connsiteX57" fmla="*/ 9701645 w 18781206"/>
              <a:gd name="connsiteY57" fmla="*/ 6175717 h 10285849"/>
              <a:gd name="connsiteX58" fmla="*/ 10081472 w 18781206"/>
              <a:gd name="connsiteY58" fmla="*/ 6217920 h 10285849"/>
              <a:gd name="connsiteX59" fmla="*/ 10644180 w 18781206"/>
              <a:gd name="connsiteY59" fmla="*/ 6274190 h 10285849"/>
              <a:gd name="connsiteX60" fmla="*/ 11628919 w 18781206"/>
              <a:gd name="connsiteY60" fmla="*/ 6260123 h 10285849"/>
              <a:gd name="connsiteX61" fmla="*/ 11811799 w 18781206"/>
              <a:gd name="connsiteY61" fmla="*/ 6203852 h 10285849"/>
              <a:gd name="connsiteX62" fmla="*/ 12332303 w 18781206"/>
              <a:gd name="connsiteY62" fmla="*/ 6147581 h 10285849"/>
              <a:gd name="connsiteX63" fmla="*/ 12726199 w 18781206"/>
              <a:gd name="connsiteY63" fmla="*/ 6091310 h 10285849"/>
              <a:gd name="connsiteX64" fmla="*/ 12965349 w 18781206"/>
              <a:gd name="connsiteY64" fmla="*/ 6105378 h 10285849"/>
              <a:gd name="connsiteX65" fmla="*/ 12726199 w 18781206"/>
              <a:gd name="connsiteY65" fmla="*/ 6274190 h 10285849"/>
              <a:gd name="connsiteX66" fmla="*/ 12458912 w 18781206"/>
              <a:gd name="connsiteY66" fmla="*/ 6414867 h 10285849"/>
              <a:gd name="connsiteX67" fmla="*/ 12191626 w 18781206"/>
              <a:gd name="connsiteY67" fmla="*/ 6471138 h 10285849"/>
              <a:gd name="connsiteX68" fmla="*/ 11628919 w 18781206"/>
              <a:gd name="connsiteY68" fmla="*/ 6541477 h 10285849"/>
              <a:gd name="connsiteX69" fmla="*/ 13739072 w 18781206"/>
              <a:gd name="connsiteY69" fmla="*/ 6625883 h 10285849"/>
              <a:gd name="connsiteX70" fmla="*/ 13120094 w 18781206"/>
              <a:gd name="connsiteY70" fmla="*/ 6738424 h 10285849"/>
              <a:gd name="connsiteX71" fmla="*/ 12599589 w 18781206"/>
              <a:gd name="connsiteY71" fmla="*/ 6780627 h 10285849"/>
              <a:gd name="connsiteX72" fmla="*/ 12149423 w 18781206"/>
              <a:gd name="connsiteY72" fmla="*/ 6865033 h 10285849"/>
              <a:gd name="connsiteX73" fmla="*/ 11854002 w 18781206"/>
              <a:gd name="connsiteY73" fmla="*/ 6907237 h 10285849"/>
              <a:gd name="connsiteX74" fmla="*/ 12205694 w 18781206"/>
              <a:gd name="connsiteY74" fmla="*/ 6949440 h 10285849"/>
              <a:gd name="connsiteX75" fmla="*/ 13921952 w 18781206"/>
              <a:gd name="connsiteY75" fmla="*/ 6977575 h 10285849"/>
              <a:gd name="connsiteX76" fmla="*/ 15891429 w 18781206"/>
              <a:gd name="connsiteY76" fmla="*/ 7033846 h 10285849"/>
              <a:gd name="connsiteX77" fmla="*/ 16158716 w 18781206"/>
              <a:gd name="connsiteY77" fmla="*/ 7019778 h 10285849"/>
              <a:gd name="connsiteX78" fmla="*/ 15708549 w 18781206"/>
              <a:gd name="connsiteY78" fmla="*/ 6963507 h 10285849"/>
              <a:gd name="connsiteX79" fmla="*/ 14864488 w 18781206"/>
              <a:gd name="connsiteY79" fmla="*/ 6780627 h 10285849"/>
              <a:gd name="connsiteX80" fmla="*/ 12768402 w 18781206"/>
              <a:gd name="connsiteY80" fmla="*/ 6203852 h 10285849"/>
              <a:gd name="connsiteX81" fmla="*/ 10798925 w 18781206"/>
              <a:gd name="connsiteY81" fmla="*/ 5838092 h 10285849"/>
              <a:gd name="connsiteX82" fmla="*/ 9926728 w 18781206"/>
              <a:gd name="connsiteY82" fmla="*/ 5683347 h 10285849"/>
              <a:gd name="connsiteX83" fmla="*/ 8941989 w 18781206"/>
              <a:gd name="connsiteY83" fmla="*/ 5570806 h 10285849"/>
              <a:gd name="connsiteX84" fmla="*/ 8815380 w 18781206"/>
              <a:gd name="connsiteY84" fmla="*/ 5556738 h 10285849"/>
              <a:gd name="connsiteX85" fmla="*/ 8927922 w 18781206"/>
              <a:gd name="connsiteY85" fmla="*/ 5472332 h 10285849"/>
              <a:gd name="connsiteX86" fmla="*/ 9476562 w 18781206"/>
              <a:gd name="connsiteY86" fmla="*/ 5275384 h 10285849"/>
              <a:gd name="connsiteX87" fmla="*/ 10784857 w 18781206"/>
              <a:gd name="connsiteY87" fmla="*/ 4783015 h 10285849"/>
              <a:gd name="connsiteX88" fmla="*/ 11713325 w 18781206"/>
              <a:gd name="connsiteY88" fmla="*/ 4586067 h 10285849"/>
              <a:gd name="connsiteX89" fmla="*/ 12909079 w 18781206"/>
              <a:gd name="connsiteY89" fmla="*/ 4290646 h 10285849"/>
              <a:gd name="connsiteX90" fmla="*/ 15722617 w 18781206"/>
              <a:gd name="connsiteY90" fmla="*/ 3840480 h 10285849"/>
              <a:gd name="connsiteX91" fmla="*/ 17143454 w 18781206"/>
              <a:gd name="connsiteY91" fmla="*/ 3657600 h 10285849"/>
              <a:gd name="connsiteX92" fmla="*/ 18508020 w 18781206"/>
              <a:gd name="connsiteY92" fmla="*/ 3432517 h 10285849"/>
              <a:gd name="connsiteX93" fmla="*/ 17818703 w 18781206"/>
              <a:gd name="connsiteY93" fmla="*/ 3348110 h 10285849"/>
              <a:gd name="connsiteX94" fmla="*/ 15370925 w 18781206"/>
              <a:gd name="connsiteY94" fmla="*/ 3319975 h 10285849"/>
              <a:gd name="connsiteX95" fmla="*/ 3976094 w 18781206"/>
              <a:gd name="connsiteY95" fmla="*/ 3263704 h 10285849"/>
              <a:gd name="connsiteX96" fmla="*/ 3047626 w 18781206"/>
              <a:gd name="connsiteY96" fmla="*/ 3291840 h 10285849"/>
              <a:gd name="connsiteX97" fmla="*/ 3230506 w 18781206"/>
              <a:gd name="connsiteY97" fmla="*/ 3305907 h 10285849"/>
              <a:gd name="connsiteX98" fmla="*/ 4074568 w 18781206"/>
              <a:gd name="connsiteY98" fmla="*/ 3235569 h 10285849"/>
              <a:gd name="connsiteX99" fmla="*/ 5636082 w 18781206"/>
              <a:gd name="connsiteY99" fmla="*/ 2813538 h 10285849"/>
              <a:gd name="connsiteX100" fmla="*/ 7380476 w 18781206"/>
              <a:gd name="connsiteY100" fmla="*/ 2335237 h 10285849"/>
              <a:gd name="connsiteX101" fmla="*/ 8238605 w 18781206"/>
              <a:gd name="connsiteY101" fmla="*/ 2067950 h 10285849"/>
              <a:gd name="connsiteX102" fmla="*/ 9645374 w 18781206"/>
              <a:gd name="connsiteY102" fmla="*/ 1856935 h 10285849"/>
              <a:gd name="connsiteX103" fmla="*/ 10137743 w 18781206"/>
              <a:gd name="connsiteY103" fmla="*/ 1814732 h 10285849"/>
              <a:gd name="connsiteX104" fmla="*/ 9645374 w 18781206"/>
              <a:gd name="connsiteY104" fmla="*/ 2447778 h 10285849"/>
              <a:gd name="connsiteX105" fmla="*/ 9378088 w 18781206"/>
              <a:gd name="connsiteY105" fmla="*/ 2813538 h 10285849"/>
              <a:gd name="connsiteX106" fmla="*/ 8871651 w 18781206"/>
              <a:gd name="connsiteY106" fmla="*/ 3685735 h 10285849"/>
              <a:gd name="connsiteX107" fmla="*/ 8266740 w 18781206"/>
              <a:gd name="connsiteY107" fmla="*/ 5176910 h 10285849"/>
              <a:gd name="connsiteX108" fmla="*/ 8140131 w 18781206"/>
              <a:gd name="connsiteY108" fmla="*/ 5570806 h 10285849"/>
              <a:gd name="connsiteX109" fmla="*/ 8041657 w 18781206"/>
              <a:gd name="connsiteY109" fmla="*/ 6217920 h 10285849"/>
              <a:gd name="connsiteX110" fmla="*/ 8126063 w 18781206"/>
              <a:gd name="connsiteY110" fmla="*/ 6302326 h 10285849"/>
              <a:gd name="connsiteX111" fmla="*/ 8280808 w 18781206"/>
              <a:gd name="connsiteY111" fmla="*/ 6203852 h 10285849"/>
              <a:gd name="connsiteX112" fmla="*/ 8548094 w 18781206"/>
              <a:gd name="connsiteY112" fmla="*/ 5894363 h 10285849"/>
              <a:gd name="connsiteX113" fmla="*/ 9420291 w 18781206"/>
              <a:gd name="connsiteY113" fmla="*/ 4712677 h 10285849"/>
              <a:gd name="connsiteX114" fmla="*/ 10616045 w 18781206"/>
              <a:gd name="connsiteY114" fmla="*/ 2489981 h 10285849"/>
              <a:gd name="connsiteX115" fmla="*/ 10953669 w 18781206"/>
              <a:gd name="connsiteY115" fmla="*/ 1477107 h 10285849"/>
              <a:gd name="connsiteX116" fmla="*/ 11024008 w 18781206"/>
              <a:gd name="connsiteY116" fmla="*/ 1266092 h 10285849"/>
              <a:gd name="connsiteX117" fmla="*/ 11038076 w 18781206"/>
              <a:gd name="connsiteY117" fmla="*/ 1209821 h 10285849"/>
              <a:gd name="connsiteX118" fmla="*/ 10686383 w 18781206"/>
              <a:gd name="connsiteY118" fmla="*/ 2504049 h 10285849"/>
              <a:gd name="connsiteX119" fmla="*/ 10531639 w 18781206"/>
              <a:gd name="connsiteY119" fmla="*/ 3052689 h 10285849"/>
              <a:gd name="connsiteX120" fmla="*/ 10362826 w 18781206"/>
              <a:gd name="connsiteY120" fmla="*/ 3784209 h 10285849"/>
              <a:gd name="connsiteX121" fmla="*/ 9870457 w 18781206"/>
              <a:gd name="connsiteY121" fmla="*/ 5387926 h 10285849"/>
              <a:gd name="connsiteX122" fmla="*/ 9673509 w 18781206"/>
              <a:gd name="connsiteY122" fmla="*/ 6949440 h 10285849"/>
              <a:gd name="connsiteX123" fmla="*/ 9462494 w 18781206"/>
              <a:gd name="connsiteY123" fmla="*/ 8046720 h 10285849"/>
              <a:gd name="connsiteX124" fmla="*/ 9349952 w 18781206"/>
              <a:gd name="connsiteY124" fmla="*/ 8440615 h 10285849"/>
              <a:gd name="connsiteX125" fmla="*/ 9195208 w 18781206"/>
              <a:gd name="connsiteY125" fmla="*/ 8778240 h 10285849"/>
              <a:gd name="connsiteX126" fmla="*/ 9110802 w 18781206"/>
              <a:gd name="connsiteY126" fmla="*/ 8876713 h 10285849"/>
              <a:gd name="connsiteX127" fmla="*/ 9026396 w 18781206"/>
              <a:gd name="connsiteY127" fmla="*/ 8918917 h 10285849"/>
              <a:gd name="connsiteX128" fmla="*/ 8702839 w 18781206"/>
              <a:gd name="connsiteY128" fmla="*/ 8876713 h 10285849"/>
              <a:gd name="connsiteX129" fmla="*/ 8590297 w 18781206"/>
              <a:gd name="connsiteY129" fmla="*/ 8665698 h 10285849"/>
              <a:gd name="connsiteX130" fmla="*/ 8337079 w 18781206"/>
              <a:gd name="connsiteY130" fmla="*/ 7484012 h 10285849"/>
              <a:gd name="connsiteX131" fmla="*/ 8351146 w 18781206"/>
              <a:gd name="connsiteY131" fmla="*/ 3910818 h 10285849"/>
              <a:gd name="connsiteX132" fmla="*/ 8505891 w 18781206"/>
              <a:gd name="connsiteY132" fmla="*/ 3362178 h 10285849"/>
              <a:gd name="connsiteX133" fmla="*/ 8660636 w 18781206"/>
              <a:gd name="connsiteY133" fmla="*/ 2982350 h 10285849"/>
              <a:gd name="connsiteX134" fmla="*/ 8702839 w 18781206"/>
              <a:gd name="connsiteY134" fmla="*/ 2897944 h 10285849"/>
              <a:gd name="connsiteX135" fmla="*/ 8660636 w 18781206"/>
              <a:gd name="connsiteY135" fmla="*/ 2912012 h 10285849"/>
              <a:gd name="connsiteX136" fmla="*/ 8393349 w 18781206"/>
              <a:gd name="connsiteY136" fmla="*/ 3643532 h 10285849"/>
              <a:gd name="connsiteX137" fmla="*/ 8140131 w 18781206"/>
              <a:gd name="connsiteY137" fmla="*/ 4276578 h 10285849"/>
              <a:gd name="connsiteX138" fmla="*/ 7900980 w 18781206"/>
              <a:gd name="connsiteY138" fmla="*/ 4951827 h 10285849"/>
              <a:gd name="connsiteX139" fmla="*/ 7267934 w 18781206"/>
              <a:gd name="connsiteY139" fmla="*/ 6386732 h 10285849"/>
              <a:gd name="connsiteX140" fmla="*/ 6733362 w 18781206"/>
              <a:gd name="connsiteY140" fmla="*/ 7624689 h 10285849"/>
              <a:gd name="connsiteX141" fmla="*/ 6395737 w 18781206"/>
              <a:gd name="connsiteY141" fmla="*/ 8412480 h 10285849"/>
              <a:gd name="connsiteX142" fmla="*/ 6325399 w 18781206"/>
              <a:gd name="connsiteY142" fmla="*/ 8496886 h 10285849"/>
              <a:gd name="connsiteX143" fmla="*/ 6311331 w 18781206"/>
              <a:gd name="connsiteY143" fmla="*/ 3615397 h 10285849"/>
              <a:gd name="connsiteX144" fmla="*/ 6240992 w 18781206"/>
              <a:gd name="connsiteY144" fmla="*/ 4023360 h 10285849"/>
              <a:gd name="connsiteX145" fmla="*/ 6072180 w 18781206"/>
              <a:gd name="connsiteY145" fmla="*/ 4614203 h 10285849"/>
              <a:gd name="connsiteX146" fmla="*/ 5917436 w 18781206"/>
              <a:gd name="connsiteY146" fmla="*/ 5739618 h 10285849"/>
              <a:gd name="connsiteX147" fmla="*/ 5734556 w 18781206"/>
              <a:gd name="connsiteY147" fmla="*/ 6963507 h 10285849"/>
              <a:gd name="connsiteX148" fmla="*/ 5776759 w 18781206"/>
              <a:gd name="connsiteY148" fmla="*/ 8384344 h 10285849"/>
              <a:gd name="connsiteX149" fmla="*/ 5833029 w 18781206"/>
              <a:gd name="connsiteY149" fmla="*/ 8088923 h 10285849"/>
              <a:gd name="connsiteX150" fmla="*/ 6015909 w 18781206"/>
              <a:gd name="connsiteY150" fmla="*/ 6794695 h 10285849"/>
              <a:gd name="connsiteX151" fmla="*/ 6297263 w 18781206"/>
              <a:gd name="connsiteY151" fmla="*/ 5303520 h 10285849"/>
              <a:gd name="connsiteX152" fmla="*/ 6381669 w 18781206"/>
              <a:gd name="connsiteY152" fmla="*/ 4473526 h 10285849"/>
              <a:gd name="connsiteX153" fmla="*/ 6536414 w 18781206"/>
              <a:gd name="connsiteY153" fmla="*/ 3657600 h 10285849"/>
              <a:gd name="connsiteX154" fmla="*/ 6606752 w 18781206"/>
              <a:gd name="connsiteY154" fmla="*/ 3052689 h 10285849"/>
              <a:gd name="connsiteX155" fmla="*/ 6719294 w 18781206"/>
              <a:gd name="connsiteY155" fmla="*/ 2630658 h 10285849"/>
              <a:gd name="connsiteX156" fmla="*/ 6677091 w 18781206"/>
              <a:gd name="connsiteY156" fmla="*/ 2686929 h 10285849"/>
              <a:gd name="connsiteX157" fmla="*/ 6114383 w 18781206"/>
              <a:gd name="connsiteY157" fmla="*/ 3953021 h 10285849"/>
              <a:gd name="connsiteX158" fmla="*/ 5959639 w 18781206"/>
              <a:gd name="connsiteY158" fmla="*/ 4459458 h 10285849"/>
              <a:gd name="connsiteX159" fmla="*/ 5762691 w 18781206"/>
              <a:gd name="connsiteY159" fmla="*/ 4979963 h 10285849"/>
              <a:gd name="connsiteX160" fmla="*/ 5579811 w 18781206"/>
              <a:gd name="connsiteY160" fmla="*/ 5753686 h 10285849"/>
              <a:gd name="connsiteX161" fmla="*/ 5495405 w 18781206"/>
              <a:gd name="connsiteY161" fmla="*/ 6063175 h 10285849"/>
              <a:gd name="connsiteX162" fmla="*/ 5509472 w 18781206"/>
              <a:gd name="connsiteY162" fmla="*/ 6203852 h 10285849"/>
              <a:gd name="connsiteX163" fmla="*/ 5523540 w 18781206"/>
              <a:gd name="connsiteY163" fmla="*/ 6035040 h 10285849"/>
              <a:gd name="connsiteX164" fmla="*/ 5439134 w 18781206"/>
              <a:gd name="connsiteY164" fmla="*/ 2546252 h 10285849"/>
              <a:gd name="connsiteX165" fmla="*/ 5340660 w 18781206"/>
              <a:gd name="connsiteY165" fmla="*/ 2067950 h 10285849"/>
              <a:gd name="connsiteX166" fmla="*/ 5242186 w 18781206"/>
              <a:gd name="connsiteY166" fmla="*/ 1927273 h 10285849"/>
              <a:gd name="connsiteX167" fmla="*/ 5171848 w 18781206"/>
              <a:gd name="connsiteY167" fmla="*/ 2250830 h 10285849"/>
              <a:gd name="connsiteX168" fmla="*/ 5425066 w 18781206"/>
              <a:gd name="connsiteY168" fmla="*/ 2785403 h 10285849"/>
              <a:gd name="connsiteX169" fmla="*/ 5706420 w 18781206"/>
              <a:gd name="connsiteY169" fmla="*/ 2841673 h 10285849"/>
              <a:gd name="connsiteX170" fmla="*/ 6902174 w 18781206"/>
              <a:gd name="connsiteY170" fmla="*/ 2982350 h 10285849"/>
              <a:gd name="connsiteX171" fmla="*/ 8126063 w 18781206"/>
              <a:gd name="connsiteY171" fmla="*/ 2940147 h 10285849"/>
              <a:gd name="connsiteX172" fmla="*/ 8618432 w 18781206"/>
              <a:gd name="connsiteY172" fmla="*/ 2869809 h 10285849"/>
              <a:gd name="connsiteX173" fmla="*/ 9026396 w 18781206"/>
              <a:gd name="connsiteY173" fmla="*/ 2827606 h 10285849"/>
              <a:gd name="connsiteX174" fmla="*/ 9504697 w 18781206"/>
              <a:gd name="connsiteY174" fmla="*/ 2743200 h 10285849"/>
              <a:gd name="connsiteX175" fmla="*/ 9926728 w 18781206"/>
              <a:gd name="connsiteY175" fmla="*/ 2827606 h 10285849"/>
              <a:gd name="connsiteX176" fmla="*/ 10039269 w 18781206"/>
              <a:gd name="connsiteY176" fmla="*/ 2926080 h 10285849"/>
              <a:gd name="connsiteX177" fmla="*/ 10137743 w 18781206"/>
              <a:gd name="connsiteY177" fmla="*/ 3066757 h 10285849"/>
              <a:gd name="connsiteX178" fmla="*/ 10376894 w 18781206"/>
              <a:gd name="connsiteY178" fmla="*/ 3573193 h 10285849"/>
              <a:gd name="connsiteX179" fmla="*/ 10405029 w 18781206"/>
              <a:gd name="connsiteY179" fmla="*/ 3713870 h 10285849"/>
              <a:gd name="connsiteX180" fmla="*/ 10419097 w 18781206"/>
              <a:gd name="connsiteY180" fmla="*/ 3770141 h 10285849"/>
              <a:gd name="connsiteX181" fmla="*/ 10433165 w 18781206"/>
              <a:gd name="connsiteY181" fmla="*/ 3812344 h 10285849"/>
              <a:gd name="connsiteX182" fmla="*/ 10489436 w 18781206"/>
              <a:gd name="connsiteY182" fmla="*/ 3826412 h 10285849"/>
              <a:gd name="connsiteX183" fmla="*/ 10855196 w 18781206"/>
              <a:gd name="connsiteY183" fmla="*/ 3756073 h 10285849"/>
              <a:gd name="connsiteX184" fmla="*/ 11305362 w 18781206"/>
              <a:gd name="connsiteY184" fmla="*/ 3657600 h 10285849"/>
              <a:gd name="connsiteX185" fmla="*/ 11980611 w 18781206"/>
              <a:gd name="connsiteY185" fmla="*/ 3629464 h 10285849"/>
              <a:gd name="connsiteX186" fmla="*/ 15891429 w 18781206"/>
              <a:gd name="connsiteY186" fmla="*/ 3713870 h 10285849"/>
              <a:gd name="connsiteX187" fmla="*/ 17551417 w 18781206"/>
              <a:gd name="connsiteY187" fmla="*/ 3756073 h 10285849"/>
              <a:gd name="connsiteX188" fmla="*/ 11488242 w 18781206"/>
              <a:gd name="connsiteY188" fmla="*/ 3713870 h 10285849"/>
              <a:gd name="connsiteX189" fmla="*/ 9110802 w 18781206"/>
              <a:gd name="connsiteY189" fmla="*/ 3643532 h 10285849"/>
              <a:gd name="connsiteX190" fmla="*/ 7915048 w 18781206"/>
              <a:gd name="connsiteY190" fmla="*/ 3488787 h 10285849"/>
              <a:gd name="connsiteX191" fmla="*/ 6198789 w 18781206"/>
              <a:gd name="connsiteY191" fmla="*/ 3404381 h 10285849"/>
              <a:gd name="connsiteX192" fmla="*/ 12824672 w 18781206"/>
              <a:gd name="connsiteY192" fmla="*/ 3418449 h 10285849"/>
              <a:gd name="connsiteX193" fmla="*/ 13288906 w 18781206"/>
              <a:gd name="connsiteY193" fmla="*/ 3348110 h 10285849"/>
              <a:gd name="connsiteX194" fmla="*/ 13387380 w 18781206"/>
              <a:gd name="connsiteY194" fmla="*/ 3291840 h 10285849"/>
              <a:gd name="connsiteX195" fmla="*/ 13260771 w 18781206"/>
              <a:gd name="connsiteY195" fmla="*/ 3249637 h 10285849"/>
              <a:gd name="connsiteX196" fmla="*/ 12838740 w 18781206"/>
              <a:gd name="connsiteY196" fmla="*/ 3165230 h 10285849"/>
              <a:gd name="connsiteX197" fmla="*/ 10503503 w 18781206"/>
              <a:gd name="connsiteY197" fmla="*/ 2855741 h 10285849"/>
              <a:gd name="connsiteX198" fmla="*/ 8970125 w 18781206"/>
              <a:gd name="connsiteY198" fmla="*/ 2686929 h 10285849"/>
              <a:gd name="connsiteX199" fmla="*/ 7605559 w 18781206"/>
              <a:gd name="connsiteY199" fmla="*/ 2630658 h 10285849"/>
              <a:gd name="connsiteX200" fmla="*/ 4763885 w 18781206"/>
              <a:gd name="connsiteY200" fmla="*/ 2532184 h 10285849"/>
              <a:gd name="connsiteX201" fmla="*/ 3976094 w 18781206"/>
              <a:gd name="connsiteY201" fmla="*/ 2461846 h 10285849"/>
              <a:gd name="connsiteX202" fmla="*/ 5551676 w 18781206"/>
              <a:gd name="connsiteY202" fmla="*/ 2166424 h 10285849"/>
              <a:gd name="connsiteX203" fmla="*/ 6452008 w 18781206"/>
              <a:gd name="connsiteY203" fmla="*/ 1899138 h 10285849"/>
              <a:gd name="connsiteX204" fmla="*/ 7225731 w 18781206"/>
              <a:gd name="connsiteY204" fmla="*/ 1645920 h 10285849"/>
              <a:gd name="connsiteX205" fmla="*/ 7929116 w 18781206"/>
              <a:gd name="connsiteY205" fmla="*/ 1448972 h 10285849"/>
              <a:gd name="connsiteX206" fmla="*/ 8941989 w 18781206"/>
              <a:gd name="connsiteY206" fmla="*/ 1026941 h 10285849"/>
              <a:gd name="connsiteX207" fmla="*/ 9181140 w 18781206"/>
              <a:gd name="connsiteY207" fmla="*/ 858129 h 10285849"/>
              <a:gd name="connsiteX208" fmla="*/ 8857583 w 18781206"/>
              <a:gd name="connsiteY208" fmla="*/ 1167618 h 10285849"/>
              <a:gd name="connsiteX209" fmla="*/ 8224537 w 18781206"/>
              <a:gd name="connsiteY209" fmla="*/ 2011680 h 10285849"/>
              <a:gd name="connsiteX210" fmla="*/ 7521152 w 18781206"/>
              <a:gd name="connsiteY210" fmla="*/ 3277772 h 10285849"/>
              <a:gd name="connsiteX211" fmla="*/ 7028783 w 18781206"/>
              <a:gd name="connsiteY211" fmla="*/ 4543864 h 10285849"/>
              <a:gd name="connsiteX212" fmla="*/ 6888106 w 18781206"/>
              <a:gd name="connsiteY212" fmla="*/ 5205046 h 10285849"/>
              <a:gd name="connsiteX213" fmla="*/ 6986580 w 18781206"/>
              <a:gd name="connsiteY213" fmla="*/ 6654018 h 10285849"/>
              <a:gd name="connsiteX214" fmla="*/ 7197596 w 18781206"/>
              <a:gd name="connsiteY214" fmla="*/ 6921304 h 10285849"/>
              <a:gd name="connsiteX215" fmla="*/ 7352340 w 18781206"/>
              <a:gd name="connsiteY215" fmla="*/ 6963507 h 10285849"/>
              <a:gd name="connsiteX216" fmla="*/ 8027589 w 18781206"/>
              <a:gd name="connsiteY216" fmla="*/ 6738424 h 10285849"/>
              <a:gd name="connsiteX217" fmla="*/ 10137743 w 18781206"/>
              <a:gd name="connsiteY217" fmla="*/ 4797083 h 10285849"/>
              <a:gd name="connsiteX218" fmla="*/ 11614851 w 18781206"/>
              <a:gd name="connsiteY218" fmla="*/ 2996418 h 10285849"/>
              <a:gd name="connsiteX219" fmla="*/ 12332303 w 18781206"/>
              <a:gd name="connsiteY219" fmla="*/ 2152357 h 10285849"/>
              <a:gd name="connsiteX220" fmla="*/ 12529251 w 18781206"/>
              <a:gd name="connsiteY220" fmla="*/ 1927273 h 10285849"/>
              <a:gd name="connsiteX221" fmla="*/ 12740266 w 18781206"/>
              <a:gd name="connsiteY221" fmla="*/ 1744393 h 10285849"/>
              <a:gd name="connsiteX222" fmla="*/ 12768402 w 18781206"/>
              <a:gd name="connsiteY222" fmla="*/ 1786597 h 10285849"/>
              <a:gd name="connsiteX223" fmla="*/ 12487048 w 18781206"/>
              <a:gd name="connsiteY223" fmla="*/ 2335237 h 10285849"/>
              <a:gd name="connsiteX224" fmla="*/ 11952476 w 18781206"/>
              <a:gd name="connsiteY224" fmla="*/ 3291840 h 10285849"/>
              <a:gd name="connsiteX225" fmla="*/ 11347565 w 18781206"/>
              <a:gd name="connsiteY225" fmla="*/ 4121833 h 10285849"/>
              <a:gd name="connsiteX226" fmla="*/ 11108414 w 18781206"/>
              <a:gd name="connsiteY226" fmla="*/ 4473526 h 10285849"/>
              <a:gd name="connsiteX227" fmla="*/ 10967737 w 18781206"/>
              <a:gd name="connsiteY227" fmla="*/ 4642338 h 10285849"/>
              <a:gd name="connsiteX228" fmla="*/ 11136549 w 18781206"/>
              <a:gd name="connsiteY228" fmla="*/ 4572000 h 10285849"/>
              <a:gd name="connsiteX229" fmla="*/ 11502309 w 18781206"/>
              <a:gd name="connsiteY229" fmla="*/ 4121833 h 10285849"/>
              <a:gd name="connsiteX230" fmla="*/ 12487048 w 18781206"/>
              <a:gd name="connsiteY230" fmla="*/ 2785403 h 10285849"/>
              <a:gd name="connsiteX231" fmla="*/ 13598396 w 18781206"/>
              <a:gd name="connsiteY231" fmla="*/ 1477107 h 10285849"/>
              <a:gd name="connsiteX232" fmla="*/ 14329916 w 18781206"/>
              <a:gd name="connsiteY232" fmla="*/ 548640 h 10285849"/>
              <a:gd name="connsiteX233" fmla="*/ 14498728 w 18781206"/>
              <a:gd name="connsiteY233" fmla="*/ 337624 h 10285849"/>
              <a:gd name="connsiteX234" fmla="*/ 14526863 w 18781206"/>
              <a:gd name="connsiteY234" fmla="*/ 295421 h 10285849"/>
              <a:gd name="connsiteX235" fmla="*/ 14273645 w 18781206"/>
              <a:gd name="connsiteY235" fmla="*/ 928467 h 10285849"/>
              <a:gd name="connsiteX236" fmla="*/ 14076697 w 18781206"/>
              <a:gd name="connsiteY236" fmla="*/ 1378633 h 10285849"/>
              <a:gd name="connsiteX237" fmla="*/ 13710937 w 18781206"/>
              <a:gd name="connsiteY237" fmla="*/ 2743200 h 10285849"/>
              <a:gd name="connsiteX238" fmla="*/ 13457719 w 18781206"/>
              <a:gd name="connsiteY238" fmla="*/ 5233181 h 10285849"/>
              <a:gd name="connsiteX239" fmla="*/ 13570260 w 18781206"/>
              <a:gd name="connsiteY239" fmla="*/ 7371470 h 10285849"/>
              <a:gd name="connsiteX240" fmla="*/ 13753140 w 18781206"/>
              <a:gd name="connsiteY240" fmla="*/ 7863840 h 10285849"/>
              <a:gd name="connsiteX241" fmla="*/ 13795343 w 18781206"/>
              <a:gd name="connsiteY241" fmla="*/ 7877907 h 10285849"/>
              <a:gd name="connsiteX242" fmla="*/ 13907885 w 18781206"/>
              <a:gd name="connsiteY242" fmla="*/ 7638757 h 10285849"/>
              <a:gd name="connsiteX243" fmla="*/ 13893817 w 18781206"/>
              <a:gd name="connsiteY243" fmla="*/ 4740812 h 10285849"/>
              <a:gd name="connsiteX244" fmla="*/ 13865682 w 18781206"/>
              <a:gd name="connsiteY244" fmla="*/ 4487593 h 10285849"/>
              <a:gd name="connsiteX245" fmla="*/ 13795343 w 18781206"/>
              <a:gd name="connsiteY245" fmla="*/ 4178104 h 10285849"/>
              <a:gd name="connsiteX246" fmla="*/ 13753140 w 18781206"/>
              <a:gd name="connsiteY246" fmla="*/ 4220307 h 10285849"/>
              <a:gd name="connsiteX247" fmla="*/ 13654666 w 18781206"/>
              <a:gd name="connsiteY247" fmla="*/ 4557932 h 10285849"/>
              <a:gd name="connsiteX248" fmla="*/ 13471786 w 18781206"/>
              <a:gd name="connsiteY248" fmla="*/ 5106572 h 10285849"/>
              <a:gd name="connsiteX249" fmla="*/ 12965349 w 18781206"/>
              <a:gd name="connsiteY249" fmla="*/ 6457070 h 10285849"/>
              <a:gd name="connsiteX250" fmla="*/ 12669928 w 18781206"/>
              <a:gd name="connsiteY250" fmla="*/ 7244861 h 10285849"/>
              <a:gd name="connsiteX251" fmla="*/ 12444845 w 18781206"/>
              <a:gd name="connsiteY251" fmla="*/ 7948246 h 10285849"/>
              <a:gd name="connsiteX252" fmla="*/ 11797731 w 18781206"/>
              <a:gd name="connsiteY252" fmla="*/ 9270609 h 10285849"/>
              <a:gd name="connsiteX253" fmla="*/ 11614851 w 18781206"/>
              <a:gd name="connsiteY253" fmla="*/ 9425353 h 10285849"/>
              <a:gd name="connsiteX254" fmla="*/ 11516377 w 18781206"/>
              <a:gd name="connsiteY254" fmla="*/ 9242473 h 10285849"/>
              <a:gd name="connsiteX255" fmla="*/ 11502309 w 18781206"/>
              <a:gd name="connsiteY255" fmla="*/ 8918917 h 10285849"/>
              <a:gd name="connsiteX256" fmla="*/ 11474174 w 18781206"/>
              <a:gd name="connsiteY256" fmla="*/ 8356209 h 10285849"/>
              <a:gd name="connsiteX257" fmla="*/ 11319429 w 18781206"/>
              <a:gd name="connsiteY257" fmla="*/ 6274190 h 10285849"/>
              <a:gd name="connsiteX258" fmla="*/ 11066211 w 18781206"/>
              <a:gd name="connsiteY258" fmla="*/ 4586067 h 10285849"/>
              <a:gd name="connsiteX259" fmla="*/ 10883331 w 18781206"/>
              <a:gd name="connsiteY259" fmla="*/ 3812344 h 10285849"/>
              <a:gd name="connsiteX260" fmla="*/ 10658248 w 18781206"/>
              <a:gd name="connsiteY260" fmla="*/ 3123027 h 10285849"/>
              <a:gd name="connsiteX261" fmla="*/ 10616045 w 18781206"/>
              <a:gd name="connsiteY261" fmla="*/ 3066757 h 10285849"/>
              <a:gd name="connsiteX262" fmla="*/ 10587909 w 18781206"/>
              <a:gd name="connsiteY262" fmla="*/ 3024553 h 10285849"/>
              <a:gd name="connsiteX263" fmla="*/ 10489436 w 18781206"/>
              <a:gd name="connsiteY263" fmla="*/ 3094892 h 10285849"/>
              <a:gd name="connsiteX264" fmla="*/ 10137743 w 18781206"/>
              <a:gd name="connsiteY264" fmla="*/ 4360984 h 10285849"/>
              <a:gd name="connsiteX265" fmla="*/ 9982999 w 18781206"/>
              <a:gd name="connsiteY265" fmla="*/ 4909624 h 10285849"/>
              <a:gd name="connsiteX266" fmla="*/ 9631306 w 18781206"/>
              <a:gd name="connsiteY266" fmla="*/ 6119446 h 10285849"/>
              <a:gd name="connsiteX267" fmla="*/ 9476562 w 18781206"/>
              <a:gd name="connsiteY267" fmla="*/ 6780627 h 10285849"/>
              <a:gd name="connsiteX268" fmla="*/ 8899786 w 18781206"/>
              <a:gd name="connsiteY268" fmla="*/ 8356209 h 10285849"/>
              <a:gd name="connsiteX269" fmla="*/ 8787245 w 18781206"/>
              <a:gd name="connsiteY269" fmla="*/ 8482818 h 10285849"/>
              <a:gd name="connsiteX270" fmla="*/ 8730974 w 18781206"/>
              <a:gd name="connsiteY270" fmla="*/ 8440615 h 10285849"/>
              <a:gd name="connsiteX271" fmla="*/ 8590297 w 18781206"/>
              <a:gd name="connsiteY271" fmla="*/ 7891975 h 10285849"/>
              <a:gd name="connsiteX272" fmla="*/ 8280808 w 18781206"/>
              <a:gd name="connsiteY272" fmla="*/ 6879101 h 10285849"/>
              <a:gd name="connsiteX273" fmla="*/ 7957251 w 18781206"/>
              <a:gd name="connsiteY273" fmla="*/ 5711483 h 10285849"/>
              <a:gd name="connsiteX274" fmla="*/ 7802506 w 18781206"/>
              <a:gd name="connsiteY274" fmla="*/ 5120640 h 10285849"/>
              <a:gd name="connsiteX275" fmla="*/ 7605559 w 18781206"/>
              <a:gd name="connsiteY275" fmla="*/ 4501661 h 10285849"/>
              <a:gd name="connsiteX276" fmla="*/ 7549288 w 18781206"/>
              <a:gd name="connsiteY276" fmla="*/ 4164037 h 10285849"/>
              <a:gd name="connsiteX277" fmla="*/ 7493017 w 18781206"/>
              <a:gd name="connsiteY277" fmla="*/ 4023360 h 10285849"/>
              <a:gd name="connsiteX278" fmla="*/ 7464882 w 18781206"/>
              <a:gd name="connsiteY278" fmla="*/ 3938953 h 10285849"/>
              <a:gd name="connsiteX279" fmla="*/ 7394543 w 18781206"/>
              <a:gd name="connsiteY279" fmla="*/ 3981157 h 10285849"/>
              <a:gd name="connsiteX280" fmla="*/ 7239799 w 18781206"/>
              <a:gd name="connsiteY280" fmla="*/ 4276578 h 10285849"/>
              <a:gd name="connsiteX281" fmla="*/ 6986580 w 18781206"/>
              <a:gd name="connsiteY281" fmla="*/ 4726744 h 10285849"/>
              <a:gd name="connsiteX282" fmla="*/ 6859971 w 18781206"/>
              <a:gd name="connsiteY282" fmla="*/ 4951827 h 10285849"/>
              <a:gd name="connsiteX283" fmla="*/ 6733362 w 18781206"/>
              <a:gd name="connsiteY283" fmla="*/ 5176910 h 10285849"/>
              <a:gd name="connsiteX284" fmla="*/ 6620820 w 18781206"/>
              <a:gd name="connsiteY284" fmla="*/ 5472332 h 10285849"/>
              <a:gd name="connsiteX285" fmla="*/ 6494211 w 18781206"/>
              <a:gd name="connsiteY285" fmla="*/ 5753686 h 10285849"/>
              <a:gd name="connsiteX286" fmla="*/ 6437940 w 18781206"/>
              <a:gd name="connsiteY286" fmla="*/ 5894363 h 10285849"/>
              <a:gd name="connsiteX287" fmla="*/ 6409805 w 18781206"/>
              <a:gd name="connsiteY287" fmla="*/ 6035040 h 10285849"/>
              <a:gd name="connsiteX288" fmla="*/ 6395737 w 18781206"/>
              <a:gd name="connsiteY288" fmla="*/ 6077243 h 10285849"/>
              <a:gd name="connsiteX289" fmla="*/ 6494211 w 18781206"/>
              <a:gd name="connsiteY289" fmla="*/ 4909624 h 10285849"/>
              <a:gd name="connsiteX290" fmla="*/ 6550482 w 18781206"/>
              <a:gd name="connsiteY290" fmla="*/ 3376246 h 10285849"/>
              <a:gd name="connsiteX291" fmla="*/ 6466076 w 18781206"/>
              <a:gd name="connsiteY291" fmla="*/ 2686929 h 10285849"/>
              <a:gd name="connsiteX292" fmla="*/ 6381669 w 18781206"/>
              <a:gd name="connsiteY292" fmla="*/ 2897944 h 10285849"/>
              <a:gd name="connsiteX293" fmla="*/ 5847097 w 18781206"/>
              <a:gd name="connsiteY293" fmla="*/ 4726744 h 10285849"/>
              <a:gd name="connsiteX294" fmla="*/ 5622014 w 18781206"/>
              <a:gd name="connsiteY294" fmla="*/ 5472332 h 10285849"/>
              <a:gd name="connsiteX295" fmla="*/ 5382863 w 18781206"/>
              <a:gd name="connsiteY295" fmla="*/ 6330461 h 10285849"/>
              <a:gd name="connsiteX296" fmla="*/ 5115577 w 18781206"/>
              <a:gd name="connsiteY296" fmla="*/ 7230793 h 10285849"/>
              <a:gd name="connsiteX297" fmla="*/ 4876426 w 18781206"/>
              <a:gd name="connsiteY297" fmla="*/ 8046720 h 10285849"/>
              <a:gd name="connsiteX298" fmla="*/ 4623208 w 18781206"/>
              <a:gd name="connsiteY298" fmla="*/ 8750104 h 10285849"/>
              <a:gd name="connsiteX299" fmla="*/ 4271516 w 18781206"/>
              <a:gd name="connsiteY299" fmla="*/ 9875520 h 10285849"/>
              <a:gd name="connsiteX300" fmla="*/ 4257448 w 18781206"/>
              <a:gd name="connsiteY300" fmla="*/ 9706707 h 10285849"/>
              <a:gd name="connsiteX301" fmla="*/ 4412192 w 18781206"/>
              <a:gd name="connsiteY301" fmla="*/ 8890781 h 10285849"/>
              <a:gd name="connsiteX302" fmla="*/ 4538802 w 18781206"/>
              <a:gd name="connsiteY302" fmla="*/ 7990449 h 10285849"/>
              <a:gd name="connsiteX303" fmla="*/ 4581005 w 18781206"/>
              <a:gd name="connsiteY303" fmla="*/ 7427741 h 10285849"/>
              <a:gd name="connsiteX304" fmla="*/ 4679479 w 18781206"/>
              <a:gd name="connsiteY304" fmla="*/ 7047913 h 10285849"/>
              <a:gd name="connsiteX305" fmla="*/ 4763885 w 18781206"/>
              <a:gd name="connsiteY305" fmla="*/ 6344529 h 10285849"/>
              <a:gd name="connsiteX306" fmla="*/ 4749817 w 18781206"/>
              <a:gd name="connsiteY306" fmla="*/ 6133513 h 10285849"/>
              <a:gd name="connsiteX307" fmla="*/ 4721682 w 18781206"/>
              <a:gd name="connsiteY307" fmla="*/ 6203852 h 10285849"/>
              <a:gd name="connsiteX308" fmla="*/ 4707614 w 18781206"/>
              <a:gd name="connsiteY308" fmla="*/ 6414867 h 10285849"/>
              <a:gd name="connsiteX309" fmla="*/ 4665411 w 18781206"/>
              <a:gd name="connsiteY309" fmla="*/ 6654018 h 10285849"/>
              <a:gd name="connsiteX310" fmla="*/ 4637276 w 18781206"/>
              <a:gd name="connsiteY310" fmla="*/ 6879101 h 10285849"/>
              <a:gd name="connsiteX311" fmla="*/ 4665411 w 18781206"/>
              <a:gd name="connsiteY311" fmla="*/ 7413673 h 10285849"/>
              <a:gd name="connsiteX312" fmla="*/ 4834223 w 18781206"/>
              <a:gd name="connsiteY312" fmla="*/ 7301132 h 10285849"/>
              <a:gd name="connsiteX313" fmla="*/ 5157780 w 18781206"/>
              <a:gd name="connsiteY313" fmla="*/ 6935372 h 10285849"/>
              <a:gd name="connsiteX314" fmla="*/ 5945571 w 18781206"/>
              <a:gd name="connsiteY314" fmla="*/ 5472332 h 10285849"/>
              <a:gd name="connsiteX315" fmla="*/ 6297263 w 18781206"/>
              <a:gd name="connsiteY315" fmla="*/ 4600135 h 10285849"/>
              <a:gd name="connsiteX316" fmla="*/ 7113189 w 18781206"/>
              <a:gd name="connsiteY316" fmla="*/ 3221501 h 10285849"/>
              <a:gd name="connsiteX317" fmla="*/ 7352340 w 18781206"/>
              <a:gd name="connsiteY317" fmla="*/ 2799470 h 10285849"/>
              <a:gd name="connsiteX318" fmla="*/ 7464882 w 18781206"/>
              <a:gd name="connsiteY318" fmla="*/ 2630658 h 10285849"/>
              <a:gd name="connsiteX319" fmla="*/ 7577423 w 18781206"/>
              <a:gd name="connsiteY319" fmla="*/ 2419643 h 10285849"/>
              <a:gd name="connsiteX320" fmla="*/ 7507085 w 18781206"/>
              <a:gd name="connsiteY320" fmla="*/ 2447778 h 10285849"/>
              <a:gd name="connsiteX321" fmla="*/ 7436746 w 18781206"/>
              <a:gd name="connsiteY321" fmla="*/ 2729132 h 10285849"/>
              <a:gd name="connsiteX322" fmla="*/ 7338272 w 18781206"/>
              <a:gd name="connsiteY322" fmla="*/ 3854547 h 10285849"/>
              <a:gd name="connsiteX323" fmla="*/ 7408611 w 18781206"/>
              <a:gd name="connsiteY323" fmla="*/ 7258929 h 10285849"/>
              <a:gd name="connsiteX324" fmla="*/ 7675897 w 18781206"/>
              <a:gd name="connsiteY324" fmla="*/ 8060787 h 10285849"/>
              <a:gd name="connsiteX325" fmla="*/ 7774371 w 18781206"/>
              <a:gd name="connsiteY325" fmla="*/ 8187397 h 10285849"/>
              <a:gd name="connsiteX326" fmla="*/ 7915048 w 18781206"/>
              <a:gd name="connsiteY326" fmla="*/ 8215532 h 10285849"/>
              <a:gd name="connsiteX327" fmla="*/ 8238605 w 18781206"/>
              <a:gd name="connsiteY327" fmla="*/ 8145193 h 10285849"/>
              <a:gd name="connsiteX328" fmla="*/ 8801312 w 18781206"/>
              <a:gd name="connsiteY328" fmla="*/ 7582486 h 10285849"/>
              <a:gd name="connsiteX329" fmla="*/ 9490629 w 18781206"/>
              <a:gd name="connsiteY329" fmla="*/ 6766560 h 10285849"/>
              <a:gd name="connsiteX330" fmla="*/ 9828254 w 18781206"/>
              <a:gd name="connsiteY330" fmla="*/ 6428935 h 10285849"/>
              <a:gd name="connsiteX331" fmla="*/ 10573842 w 18781206"/>
              <a:gd name="connsiteY331" fmla="*/ 5894363 h 10285849"/>
              <a:gd name="connsiteX332" fmla="*/ 11460106 w 18781206"/>
              <a:gd name="connsiteY332" fmla="*/ 5584873 h 10285849"/>
              <a:gd name="connsiteX333" fmla="*/ 11600783 w 18781206"/>
              <a:gd name="connsiteY333" fmla="*/ 5570806 h 10285849"/>
              <a:gd name="connsiteX334" fmla="*/ 11882137 w 18781206"/>
              <a:gd name="connsiteY334" fmla="*/ 5584873 h 10285849"/>
              <a:gd name="connsiteX335" fmla="*/ 11839934 w 18781206"/>
              <a:gd name="connsiteY335" fmla="*/ 5655212 h 10285849"/>
              <a:gd name="connsiteX336" fmla="*/ 11769596 w 18781206"/>
              <a:gd name="connsiteY336" fmla="*/ 5753686 h 10285849"/>
              <a:gd name="connsiteX337" fmla="*/ 11333497 w 18781206"/>
              <a:gd name="connsiteY337" fmla="*/ 6006904 h 10285849"/>
              <a:gd name="connsiteX338" fmla="*/ 10250285 w 18781206"/>
              <a:gd name="connsiteY338" fmla="*/ 6231987 h 10285849"/>
              <a:gd name="connsiteX339" fmla="*/ 9575036 w 18781206"/>
              <a:gd name="connsiteY339" fmla="*/ 6260123 h 10285849"/>
              <a:gd name="connsiteX340" fmla="*/ 7619626 w 18781206"/>
              <a:gd name="connsiteY340" fmla="*/ 6217920 h 10285849"/>
              <a:gd name="connsiteX341" fmla="*/ 6677091 w 18781206"/>
              <a:gd name="connsiteY341" fmla="*/ 6077243 h 10285849"/>
              <a:gd name="connsiteX342" fmla="*/ 6466076 w 18781206"/>
              <a:gd name="connsiteY342" fmla="*/ 6063175 h 10285849"/>
              <a:gd name="connsiteX343" fmla="*/ 6072180 w 18781206"/>
              <a:gd name="connsiteY343" fmla="*/ 6049107 h 10285849"/>
              <a:gd name="connsiteX344" fmla="*/ 6100316 w 18781206"/>
              <a:gd name="connsiteY344" fmla="*/ 6077243 h 10285849"/>
              <a:gd name="connsiteX345" fmla="*/ 6198789 w 18781206"/>
              <a:gd name="connsiteY345" fmla="*/ 6091310 h 10285849"/>
              <a:gd name="connsiteX346" fmla="*/ 6691159 w 18781206"/>
              <a:gd name="connsiteY346" fmla="*/ 6161649 h 10285849"/>
              <a:gd name="connsiteX347" fmla="*/ 8097928 w 18781206"/>
              <a:gd name="connsiteY347" fmla="*/ 6316393 h 10285849"/>
              <a:gd name="connsiteX348" fmla="*/ 11038076 w 18781206"/>
              <a:gd name="connsiteY348" fmla="*/ 6443003 h 10285849"/>
              <a:gd name="connsiteX349" fmla="*/ 12022814 w 18781206"/>
              <a:gd name="connsiteY349" fmla="*/ 6527409 h 10285849"/>
              <a:gd name="connsiteX350" fmla="*/ 13542125 w 18781206"/>
              <a:gd name="connsiteY350" fmla="*/ 6555544 h 10285849"/>
              <a:gd name="connsiteX351" fmla="*/ 14583134 w 18781206"/>
              <a:gd name="connsiteY351" fmla="*/ 6583680 h 10285849"/>
              <a:gd name="connsiteX352" fmla="*/ 14343983 w 18781206"/>
              <a:gd name="connsiteY352" fmla="*/ 6738424 h 10285849"/>
              <a:gd name="connsiteX353" fmla="*/ 14132968 w 18781206"/>
              <a:gd name="connsiteY353" fmla="*/ 6822830 h 10285849"/>
              <a:gd name="connsiteX354" fmla="*/ 13851614 w 18781206"/>
              <a:gd name="connsiteY354" fmla="*/ 6921304 h 10285849"/>
              <a:gd name="connsiteX355" fmla="*/ 13063823 w 18781206"/>
              <a:gd name="connsiteY355" fmla="*/ 7061981 h 10285849"/>
              <a:gd name="connsiteX356" fmla="*/ 12543319 w 18781206"/>
              <a:gd name="connsiteY356" fmla="*/ 7076049 h 10285849"/>
              <a:gd name="connsiteX357" fmla="*/ 10756722 w 18781206"/>
              <a:gd name="connsiteY357" fmla="*/ 7033846 h 10285849"/>
              <a:gd name="connsiteX358" fmla="*/ 10545706 w 18781206"/>
              <a:gd name="connsiteY358" fmla="*/ 6991643 h 10285849"/>
              <a:gd name="connsiteX359" fmla="*/ 11235023 w 18781206"/>
              <a:gd name="connsiteY359" fmla="*/ 7118252 h 10285849"/>
              <a:gd name="connsiteX360" fmla="*/ 11966543 w 18781206"/>
              <a:gd name="connsiteY360" fmla="*/ 7230793 h 10285849"/>
              <a:gd name="connsiteX361" fmla="*/ 13865682 w 18781206"/>
              <a:gd name="connsiteY361" fmla="*/ 7399606 h 10285849"/>
              <a:gd name="connsiteX362" fmla="*/ 15933632 w 18781206"/>
              <a:gd name="connsiteY362" fmla="*/ 7455877 h 10285849"/>
              <a:gd name="connsiteX363" fmla="*/ 18465817 w 18781206"/>
              <a:gd name="connsiteY363" fmla="*/ 7399606 h 10285849"/>
              <a:gd name="connsiteX364" fmla="*/ 18508020 w 18781206"/>
              <a:gd name="connsiteY364" fmla="*/ 7385538 h 10285849"/>
              <a:gd name="connsiteX365" fmla="*/ 18437682 w 18781206"/>
              <a:gd name="connsiteY365" fmla="*/ 7343335 h 10285849"/>
              <a:gd name="connsiteX366" fmla="*/ 17874974 w 18781206"/>
              <a:gd name="connsiteY366" fmla="*/ 7244861 h 10285849"/>
              <a:gd name="connsiteX367" fmla="*/ 16735491 w 18781206"/>
              <a:gd name="connsiteY367" fmla="*/ 7047913 h 10285849"/>
              <a:gd name="connsiteX368" fmla="*/ 15975836 w 18781206"/>
              <a:gd name="connsiteY368" fmla="*/ 6991643 h 10285849"/>
              <a:gd name="connsiteX369" fmla="*/ 14414322 w 18781206"/>
              <a:gd name="connsiteY369" fmla="*/ 6752492 h 10285849"/>
              <a:gd name="connsiteX370" fmla="*/ 12402642 w 18781206"/>
              <a:gd name="connsiteY370" fmla="*/ 6541477 h 10285849"/>
              <a:gd name="connsiteX371" fmla="*/ 9406223 w 18781206"/>
              <a:gd name="connsiteY371" fmla="*/ 6513341 h 10285849"/>
              <a:gd name="connsiteX372" fmla="*/ 7985386 w 18781206"/>
              <a:gd name="connsiteY372" fmla="*/ 6471138 h 10285849"/>
              <a:gd name="connsiteX373" fmla="*/ 7535220 w 18781206"/>
              <a:gd name="connsiteY373" fmla="*/ 6414867 h 10285849"/>
              <a:gd name="connsiteX374" fmla="*/ 7296069 w 18781206"/>
              <a:gd name="connsiteY374" fmla="*/ 6400800 h 10285849"/>
              <a:gd name="connsiteX375" fmla="*/ 7549288 w 18781206"/>
              <a:gd name="connsiteY375" fmla="*/ 6400800 h 10285849"/>
              <a:gd name="connsiteX376" fmla="*/ 12824672 w 18781206"/>
              <a:gd name="connsiteY376" fmla="*/ 6372664 h 10285849"/>
              <a:gd name="connsiteX377" fmla="*/ 12135356 w 18781206"/>
              <a:gd name="connsiteY377" fmla="*/ 6428935 h 10285849"/>
              <a:gd name="connsiteX378" fmla="*/ 11122482 w 18781206"/>
              <a:gd name="connsiteY378" fmla="*/ 6541477 h 10285849"/>
              <a:gd name="connsiteX379" fmla="*/ 8899786 w 18781206"/>
              <a:gd name="connsiteY379" fmla="*/ 6949440 h 10285849"/>
              <a:gd name="connsiteX380" fmla="*/ 8013522 w 18781206"/>
              <a:gd name="connsiteY380" fmla="*/ 7118252 h 10285849"/>
              <a:gd name="connsiteX381" fmla="*/ 7014716 w 18781206"/>
              <a:gd name="connsiteY381" fmla="*/ 7357403 h 10285849"/>
              <a:gd name="connsiteX382" fmla="*/ 5354728 w 18781206"/>
              <a:gd name="connsiteY382" fmla="*/ 7709095 h 10285849"/>
              <a:gd name="connsiteX383" fmla="*/ 4707614 w 18781206"/>
              <a:gd name="connsiteY383" fmla="*/ 7849772 h 10285849"/>
              <a:gd name="connsiteX384" fmla="*/ 4201177 w 18781206"/>
              <a:gd name="connsiteY384" fmla="*/ 7976381 h 10285849"/>
              <a:gd name="connsiteX385" fmla="*/ 3722876 w 18781206"/>
              <a:gd name="connsiteY385" fmla="*/ 8046720 h 10285849"/>
              <a:gd name="connsiteX386" fmla="*/ 3793214 w 18781206"/>
              <a:gd name="connsiteY386" fmla="*/ 8018584 h 10285849"/>
              <a:gd name="connsiteX387" fmla="*/ 4074568 w 18781206"/>
              <a:gd name="connsiteY387" fmla="*/ 7891975 h 10285849"/>
              <a:gd name="connsiteX388" fmla="*/ 4763885 w 18781206"/>
              <a:gd name="connsiteY388" fmla="*/ 7737230 h 10285849"/>
              <a:gd name="connsiteX389" fmla="*/ 5396931 w 18781206"/>
              <a:gd name="connsiteY389" fmla="*/ 7666892 h 10285849"/>
              <a:gd name="connsiteX390" fmla="*/ 6606752 w 18781206"/>
              <a:gd name="connsiteY390" fmla="*/ 7512147 h 10285849"/>
              <a:gd name="connsiteX391" fmla="*/ 8801312 w 18781206"/>
              <a:gd name="connsiteY391" fmla="*/ 7568418 h 10285849"/>
              <a:gd name="connsiteX392" fmla="*/ 8505891 w 18781206"/>
              <a:gd name="connsiteY392" fmla="*/ 7680960 h 10285849"/>
              <a:gd name="connsiteX393" fmla="*/ 7141325 w 18781206"/>
              <a:gd name="connsiteY393" fmla="*/ 7934178 h 10285849"/>
              <a:gd name="connsiteX394" fmla="*/ 3582199 w 18781206"/>
              <a:gd name="connsiteY394" fmla="*/ 7821637 h 10285849"/>
              <a:gd name="connsiteX395" fmla="*/ 1162556 w 18781206"/>
              <a:gd name="connsiteY395" fmla="*/ 7441809 h 10285849"/>
              <a:gd name="connsiteX396" fmla="*/ 416968 w 18781206"/>
              <a:gd name="connsiteY396" fmla="*/ 7357403 h 10285849"/>
              <a:gd name="connsiteX397" fmla="*/ 37140 w 18781206"/>
              <a:gd name="connsiteY397" fmla="*/ 7244861 h 10285849"/>
              <a:gd name="connsiteX398" fmla="*/ 93411 w 18781206"/>
              <a:gd name="connsiteY398" fmla="*/ 7118252 h 10285849"/>
              <a:gd name="connsiteX399" fmla="*/ 445103 w 18781206"/>
              <a:gd name="connsiteY399" fmla="*/ 7019778 h 10285849"/>
              <a:gd name="connsiteX400" fmla="*/ 2105091 w 18781206"/>
              <a:gd name="connsiteY400" fmla="*/ 6850966 h 10285849"/>
              <a:gd name="connsiteX401" fmla="*/ 3216439 w 18781206"/>
              <a:gd name="connsiteY401" fmla="*/ 6625883 h 10285849"/>
              <a:gd name="connsiteX402" fmla="*/ 5748623 w 18781206"/>
              <a:gd name="connsiteY402" fmla="*/ 6288258 h 10285849"/>
              <a:gd name="connsiteX403" fmla="*/ 7169460 w 18781206"/>
              <a:gd name="connsiteY403" fmla="*/ 6091310 h 10285849"/>
              <a:gd name="connsiteX404" fmla="*/ 8393349 w 18781206"/>
              <a:gd name="connsiteY404" fmla="*/ 5936566 h 10285849"/>
              <a:gd name="connsiteX405" fmla="*/ 10348759 w 18781206"/>
              <a:gd name="connsiteY405" fmla="*/ 5627077 h 10285849"/>
              <a:gd name="connsiteX406" fmla="*/ 11417903 w 18781206"/>
              <a:gd name="connsiteY406" fmla="*/ 5430129 h 10285849"/>
              <a:gd name="connsiteX407" fmla="*/ 11474174 w 18781206"/>
              <a:gd name="connsiteY407" fmla="*/ 5416061 h 10285849"/>
              <a:gd name="connsiteX408" fmla="*/ 10911466 w 18781206"/>
              <a:gd name="connsiteY408" fmla="*/ 5486400 h 10285849"/>
              <a:gd name="connsiteX409" fmla="*/ 3779146 w 18781206"/>
              <a:gd name="connsiteY409" fmla="*/ 5542670 h 10285849"/>
              <a:gd name="connsiteX410" fmla="*/ 3089829 w 18781206"/>
              <a:gd name="connsiteY410" fmla="*/ 5655212 h 10285849"/>
              <a:gd name="connsiteX411" fmla="*/ 3019491 w 18781206"/>
              <a:gd name="connsiteY411" fmla="*/ 5697415 h 10285849"/>
              <a:gd name="connsiteX412" fmla="*/ 3005423 w 18781206"/>
              <a:gd name="connsiteY412" fmla="*/ 5824024 h 10285849"/>
              <a:gd name="connsiteX413" fmla="*/ 3554063 w 18781206"/>
              <a:gd name="connsiteY413" fmla="*/ 5795889 h 10285849"/>
              <a:gd name="connsiteX414" fmla="*/ 4848291 w 18781206"/>
              <a:gd name="connsiteY414" fmla="*/ 5528603 h 10285849"/>
              <a:gd name="connsiteX415" fmla="*/ 5804894 w 18781206"/>
              <a:gd name="connsiteY415" fmla="*/ 5416061 h 10285849"/>
              <a:gd name="connsiteX416" fmla="*/ 7872845 w 18781206"/>
              <a:gd name="connsiteY416" fmla="*/ 5106572 h 10285849"/>
              <a:gd name="connsiteX417" fmla="*/ 9757916 w 18781206"/>
              <a:gd name="connsiteY417" fmla="*/ 4783015 h 10285849"/>
              <a:gd name="connsiteX418" fmla="*/ 10461300 w 18781206"/>
              <a:gd name="connsiteY418" fmla="*/ 4543864 h 10285849"/>
              <a:gd name="connsiteX419" fmla="*/ 10489436 w 18781206"/>
              <a:gd name="connsiteY419" fmla="*/ 4515729 h 10285849"/>
              <a:gd name="connsiteX420" fmla="*/ 10447232 w 18781206"/>
              <a:gd name="connsiteY420" fmla="*/ 4487593 h 10285849"/>
              <a:gd name="connsiteX421" fmla="*/ 9462494 w 18781206"/>
              <a:gd name="connsiteY421" fmla="*/ 4403187 h 10285849"/>
              <a:gd name="connsiteX422" fmla="*/ 4848291 w 18781206"/>
              <a:gd name="connsiteY422" fmla="*/ 4473526 h 10285849"/>
              <a:gd name="connsiteX423" fmla="*/ 4158974 w 18781206"/>
              <a:gd name="connsiteY423" fmla="*/ 4586067 h 10285849"/>
              <a:gd name="connsiteX424" fmla="*/ 3751011 w 18781206"/>
              <a:gd name="connsiteY424" fmla="*/ 4628270 h 10285849"/>
              <a:gd name="connsiteX425" fmla="*/ 3582199 w 18781206"/>
              <a:gd name="connsiteY425" fmla="*/ 4684541 h 10285849"/>
              <a:gd name="connsiteX426" fmla="*/ 3497792 w 18781206"/>
              <a:gd name="connsiteY426" fmla="*/ 4726744 h 10285849"/>
              <a:gd name="connsiteX427" fmla="*/ 3582199 w 18781206"/>
              <a:gd name="connsiteY427" fmla="*/ 4740812 h 10285849"/>
              <a:gd name="connsiteX428" fmla="*/ 5003036 w 18781206"/>
              <a:gd name="connsiteY428" fmla="*/ 4656406 h 10285849"/>
              <a:gd name="connsiteX429" fmla="*/ 7113189 w 18781206"/>
              <a:gd name="connsiteY429" fmla="*/ 3967089 h 10285849"/>
              <a:gd name="connsiteX430" fmla="*/ 8337079 w 18781206"/>
              <a:gd name="connsiteY430" fmla="*/ 3334043 h 10285849"/>
              <a:gd name="connsiteX431" fmla="*/ 8716906 w 18781206"/>
              <a:gd name="connsiteY431" fmla="*/ 3024553 h 10285849"/>
              <a:gd name="connsiteX432" fmla="*/ 8745042 w 18781206"/>
              <a:gd name="connsiteY432" fmla="*/ 2954215 h 10285849"/>
              <a:gd name="connsiteX433" fmla="*/ 8716906 w 18781206"/>
              <a:gd name="connsiteY433" fmla="*/ 2897944 h 10285849"/>
              <a:gd name="connsiteX434" fmla="*/ 6874039 w 18781206"/>
              <a:gd name="connsiteY434" fmla="*/ 2968283 h 10285849"/>
              <a:gd name="connsiteX435" fmla="*/ 4749817 w 18781206"/>
              <a:gd name="connsiteY435" fmla="*/ 3235569 h 10285849"/>
              <a:gd name="connsiteX436" fmla="*/ 3568131 w 18781206"/>
              <a:gd name="connsiteY436" fmla="*/ 3432517 h 10285849"/>
              <a:gd name="connsiteX437" fmla="*/ 3146100 w 18781206"/>
              <a:gd name="connsiteY437" fmla="*/ 3488787 h 10285849"/>
              <a:gd name="connsiteX438" fmla="*/ 2991356 w 18781206"/>
              <a:gd name="connsiteY438" fmla="*/ 3516923 h 10285849"/>
              <a:gd name="connsiteX439" fmla="*/ 4384057 w 18781206"/>
              <a:gd name="connsiteY439" fmla="*/ 3390313 h 10285849"/>
              <a:gd name="connsiteX440" fmla="*/ 6058112 w 18781206"/>
              <a:gd name="connsiteY440" fmla="*/ 3165230 h 10285849"/>
              <a:gd name="connsiteX441" fmla="*/ 6902174 w 18781206"/>
              <a:gd name="connsiteY441" fmla="*/ 3080824 h 10285849"/>
              <a:gd name="connsiteX442" fmla="*/ 7704032 w 18781206"/>
              <a:gd name="connsiteY442" fmla="*/ 2940147 h 10285849"/>
              <a:gd name="connsiteX443" fmla="*/ 8308943 w 18781206"/>
              <a:gd name="connsiteY443" fmla="*/ 2855741 h 10285849"/>
              <a:gd name="connsiteX444" fmla="*/ 8956057 w 18781206"/>
              <a:gd name="connsiteY444" fmla="*/ 2715064 h 10285849"/>
              <a:gd name="connsiteX445" fmla="*/ 8702839 w 18781206"/>
              <a:gd name="connsiteY445" fmla="*/ 2700997 h 10285849"/>
              <a:gd name="connsiteX446" fmla="*/ 8097928 w 18781206"/>
              <a:gd name="connsiteY446" fmla="*/ 2869809 h 10285849"/>
              <a:gd name="connsiteX447" fmla="*/ 7183528 w 18781206"/>
              <a:gd name="connsiteY447" fmla="*/ 3010486 h 10285849"/>
              <a:gd name="connsiteX448" fmla="*/ 6972512 w 18781206"/>
              <a:gd name="connsiteY448" fmla="*/ 3038621 h 10285849"/>
              <a:gd name="connsiteX449" fmla="*/ 6705226 w 18781206"/>
              <a:gd name="connsiteY449" fmla="*/ 3080824 h 10285849"/>
              <a:gd name="connsiteX450" fmla="*/ 6550482 w 18781206"/>
              <a:gd name="connsiteY450" fmla="*/ 3094892 h 10285849"/>
              <a:gd name="connsiteX451" fmla="*/ 6452008 w 18781206"/>
              <a:gd name="connsiteY451" fmla="*/ 3108960 h 10285849"/>
              <a:gd name="connsiteX452" fmla="*/ 6494211 w 18781206"/>
              <a:gd name="connsiteY452" fmla="*/ 3123027 h 10285849"/>
              <a:gd name="connsiteX453" fmla="*/ 6958445 w 18781206"/>
              <a:gd name="connsiteY453" fmla="*/ 3052689 h 10285849"/>
              <a:gd name="connsiteX454" fmla="*/ 7943183 w 18781206"/>
              <a:gd name="connsiteY454" fmla="*/ 2940147 h 10285849"/>
              <a:gd name="connsiteX455" fmla="*/ 8590297 w 18781206"/>
              <a:gd name="connsiteY455" fmla="*/ 2827606 h 10285849"/>
              <a:gd name="connsiteX456" fmla="*/ 9153005 w 18781206"/>
              <a:gd name="connsiteY456" fmla="*/ 2771335 h 10285849"/>
              <a:gd name="connsiteX457" fmla="*/ 10334691 w 18781206"/>
              <a:gd name="connsiteY457" fmla="*/ 2574387 h 10285849"/>
              <a:gd name="connsiteX458" fmla="*/ 10770789 w 18781206"/>
              <a:gd name="connsiteY458" fmla="*/ 2518117 h 10285849"/>
              <a:gd name="connsiteX459" fmla="*/ 11150617 w 18781206"/>
              <a:gd name="connsiteY459" fmla="*/ 2363372 h 10285849"/>
              <a:gd name="connsiteX460" fmla="*/ 11192820 w 18781206"/>
              <a:gd name="connsiteY460" fmla="*/ 2321169 h 10285849"/>
              <a:gd name="connsiteX461" fmla="*/ 8548094 w 18781206"/>
              <a:gd name="connsiteY461" fmla="*/ 2180492 h 10285849"/>
              <a:gd name="connsiteX462" fmla="*/ 4792020 w 18781206"/>
              <a:gd name="connsiteY462" fmla="*/ 1983544 h 10285849"/>
              <a:gd name="connsiteX463" fmla="*/ 2611528 w 18781206"/>
              <a:gd name="connsiteY463" fmla="*/ 2011680 h 10285849"/>
              <a:gd name="connsiteX464" fmla="*/ 3103897 w 18781206"/>
              <a:gd name="connsiteY464" fmla="*/ 2053883 h 10285849"/>
              <a:gd name="connsiteX465" fmla="*/ 5171848 w 18781206"/>
              <a:gd name="connsiteY465" fmla="*/ 2307101 h 10285849"/>
              <a:gd name="connsiteX466" fmla="*/ 6578617 w 18781206"/>
              <a:gd name="connsiteY466" fmla="*/ 2433710 h 10285849"/>
              <a:gd name="connsiteX467" fmla="*/ 9575036 w 18781206"/>
              <a:gd name="connsiteY467" fmla="*/ 2489981 h 10285849"/>
              <a:gd name="connsiteX468" fmla="*/ 11024008 w 18781206"/>
              <a:gd name="connsiteY468" fmla="*/ 2616590 h 10285849"/>
              <a:gd name="connsiteX469" fmla="*/ 14583134 w 18781206"/>
              <a:gd name="connsiteY469" fmla="*/ 2715064 h 10285849"/>
              <a:gd name="connsiteX470" fmla="*/ 14175171 w 18781206"/>
              <a:gd name="connsiteY470" fmla="*/ 2757267 h 10285849"/>
              <a:gd name="connsiteX471" fmla="*/ 12683996 w 18781206"/>
              <a:gd name="connsiteY471" fmla="*/ 2982350 h 10285849"/>
              <a:gd name="connsiteX472" fmla="*/ 11910272 w 18781206"/>
              <a:gd name="connsiteY472" fmla="*/ 3010486 h 10285849"/>
              <a:gd name="connsiteX473" fmla="*/ 11038076 w 18781206"/>
              <a:gd name="connsiteY473" fmla="*/ 3066757 h 10285849"/>
              <a:gd name="connsiteX474" fmla="*/ 8688771 w 18781206"/>
              <a:gd name="connsiteY474" fmla="*/ 3123027 h 10285849"/>
              <a:gd name="connsiteX475" fmla="*/ 6086248 w 18781206"/>
              <a:gd name="connsiteY475" fmla="*/ 3066757 h 10285849"/>
              <a:gd name="connsiteX476" fmla="*/ 6452008 w 18781206"/>
              <a:gd name="connsiteY476" fmla="*/ 2897944 h 10285849"/>
              <a:gd name="connsiteX477" fmla="*/ 6874039 w 18781206"/>
              <a:gd name="connsiteY477" fmla="*/ 2771335 h 10285849"/>
              <a:gd name="connsiteX478" fmla="*/ 7746236 w 18781206"/>
              <a:gd name="connsiteY478" fmla="*/ 2658793 h 10285849"/>
              <a:gd name="connsiteX479" fmla="*/ 8674703 w 18781206"/>
              <a:gd name="connsiteY479" fmla="*/ 2518117 h 10285849"/>
              <a:gd name="connsiteX480" fmla="*/ 14554999 w 18781206"/>
              <a:gd name="connsiteY480" fmla="*/ 2447778 h 10285849"/>
              <a:gd name="connsiteX481" fmla="*/ 15159909 w 18781206"/>
              <a:gd name="connsiteY481" fmla="*/ 2349304 h 10285849"/>
              <a:gd name="connsiteX482" fmla="*/ 15356857 w 18781206"/>
              <a:gd name="connsiteY482" fmla="*/ 2293033 h 10285849"/>
              <a:gd name="connsiteX483" fmla="*/ 15202112 w 18781206"/>
              <a:gd name="connsiteY483" fmla="*/ 2264898 h 10285849"/>
              <a:gd name="connsiteX484" fmla="*/ 10770789 w 18781206"/>
              <a:gd name="connsiteY484" fmla="*/ 2363372 h 10285849"/>
              <a:gd name="connsiteX485" fmla="*/ 9926728 w 18781206"/>
              <a:gd name="connsiteY485" fmla="*/ 2518117 h 10285849"/>
              <a:gd name="connsiteX486" fmla="*/ 8787245 w 18781206"/>
              <a:gd name="connsiteY486" fmla="*/ 2686929 h 10285849"/>
              <a:gd name="connsiteX487" fmla="*/ 8140131 w 18781206"/>
              <a:gd name="connsiteY487" fmla="*/ 2940147 h 10285849"/>
              <a:gd name="connsiteX488" fmla="*/ 7943183 w 18781206"/>
              <a:gd name="connsiteY488" fmla="*/ 3038621 h 10285849"/>
              <a:gd name="connsiteX489" fmla="*/ 7886912 w 18781206"/>
              <a:gd name="connsiteY489" fmla="*/ 3066757 h 10285849"/>
              <a:gd name="connsiteX490" fmla="*/ 8365214 w 18781206"/>
              <a:gd name="connsiteY490" fmla="*/ 2982350 h 10285849"/>
              <a:gd name="connsiteX491" fmla="*/ 10151811 w 18781206"/>
              <a:gd name="connsiteY491" fmla="*/ 2729132 h 10285849"/>
              <a:gd name="connsiteX492" fmla="*/ 14161103 w 18781206"/>
              <a:gd name="connsiteY492" fmla="*/ 2335237 h 10285849"/>
              <a:gd name="connsiteX493" fmla="*/ 16271257 w 18781206"/>
              <a:gd name="connsiteY493" fmla="*/ 1969477 h 10285849"/>
              <a:gd name="connsiteX494" fmla="*/ 16397866 w 18781206"/>
              <a:gd name="connsiteY494" fmla="*/ 1899138 h 10285849"/>
              <a:gd name="connsiteX495" fmla="*/ 16074309 w 18781206"/>
              <a:gd name="connsiteY495" fmla="*/ 1885070 h 10285849"/>
              <a:gd name="connsiteX496" fmla="*/ 9378088 w 18781206"/>
              <a:gd name="connsiteY496" fmla="*/ 1856935 h 10285849"/>
              <a:gd name="connsiteX497" fmla="*/ 6916242 w 18781206"/>
              <a:gd name="connsiteY497" fmla="*/ 1477107 h 10285849"/>
              <a:gd name="connsiteX498" fmla="*/ 6015909 w 18781206"/>
              <a:gd name="connsiteY498" fmla="*/ 1392701 h 10285849"/>
              <a:gd name="connsiteX499" fmla="*/ 4679479 w 18781206"/>
              <a:gd name="connsiteY499" fmla="*/ 1167618 h 10285849"/>
              <a:gd name="connsiteX500" fmla="*/ 4384057 w 18781206"/>
              <a:gd name="connsiteY500" fmla="*/ 1125415 h 10285849"/>
              <a:gd name="connsiteX501" fmla="*/ 4299651 w 18781206"/>
              <a:gd name="connsiteY501" fmla="*/ 1111347 h 10285849"/>
              <a:gd name="connsiteX502" fmla="*/ 4313719 w 18781206"/>
              <a:gd name="connsiteY502" fmla="*/ 1041009 h 10285849"/>
              <a:gd name="connsiteX503" fmla="*/ 4369989 w 18781206"/>
              <a:gd name="connsiteY503" fmla="*/ 1026941 h 10285849"/>
              <a:gd name="connsiteX504" fmla="*/ 4524734 w 18781206"/>
              <a:gd name="connsiteY504" fmla="*/ 1012873 h 10285849"/>
              <a:gd name="connsiteX505" fmla="*/ 6086248 w 18781206"/>
              <a:gd name="connsiteY505" fmla="*/ 1111347 h 10285849"/>
              <a:gd name="connsiteX506" fmla="*/ 7014716 w 18781206"/>
              <a:gd name="connsiteY506" fmla="*/ 1294227 h 10285849"/>
              <a:gd name="connsiteX507" fmla="*/ 8041657 w 18781206"/>
              <a:gd name="connsiteY507" fmla="*/ 1448972 h 10285849"/>
              <a:gd name="connsiteX508" fmla="*/ 10250285 w 18781206"/>
              <a:gd name="connsiteY508" fmla="*/ 1941341 h 10285849"/>
              <a:gd name="connsiteX509" fmla="*/ 11825866 w 18781206"/>
              <a:gd name="connsiteY509" fmla="*/ 2293033 h 10285849"/>
              <a:gd name="connsiteX510" fmla="*/ 12079085 w 18781206"/>
              <a:gd name="connsiteY510" fmla="*/ 2307101 h 10285849"/>
              <a:gd name="connsiteX511" fmla="*/ 11952476 w 18781206"/>
              <a:gd name="connsiteY511" fmla="*/ 2363372 h 10285849"/>
              <a:gd name="connsiteX512" fmla="*/ 10784857 w 18781206"/>
              <a:gd name="connsiteY512" fmla="*/ 2489981 h 10285849"/>
              <a:gd name="connsiteX513" fmla="*/ 10039269 w 18781206"/>
              <a:gd name="connsiteY513" fmla="*/ 2546252 h 10285849"/>
              <a:gd name="connsiteX514" fmla="*/ 9012328 w 18781206"/>
              <a:gd name="connsiteY514" fmla="*/ 2644726 h 10285849"/>
              <a:gd name="connsiteX515" fmla="*/ 7957251 w 18781206"/>
              <a:gd name="connsiteY515" fmla="*/ 2672861 h 10285849"/>
              <a:gd name="connsiteX516" fmla="*/ 3539996 w 18781206"/>
              <a:gd name="connsiteY516" fmla="*/ 2686929 h 10285849"/>
              <a:gd name="connsiteX517" fmla="*/ 3399319 w 18781206"/>
              <a:gd name="connsiteY517" fmla="*/ 2715064 h 10285849"/>
              <a:gd name="connsiteX518" fmla="*/ 3357116 w 18781206"/>
              <a:gd name="connsiteY518" fmla="*/ 2729132 h 10285849"/>
              <a:gd name="connsiteX519" fmla="*/ 4482531 w 18781206"/>
              <a:gd name="connsiteY519" fmla="*/ 2644726 h 10285849"/>
              <a:gd name="connsiteX520" fmla="*/ 5579811 w 18781206"/>
              <a:gd name="connsiteY520" fmla="*/ 2475913 h 10285849"/>
              <a:gd name="connsiteX521" fmla="*/ 6184722 w 18781206"/>
              <a:gd name="connsiteY521" fmla="*/ 2419643 h 10285849"/>
              <a:gd name="connsiteX522" fmla="*/ 7774371 w 18781206"/>
              <a:gd name="connsiteY522" fmla="*/ 2166424 h 10285849"/>
              <a:gd name="connsiteX523" fmla="*/ 8140131 w 18781206"/>
              <a:gd name="connsiteY523" fmla="*/ 2067950 h 10285849"/>
              <a:gd name="connsiteX524" fmla="*/ 8182334 w 18781206"/>
              <a:gd name="connsiteY524" fmla="*/ 2039815 h 10285849"/>
              <a:gd name="connsiteX525" fmla="*/ 7535220 w 18781206"/>
              <a:gd name="connsiteY525" fmla="*/ 2138289 h 10285849"/>
              <a:gd name="connsiteX526" fmla="*/ 5242186 w 18781206"/>
              <a:gd name="connsiteY526" fmla="*/ 2743200 h 10285849"/>
              <a:gd name="connsiteX527" fmla="*/ 4510666 w 18781206"/>
              <a:gd name="connsiteY527" fmla="*/ 2912012 h 10285849"/>
              <a:gd name="connsiteX528" fmla="*/ 3793214 w 18781206"/>
              <a:gd name="connsiteY528" fmla="*/ 3165230 h 10285849"/>
              <a:gd name="connsiteX529" fmla="*/ 3371183 w 18781206"/>
              <a:gd name="connsiteY529" fmla="*/ 3277772 h 10285849"/>
              <a:gd name="connsiteX530" fmla="*/ 3160168 w 18781206"/>
              <a:gd name="connsiteY530" fmla="*/ 3348110 h 10285849"/>
              <a:gd name="connsiteX531" fmla="*/ 3230506 w 18781206"/>
              <a:gd name="connsiteY531" fmla="*/ 3291840 h 10285849"/>
              <a:gd name="connsiteX532" fmla="*/ 3399319 w 18781206"/>
              <a:gd name="connsiteY532" fmla="*/ 3137095 h 10285849"/>
              <a:gd name="connsiteX533" fmla="*/ 4116771 w 18781206"/>
              <a:gd name="connsiteY533" fmla="*/ 2616590 h 10285849"/>
              <a:gd name="connsiteX534" fmla="*/ 4918629 w 18781206"/>
              <a:gd name="connsiteY534" fmla="*/ 1927273 h 10285849"/>
              <a:gd name="connsiteX535" fmla="*/ 5931503 w 18781206"/>
              <a:gd name="connsiteY535" fmla="*/ 1153550 h 10285849"/>
              <a:gd name="connsiteX536" fmla="*/ 6156586 w 18781206"/>
              <a:gd name="connsiteY536" fmla="*/ 1026941 h 10285849"/>
              <a:gd name="connsiteX537" fmla="*/ 6198789 w 18781206"/>
              <a:gd name="connsiteY537" fmla="*/ 1012873 h 10285849"/>
              <a:gd name="connsiteX538" fmla="*/ 6269128 w 18781206"/>
              <a:gd name="connsiteY538" fmla="*/ 1322363 h 10285849"/>
              <a:gd name="connsiteX539" fmla="*/ 6522346 w 18781206"/>
              <a:gd name="connsiteY539" fmla="*/ 2335237 h 10285849"/>
              <a:gd name="connsiteX540" fmla="*/ 6747429 w 18781206"/>
              <a:gd name="connsiteY540" fmla="*/ 3699803 h 10285849"/>
              <a:gd name="connsiteX541" fmla="*/ 6831836 w 18781206"/>
              <a:gd name="connsiteY541" fmla="*/ 4529797 h 10285849"/>
              <a:gd name="connsiteX542" fmla="*/ 6944377 w 18781206"/>
              <a:gd name="connsiteY542" fmla="*/ 6147581 h 10285849"/>
              <a:gd name="connsiteX543" fmla="*/ 7056919 w 18781206"/>
              <a:gd name="connsiteY543" fmla="*/ 6921304 h 10285849"/>
              <a:gd name="connsiteX544" fmla="*/ 7169460 w 18781206"/>
              <a:gd name="connsiteY544" fmla="*/ 7343335 h 10285849"/>
              <a:gd name="connsiteX545" fmla="*/ 7296069 w 18781206"/>
              <a:gd name="connsiteY545" fmla="*/ 7680960 h 10285849"/>
              <a:gd name="connsiteX546" fmla="*/ 7507085 w 18781206"/>
              <a:gd name="connsiteY546" fmla="*/ 7287064 h 10285849"/>
              <a:gd name="connsiteX547" fmla="*/ 7788439 w 18781206"/>
              <a:gd name="connsiteY547" fmla="*/ 6231987 h 10285849"/>
              <a:gd name="connsiteX548" fmla="*/ 7971319 w 18781206"/>
              <a:gd name="connsiteY548" fmla="*/ 5711483 h 10285849"/>
              <a:gd name="connsiteX549" fmla="*/ 8097928 w 18781206"/>
              <a:gd name="connsiteY549" fmla="*/ 5219113 h 10285849"/>
              <a:gd name="connsiteX550" fmla="*/ 8252672 w 18781206"/>
              <a:gd name="connsiteY550" fmla="*/ 4698609 h 10285849"/>
              <a:gd name="connsiteX551" fmla="*/ 8379282 w 18781206"/>
              <a:gd name="connsiteY551" fmla="*/ 4164037 h 10285849"/>
              <a:gd name="connsiteX552" fmla="*/ 8956057 w 18781206"/>
              <a:gd name="connsiteY552" fmla="*/ 2124221 h 10285849"/>
              <a:gd name="connsiteX553" fmla="*/ 9026396 w 18781206"/>
              <a:gd name="connsiteY553" fmla="*/ 1899138 h 10285849"/>
              <a:gd name="connsiteX554" fmla="*/ 8998260 w 18781206"/>
              <a:gd name="connsiteY554" fmla="*/ 2124221 h 10285849"/>
              <a:gd name="connsiteX555" fmla="*/ 8941989 w 18781206"/>
              <a:gd name="connsiteY555" fmla="*/ 2391507 h 10285849"/>
              <a:gd name="connsiteX556" fmla="*/ 8899786 w 18781206"/>
              <a:gd name="connsiteY556" fmla="*/ 2912012 h 10285849"/>
              <a:gd name="connsiteX557" fmla="*/ 8688771 w 18781206"/>
              <a:gd name="connsiteY557" fmla="*/ 4135901 h 10285849"/>
              <a:gd name="connsiteX558" fmla="*/ 8604365 w 18781206"/>
              <a:gd name="connsiteY558" fmla="*/ 4965895 h 10285849"/>
              <a:gd name="connsiteX559" fmla="*/ 8337079 w 18781206"/>
              <a:gd name="connsiteY559" fmla="*/ 6696221 h 10285849"/>
              <a:gd name="connsiteX560" fmla="*/ 8224537 w 18781206"/>
              <a:gd name="connsiteY560" fmla="*/ 7526215 h 10285849"/>
              <a:gd name="connsiteX561" fmla="*/ 8168266 w 18781206"/>
              <a:gd name="connsiteY561" fmla="*/ 9833317 h 10285849"/>
              <a:gd name="connsiteX562" fmla="*/ 8252672 w 18781206"/>
              <a:gd name="connsiteY562" fmla="*/ 9875520 h 10285849"/>
              <a:gd name="connsiteX563" fmla="*/ 8801312 w 18781206"/>
              <a:gd name="connsiteY563" fmla="*/ 9678572 h 10285849"/>
              <a:gd name="connsiteX564" fmla="*/ 9715712 w 18781206"/>
              <a:gd name="connsiteY564" fmla="*/ 7568418 h 10285849"/>
              <a:gd name="connsiteX565" fmla="*/ 10278420 w 18781206"/>
              <a:gd name="connsiteY565" fmla="*/ 5767753 h 10285849"/>
              <a:gd name="connsiteX566" fmla="*/ 10869263 w 18781206"/>
              <a:gd name="connsiteY566" fmla="*/ 4121833 h 10285849"/>
              <a:gd name="connsiteX567" fmla="*/ 11516377 w 18781206"/>
              <a:gd name="connsiteY567" fmla="*/ 2729132 h 10285849"/>
              <a:gd name="connsiteX568" fmla="*/ 11671122 w 18781206"/>
              <a:gd name="connsiteY568" fmla="*/ 2489981 h 10285849"/>
              <a:gd name="connsiteX569" fmla="*/ 11417903 w 18781206"/>
              <a:gd name="connsiteY569" fmla="*/ 4586067 h 10285849"/>
              <a:gd name="connsiteX570" fmla="*/ 11192820 w 18781206"/>
              <a:gd name="connsiteY570" fmla="*/ 6260123 h 10285849"/>
              <a:gd name="connsiteX571" fmla="*/ 10995872 w 18781206"/>
              <a:gd name="connsiteY571" fmla="*/ 7624689 h 10285849"/>
              <a:gd name="connsiteX572" fmla="*/ 10883331 w 18781206"/>
              <a:gd name="connsiteY572" fmla="*/ 8595360 h 10285849"/>
              <a:gd name="connsiteX573" fmla="*/ 10827060 w 18781206"/>
              <a:gd name="connsiteY573" fmla="*/ 8862646 h 10285849"/>
              <a:gd name="connsiteX574" fmla="*/ 10798925 w 18781206"/>
              <a:gd name="connsiteY574" fmla="*/ 9059593 h 10285849"/>
              <a:gd name="connsiteX575" fmla="*/ 10784857 w 18781206"/>
              <a:gd name="connsiteY575" fmla="*/ 9172135 h 10285849"/>
              <a:gd name="connsiteX576" fmla="*/ 10770789 w 18781206"/>
              <a:gd name="connsiteY576" fmla="*/ 9242473 h 10285849"/>
              <a:gd name="connsiteX577" fmla="*/ 10784857 w 18781206"/>
              <a:gd name="connsiteY577" fmla="*/ 9144000 h 10285849"/>
              <a:gd name="connsiteX578" fmla="*/ 10841128 w 18781206"/>
              <a:gd name="connsiteY578" fmla="*/ 8806375 h 10285849"/>
              <a:gd name="connsiteX579" fmla="*/ 10995872 w 18781206"/>
              <a:gd name="connsiteY579" fmla="*/ 7793501 h 10285849"/>
              <a:gd name="connsiteX580" fmla="*/ 11108414 w 18781206"/>
              <a:gd name="connsiteY580" fmla="*/ 6991643 h 10285849"/>
              <a:gd name="connsiteX581" fmla="*/ 11375700 w 18781206"/>
              <a:gd name="connsiteY581" fmla="*/ 6133513 h 10285849"/>
              <a:gd name="connsiteX582" fmla="*/ 11586716 w 18781206"/>
              <a:gd name="connsiteY582" fmla="*/ 5134707 h 10285849"/>
              <a:gd name="connsiteX583" fmla="*/ 12543319 w 18781206"/>
              <a:gd name="connsiteY583" fmla="*/ 1941341 h 10285849"/>
              <a:gd name="connsiteX584" fmla="*/ 13035688 w 18781206"/>
              <a:gd name="connsiteY584" fmla="*/ 478301 h 10285849"/>
              <a:gd name="connsiteX585" fmla="*/ 13091959 w 18781206"/>
              <a:gd name="connsiteY585" fmla="*/ 436098 h 10285849"/>
              <a:gd name="connsiteX586" fmla="*/ 13106026 w 18781206"/>
              <a:gd name="connsiteY586" fmla="*/ 7891975 h 10285849"/>
              <a:gd name="connsiteX587" fmla="*/ 13162297 w 18781206"/>
              <a:gd name="connsiteY587" fmla="*/ 7413673 h 10285849"/>
              <a:gd name="connsiteX588" fmla="*/ 13204500 w 18781206"/>
              <a:gd name="connsiteY588" fmla="*/ 6921304 h 10285849"/>
              <a:gd name="connsiteX589" fmla="*/ 13359245 w 18781206"/>
              <a:gd name="connsiteY589" fmla="*/ 5936566 h 10285849"/>
              <a:gd name="connsiteX590" fmla="*/ 13528057 w 18781206"/>
              <a:gd name="connsiteY590" fmla="*/ 4881489 h 10285849"/>
              <a:gd name="connsiteX591" fmla="*/ 13570260 w 18781206"/>
              <a:gd name="connsiteY591" fmla="*/ 4501661 h 10285849"/>
              <a:gd name="connsiteX592" fmla="*/ 13753140 w 18781206"/>
              <a:gd name="connsiteY592" fmla="*/ 3910818 h 10285849"/>
              <a:gd name="connsiteX593" fmla="*/ 13767208 w 18781206"/>
              <a:gd name="connsiteY593" fmla="*/ 3840480 h 10285849"/>
              <a:gd name="connsiteX594" fmla="*/ 13570260 w 18781206"/>
              <a:gd name="connsiteY594" fmla="*/ 4965895 h 10285849"/>
              <a:gd name="connsiteX595" fmla="*/ 13401448 w 18781206"/>
              <a:gd name="connsiteY595" fmla="*/ 6330461 h 10285849"/>
              <a:gd name="connsiteX596" fmla="*/ 13091959 w 18781206"/>
              <a:gd name="connsiteY596" fmla="*/ 8567224 h 10285849"/>
              <a:gd name="connsiteX597" fmla="*/ 13106026 w 18781206"/>
              <a:gd name="connsiteY597" fmla="*/ 9875520 h 10285849"/>
              <a:gd name="connsiteX598" fmla="*/ 13542125 w 18781206"/>
              <a:gd name="connsiteY598" fmla="*/ 9664504 h 10285849"/>
              <a:gd name="connsiteX599" fmla="*/ 13640599 w 18781206"/>
              <a:gd name="connsiteY599" fmla="*/ 9298744 h 10285849"/>
              <a:gd name="connsiteX600" fmla="*/ 13809411 w 18781206"/>
              <a:gd name="connsiteY600" fmla="*/ 8595360 h 10285849"/>
              <a:gd name="connsiteX601" fmla="*/ 14301780 w 18781206"/>
              <a:gd name="connsiteY601" fmla="*/ 6991643 h 10285849"/>
              <a:gd name="connsiteX602" fmla="*/ 14977029 w 18781206"/>
              <a:gd name="connsiteY602" fmla="*/ 3868615 h 10285849"/>
              <a:gd name="connsiteX603" fmla="*/ 15131774 w 18781206"/>
              <a:gd name="connsiteY603" fmla="*/ 1983544 h 10285849"/>
              <a:gd name="connsiteX604" fmla="*/ 15202112 w 18781206"/>
              <a:gd name="connsiteY604" fmla="*/ 1491175 h 10285849"/>
              <a:gd name="connsiteX605" fmla="*/ 15230248 w 18781206"/>
              <a:gd name="connsiteY605" fmla="*/ 1266092 h 10285849"/>
              <a:gd name="connsiteX606" fmla="*/ 15202112 w 18781206"/>
              <a:gd name="connsiteY606" fmla="*/ 1350498 h 10285849"/>
              <a:gd name="connsiteX607" fmla="*/ 15089571 w 18781206"/>
              <a:gd name="connsiteY607" fmla="*/ 1645920 h 10285849"/>
              <a:gd name="connsiteX608" fmla="*/ 14977029 w 18781206"/>
              <a:gd name="connsiteY608" fmla="*/ 2039815 h 10285849"/>
              <a:gd name="connsiteX609" fmla="*/ 14512796 w 18781206"/>
              <a:gd name="connsiteY609" fmla="*/ 3488787 h 10285849"/>
              <a:gd name="connsiteX610" fmla="*/ 13893817 w 18781206"/>
              <a:gd name="connsiteY610" fmla="*/ 5739618 h 10285849"/>
              <a:gd name="connsiteX611" fmla="*/ 13809411 w 18781206"/>
              <a:gd name="connsiteY611" fmla="*/ 6386732 h 10285849"/>
              <a:gd name="connsiteX612" fmla="*/ 13696869 w 18781206"/>
              <a:gd name="connsiteY612" fmla="*/ 7132320 h 10285849"/>
              <a:gd name="connsiteX613" fmla="*/ 13668734 w 18781206"/>
              <a:gd name="connsiteY613" fmla="*/ 7230793 h 10285849"/>
              <a:gd name="connsiteX614" fmla="*/ 13612463 w 18781206"/>
              <a:gd name="connsiteY614" fmla="*/ 7301132 h 10285849"/>
              <a:gd name="connsiteX615" fmla="*/ 13345177 w 18781206"/>
              <a:gd name="connsiteY615" fmla="*/ 6907237 h 10285849"/>
              <a:gd name="connsiteX616" fmla="*/ 13049756 w 18781206"/>
              <a:gd name="connsiteY616" fmla="*/ 6555544 h 10285849"/>
              <a:gd name="connsiteX617" fmla="*/ 11417903 w 18781206"/>
              <a:gd name="connsiteY617" fmla="*/ 5008098 h 10285849"/>
              <a:gd name="connsiteX618" fmla="*/ 9518765 w 18781206"/>
              <a:gd name="connsiteY618" fmla="*/ 4037427 h 10285849"/>
              <a:gd name="connsiteX619" fmla="*/ 9349952 w 18781206"/>
              <a:gd name="connsiteY619" fmla="*/ 4023360 h 10285849"/>
              <a:gd name="connsiteX620" fmla="*/ 9068599 w 18781206"/>
              <a:gd name="connsiteY620" fmla="*/ 4164037 h 10285849"/>
              <a:gd name="connsiteX621" fmla="*/ 9026396 w 18781206"/>
              <a:gd name="connsiteY621" fmla="*/ 4473526 h 10285849"/>
              <a:gd name="connsiteX622" fmla="*/ 9153005 w 18781206"/>
              <a:gd name="connsiteY622" fmla="*/ 3896750 h 10285849"/>
              <a:gd name="connsiteX623" fmla="*/ 9307749 w 18781206"/>
              <a:gd name="connsiteY623" fmla="*/ 3460652 h 10285849"/>
              <a:gd name="connsiteX624" fmla="*/ 9335885 w 18781206"/>
              <a:gd name="connsiteY624" fmla="*/ 9734843 h 10285849"/>
              <a:gd name="connsiteX625" fmla="*/ 9462494 w 18781206"/>
              <a:gd name="connsiteY625" fmla="*/ 9734843 h 10285849"/>
              <a:gd name="connsiteX626" fmla="*/ 9560968 w 18781206"/>
              <a:gd name="connsiteY626" fmla="*/ 8862646 h 10285849"/>
              <a:gd name="connsiteX627" fmla="*/ 9729780 w 18781206"/>
              <a:gd name="connsiteY627" fmla="*/ 7680960 h 10285849"/>
              <a:gd name="connsiteX628" fmla="*/ 10053337 w 18781206"/>
              <a:gd name="connsiteY628" fmla="*/ 6513341 h 10285849"/>
              <a:gd name="connsiteX629" fmla="*/ 10475368 w 18781206"/>
              <a:gd name="connsiteY629" fmla="*/ 5528603 h 10285849"/>
              <a:gd name="connsiteX630" fmla="*/ 10658248 w 18781206"/>
              <a:gd name="connsiteY630" fmla="*/ 5205046 h 10285849"/>
              <a:gd name="connsiteX631" fmla="*/ 10714519 w 18781206"/>
              <a:gd name="connsiteY631" fmla="*/ 5120640 h 10285849"/>
              <a:gd name="connsiteX632" fmla="*/ 10784857 w 18781206"/>
              <a:gd name="connsiteY632" fmla="*/ 5008098 h 10285849"/>
              <a:gd name="connsiteX633" fmla="*/ 10770789 w 18781206"/>
              <a:gd name="connsiteY633" fmla="*/ 6246055 h 10285849"/>
              <a:gd name="connsiteX634" fmla="*/ 10658248 w 18781206"/>
              <a:gd name="connsiteY634" fmla="*/ 7104184 h 10285849"/>
              <a:gd name="connsiteX635" fmla="*/ 10630112 w 18781206"/>
              <a:gd name="connsiteY635" fmla="*/ 7540283 h 10285849"/>
              <a:gd name="connsiteX636" fmla="*/ 10616045 w 18781206"/>
              <a:gd name="connsiteY636" fmla="*/ 7695027 h 10285849"/>
              <a:gd name="connsiteX637" fmla="*/ 10630112 w 18781206"/>
              <a:gd name="connsiteY637" fmla="*/ 7863840 h 10285849"/>
              <a:gd name="connsiteX638" fmla="*/ 10714519 w 18781206"/>
              <a:gd name="connsiteY638" fmla="*/ 7849772 h 10285849"/>
              <a:gd name="connsiteX639" fmla="*/ 10827060 w 18781206"/>
              <a:gd name="connsiteY639" fmla="*/ 7455877 h 10285849"/>
              <a:gd name="connsiteX640" fmla="*/ 10897399 w 18781206"/>
              <a:gd name="connsiteY640" fmla="*/ 6949440 h 10285849"/>
              <a:gd name="connsiteX641" fmla="*/ 10911466 w 18781206"/>
              <a:gd name="connsiteY641" fmla="*/ 6780627 h 10285849"/>
              <a:gd name="connsiteX642" fmla="*/ 10883331 w 18781206"/>
              <a:gd name="connsiteY642" fmla="*/ 6513341 h 10285849"/>
              <a:gd name="connsiteX643" fmla="*/ 10672316 w 18781206"/>
              <a:gd name="connsiteY643" fmla="*/ 6597747 h 10285849"/>
              <a:gd name="connsiteX644" fmla="*/ 10545706 w 18781206"/>
              <a:gd name="connsiteY644" fmla="*/ 6738424 h 10285849"/>
              <a:gd name="connsiteX645" fmla="*/ 9771983 w 18781206"/>
              <a:gd name="connsiteY645" fmla="*/ 8215532 h 10285849"/>
              <a:gd name="connsiteX646" fmla="*/ 9729780 w 18781206"/>
              <a:gd name="connsiteY646" fmla="*/ 8440615 h 10285849"/>
              <a:gd name="connsiteX647" fmla="*/ 9757916 w 18781206"/>
              <a:gd name="connsiteY647" fmla="*/ 9242473 h 10285849"/>
              <a:gd name="connsiteX648" fmla="*/ 9828254 w 18781206"/>
              <a:gd name="connsiteY648" fmla="*/ 9214338 h 10285849"/>
              <a:gd name="connsiteX649" fmla="*/ 10095540 w 18781206"/>
              <a:gd name="connsiteY649" fmla="*/ 8890781 h 10285849"/>
              <a:gd name="connsiteX650" fmla="*/ 10489436 w 18781206"/>
              <a:gd name="connsiteY650" fmla="*/ 7920110 h 10285849"/>
              <a:gd name="connsiteX651" fmla="*/ 11052143 w 18781206"/>
              <a:gd name="connsiteY651" fmla="*/ 6710289 h 10285849"/>
              <a:gd name="connsiteX652" fmla="*/ 11727392 w 18781206"/>
              <a:gd name="connsiteY652" fmla="*/ 4923692 h 10285849"/>
              <a:gd name="connsiteX653" fmla="*/ 11825866 w 18781206"/>
              <a:gd name="connsiteY653" fmla="*/ 4501661 h 10285849"/>
              <a:gd name="connsiteX654" fmla="*/ 11839934 w 18781206"/>
              <a:gd name="connsiteY654" fmla="*/ 4332849 h 10285849"/>
              <a:gd name="connsiteX655" fmla="*/ 11868069 w 18781206"/>
              <a:gd name="connsiteY655" fmla="*/ 4206240 h 10285849"/>
              <a:gd name="connsiteX656" fmla="*/ 11797731 w 18781206"/>
              <a:gd name="connsiteY656" fmla="*/ 4290646 h 10285849"/>
              <a:gd name="connsiteX657" fmla="*/ 11685189 w 18781206"/>
              <a:gd name="connsiteY657" fmla="*/ 4557932 h 10285849"/>
              <a:gd name="connsiteX658" fmla="*/ 11572648 w 18781206"/>
              <a:gd name="connsiteY658" fmla="*/ 4909624 h 10285849"/>
              <a:gd name="connsiteX659" fmla="*/ 11220956 w 18781206"/>
              <a:gd name="connsiteY659" fmla="*/ 6091310 h 10285849"/>
              <a:gd name="connsiteX660" fmla="*/ 11038076 w 18781206"/>
              <a:gd name="connsiteY660" fmla="*/ 6738424 h 10285849"/>
              <a:gd name="connsiteX661" fmla="*/ 11122482 w 18781206"/>
              <a:gd name="connsiteY661" fmla="*/ 6625883 h 10285849"/>
              <a:gd name="connsiteX662" fmla="*/ 11164685 w 18781206"/>
              <a:gd name="connsiteY662" fmla="*/ 6316393 h 10285849"/>
              <a:gd name="connsiteX663" fmla="*/ 11263159 w 18781206"/>
              <a:gd name="connsiteY663" fmla="*/ 5781821 h 10285849"/>
              <a:gd name="connsiteX664" fmla="*/ 11502309 w 18781206"/>
              <a:gd name="connsiteY664" fmla="*/ 4121833 h 10285849"/>
              <a:gd name="connsiteX665" fmla="*/ 11558580 w 18781206"/>
              <a:gd name="connsiteY665" fmla="*/ 3094892 h 10285849"/>
              <a:gd name="connsiteX666" fmla="*/ 11474174 w 18781206"/>
              <a:gd name="connsiteY666" fmla="*/ 3108960 h 10285849"/>
              <a:gd name="connsiteX667" fmla="*/ 11319429 w 18781206"/>
              <a:gd name="connsiteY667" fmla="*/ 3446584 h 10285849"/>
              <a:gd name="connsiteX668" fmla="*/ 10995872 w 18781206"/>
              <a:gd name="connsiteY668" fmla="*/ 4403187 h 10285849"/>
              <a:gd name="connsiteX669" fmla="*/ 10531639 w 18781206"/>
              <a:gd name="connsiteY669" fmla="*/ 5345723 h 10285849"/>
              <a:gd name="connsiteX670" fmla="*/ 9842322 w 18781206"/>
              <a:gd name="connsiteY670" fmla="*/ 6836898 h 10285849"/>
              <a:gd name="connsiteX671" fmla="*/ 9814186 w 18781206"/>
              <a:gd name="connsiteY671" fmla="*/ 6865033 h 10285849"/>
              <a:gd name="connsiteX672" fmla="*/ 9729780 w 18781206"/>
              <a:gd name="connsiteY672" fmla="*/ 6457070 h 10285849"/>
              <a:gd name="connsiteX673" fmla="*/ 9715712 w 18781206"/>
              <a:gd name="connsiteY673" fmla="*/ 5894363 h 10285849"/>
              <a:gd name="connsiteX674" fmla="*/ 9448426 w 18781206"/>
              <a:gd name="connsiteY674" fmla="*/ 4234375 h 10285849"/>
              <a:gd name="connsiteX675" fmla="*/ 9209276 w 18781206"/>
              <a:gd name="connsiteY675" fmla="*/ 3094892 h 10285849"/>
              <a:gd name="connsiteX676" fmla="*/ 7915048 w 18781206"/>
              <a:gd name="connsiteY676" fmla="*/ 3854547 h 10285849"/>
              <a:gd name="connsiteX677" fmla="*/ 7253866 w 18781206"/>
              <a:gd name="connsiteY677" fmla="*/ 4318781 h 10285849"/>
              <a:gd name="connsiteX678" fmla="*/ 6297263 w 18781206"/>
              <a:gd name="connsiteY678" fmla="*/ 4881489 h 10285849"/>
              <a:gd name="connsiteX679" fmla="*/ 6015909 w 18781206"/>
              <a:gd name="connsiteY679" fmla="*/ 5022166 h 10285849"/>
              <a:gd name="connsiteX680" fmla="*/ 6212857 w 18781206"/>
              <a:gd name="connsiteY680" fmla="*/ 4445390 h 10285849"/>
              <a:gd name="connsiteX681" fmla="*/ 6592685 w 18781206"/>
              <a:gd name="connsiteY681" fmla="*/ 3615397 h 10285849"/>
              <a:gd name="connsiteX682" fmla="*/ 7493017 w 18781206"/>
              <a:gd name="connsiteY682" fmla="*/ 1969477 h 10285849"/>
              <a:gd name="connsiteX683" fmla="*/ 7760303 w 18781206"/>
              <a:gd name="connsiteY683" fmla="*/ 1589649 h 10285849"/>
              <a:gd name="connsiteX684" fmla="*/ 7549288 w 18781206"/>
              <a:gd name="connsiteY684" fmla="*/ 1645920 h 10285849"/>
              <a:gd name="connsiteX685" fmla="*/ 6803700 w 18781206"/>
              <a:gd name="connsiteY685" fmla="*/ 2335237 h 10285849"/>
              <a:gd name="connsiteX686" fmla="*/ 5818962 w 18781206"/>
              <a:gd name="connsiteY686" fmla="*/ 3545058 h 10285849"/>
              <a:gd name="connsiteX687" fmla="*/ 5509472 w 18781206"/>
              <a:gd name="connsiteY687" fmla="*/ 3910818 h 10285849"/>
              <a:gd name="connsiteX688" fmla="*/ 5045239 w 18781206"/>
              <a:gd name="connsiteY688" fmla="*/ 4375052 h 10285849"/>
              <a:gd name="connsiteX689" fmla="*/ 5959639 w 18781206"/>
              <a:gd name="connsiteY689" fmla="*/ 2785403 h 10285849"/>
              <a:gd name="connsiteX690" fmla="*/ 6339466 w 18781206"/>
              <a:gd name="connsiteY690" fmla="*/ 2138289 h 10285849"/>
              <a:gd name="connsiteX691" fmla="*/ 7211663 w 18781206"/>
              <a:gd name="connsiteY691" fmla="*/ 422030 h 10285849"/>
              <a:gd name="connsiteX692" fmla="*/ 7380476 w 18781206"/>
              <a:gd name="connsiteY692" fmla="*/ 0 h 10285849"/>
              <a:gd name="connsiteX693" fmla="*/ 6606752 w 18781206"/>
              <a:gd name="connsiteY693" fmla="*/ 2124221 h 10285849"/>
              <a:gd name="connsiteX694" fmla="*/ 6395737 w 18781206"/>
              <a:gd name="connsiteY694" fmla="*/ 2672861 h 10285849"/>
              <a:gd name="connsiteX695" fmla="*/ 5776759 w 18781206"/>
              <a:gd name="connsiteY695" fmla="*/ 4670473 h 10285849"/>
              <a:gd name="connsiteX696" fmla="*/ 5270322 w 18781206"/>
              <a:gd name="connsiteY696" fmla="*/ 6471138 h 10285849"/>
              <a:gd name="connsiteX697" fmla="*/ 5143712 w 18781206"/>
              <a:gd name="connsiteY697" fmla="*/ 6921304 h 10285849"/>
              <a:gd name="connsiteX698" fmla="*/ 5312525 w 18781206"/>
              <a:gd name="connsiteY698" fmla="*/ 6639950 h 10285849"/>
              <a:gd name="connsiteX699" fmla="*/ 5622014 w 18781206"/>
              <a:gd name="connsiteY699" fmla="*/ 5908430 h 10285849"/>
              <a:gd name="connsiteX700" fmla="*/ 6536414 w 18781206"/>
              <a:gd name="connsiteY700" fmla="*/ 3770141 h 10285849"/>
              <a:gd name="connsiteX701" fmla="*/ 6592685 w 18781206"/>
              <a:gd name="connsiteY701" fmla="*/ 3530990 h 10285849"/>
              <a:gd name="connsiteX702" fmla="*/ 6494211 w 18781206"/>
              <a:gd name="connsiteY702" fmla="*/ 3334043 h 10285849"/>
              <a:gd name="connsiteX703" fmla="*/ 6044045 w 18781206"/>
              <a:gd name="connsiteY703" fmla="*/ 3840480 h 10285849"/>
              <a:gd name="connsiteX704" fmla="*/ 5326592 w 18781206"/>
              <a:gd name="connsiteY704" fmla="*/ 5008098 h 10285849"/>
              <a:gd name="connsiteX705" fmla="*/ 4158974 w 18781206"/>
              <a:gd name="connsiteY705" fmla="*/ 7146387 h 10285849"/>
              <a:gd name="connsiteX706" fmla="*/ 3638469 w 18781206"/>
              <a:gd name="connsiteY706" fmla="*/ 8426547 h 10285849"/>
              <a:gd name="connsiteX707" fmla="*/ 3399319 w 18781206"/>
              <a:gd name="connsiteY707" fmla="*/ 9369083 h 10285849"/>
              <a:gd name="connsiteX708" fmla="*/ 4032365 w 18781206"/>
              <a:gd name="connsiteY708" fmla="*/ 7357403 h 10285849"/>
              <a:gd name="connsiteX709" fmla="*/ 4468463 w 18781206"/>
              <a:gd name="connsiteY709" fmla="*/ 5683347 h 10285849"/>
              <a:gd name="connsiteX710" fmla="*/ 4777952 w 18781206"/>
              <a:gd name="connsiteY710" fmla="*/ 3559126 h 10285849"/>
              <a:gd name="connsiteX711" fmla="*/ 3877620 w 18781206"/>
              <a:gd name="connsiteY711" fmla="*/ 5570806 h 10285849"/>
              <a:gd name="connsiteX712" fmla="*/ 3244574 w 18781206"/>
              <a:gd name="connsiteY712" fmla="*/ 7076049 h 10285849"/>
              <a:gd name="connsiteX713" fmla="*/ 2963220 w 18781206"/>
              <a:gd name="connsiteY713" fmla="*/ 7765366 h 10285849"/>
              <a:gd name="connsiteX714" fmla="*/ 2527122 w 18781206"/>
              <a:gd name="connsiteY714" fmla="*/ 8989255 h 10285849"/>
              <a:gd name="connsiteX715" fmla="*/ 2597460 w 18781206"/>
              <a:gd name="connsiteY715" fmla="*/ 9425353 h 10285849"/>
              <a:gd name="connsiteX716" fmla="*/ 3638469 w 18781206"/>
              <a:gd name="connsiteY716" fmla="*/ 7033846 h 10285849"/>
              <a:gd name="connsiteX717" fmla="*/ 3990162 w 18781206"/>
              <a:gd name="connsiteY717" fmla="*/ 6288258 h 10285849"/>
              <a:gd name="connsiteX718" fmla="*/ 4046432 w 18781206"/>
              <a:gd name="connsiteY718" fmla="*/ 6119446 h 10285849"/>
              <a:gd name="connsiteX719" fmla="*/ 4074568 w 18781206"/>
              <a:gd name="connsiteY719" fmla="*/ 5978769 h 10285849"/>
              <a:gd name="connsiteX720" fmla="*/ 3033559 w 18781206"/>
              <a:gd name="connsiteY720" fmla="*/ 7469944 h 10285849"/>
              <a:gd name="connsiteX721" fmla="*/ 2076956 w 18781206"/>
              <a:gd name="connsiteY721" fmla="*/ 9158067 h 10285849"/>
              <a:gd name="connsiteX722" fmla="*/ 1823737 w 18781206"/>
              <a:gd name="connsiteY722" fmla="*/ 9875520 h 10285849"/>
              <a:gd name="connsiteX723" fmla="*/ 2484919 w 18781206"/>
              <a:gd name="connsiteY723" fmla="*/ 9594166 h 10285849"/>
              <a:gd name="connsiteX724" fmla="*/ 3455589 w 18781206"/>
              <a:gd name="connsiteY724" fmla="*/ 8510953 h 10285849"/>
              <a:gd name="connsiteX725" fmla="*/ 4173042 w 18781206"/>
              <a:gd name="connsiteY725" fmla="*/ 7695027 h 10285849"/>
              <a:gd name="connsiteX726" fmla="*/ 4763885 w 18781206"/>
              <a:gd name="connsiteY726" fmla="*/ 6794695 h 10285849"/>
              <a:gd name="connsiteX727" fmla="*/ 4735749 w 18781206"/>
              <a:gd name="connsiteY727" fmla="*/ 6738424 h 10285849"/>
              <a:gd name="connsiteX728" fmla="*/ 4299651 w 18781206"/>
              <a:gd name="connsiteY728" fmla="*/ 8440615 h 10285849"/>
              <a:gd name="connsiteX729" fmla="*/ 4187109 w 18781206"/>
              <a:gd name="connsiteY729" fmla="*/ 9172135 h 10285849"/>
              <a:gd name="connsiteX730" fmla="*/ 4046432 w 18781206"/>
              <a:gd name="connsiteY730" fmla="*/ 9875520 h 10285849"/>
              <a:gd name="connsiteX731" fmla="*/ 5579811 w 18781206"/>
              <a:gd name="connsiteY731" fmla="*/ 9523827 h 10285849"/>
              <a:gd name="connsiteX732" fmla="*/ 6058112 w 18781206"/>
              <a:gd name="connsiteY732" fmla="*/ 9129932 h 10285849"/>
              <a:gd name="connsiteX733" fmla="*/ 7633694 w 18781206"/>
              <a:gd name="connsiteY733" fmla="*/ 6893169 h 10285849"/>
              <a:gd name="connsiteX734" fmla="*/ 7943183 w 18781206"/>
              <a:gd name="connsiteY734" fmla="*/ 6049107 h 10285849"/>
              <a:gd name="connsiteX735" fmla="*/ 7971319 w 18781206"/>
              <a:gd name="connsiteY735" fmla="*/ 5416061 h 10285849"/>
              <a:gd name="connsiteX736" fmla="*/ 7816574 w 18781206"/>
              <a:gd name="connsiteY736" fmla="*/ 5542670 h 10285849"/>
              <a:gd name="connsiteX737" fmla="*/ 6325399 w 18781206"/>
              <a:gd name="connsiteY737" fmla="*/ 8539089 h 10285849"/>
              <a:gd name="connsiteX738" fmla="*/ 6156586 w 18781206"/>
              <a:gd name="connsiteY738" fmla="*/ 9172135 h 10285849"/>
              <a:gd name="connsiteX739" fmla="*/ 6114383 w 18781206"/>
              <a:gd name="connsiteY739" fmla="*/ 9875520 h 10285849"/>
              <a:gd name="connsiteX740" fmla="*/ 7802506 w 18781206"/>
              <a:gd name="connsiteY740" fmla="*/ 8609427 h 10285849"/>
              <a:gd name="connsiteX741" fmla="*/ 8674703 w 18781206"/>
              <a:gd name="connsiteY741" fmla="*/ 7258929 h 10285849"/>
              <a:gd name="connsiteX742" fmla="*/ 9560968 w 18781206"/>
              <a:gd name="connsiteY742" fmla="*/ 5148775 h 10285849"/>
              <a:gd name="connsiteX743" fmla="*/ 9673509 w 18781206"/>
              <a:gd name="connsiteY743" fmla="*/ 4375052 h 10285849"/>
              <a:gd name="connsiteX744" fmla="*/ 9617239 w 18781206"/>
              <a:gd name="connsiteY744" fmla="*/ 4149969 h 10285849"/>
              <a:gd name="connsiteX745" fmla="*/ 9490629 w 18781206"/>
              <a:gd name="connsiteY745" fmla="*/ 4375052 h 10285849"/>
              <a:gd name="connsiteX746" fmla="*/ 9237411 w 18781206"/>
              <a:gd name="connsiteY746" fmla="*/ 5162843 h 10285849"/>
              <a:gd name="connsiteX747" fmla="*/ 8716906 w 18781206"/>
              <a:gd name="connsiteY747" fmla="*/ 7061981 h 10285849"/>
              <a:gd name="connsiteX748" fmla="*/ 8646568 w 18781206"/>
              <a:gd name="connsiteY748" fmla="*/ 7877907 h 10285849"/>
              <a:gd name="connsiteX749" fmla="*/ 8759109 w 18781206"/>
              <a:gd name="connsiteY749" fmla="*/ 8046720 h 10285849"/>
              <a:gd name="connsiteX750" fmla="*/ 9096734 w 18781206"/>
              <a:gd name="connsiteY750" fmla="*/ 7990449 h 10285849"/>
              <a:gd name="connsiteX751" fmla="*/ 9448426 w 18781206"/>
              <a:gd name="connsiteY751" fmla="*/ 7723163 h 10285849"/>
              <a:gd name="connsiteX752" fmla="*/ 10995872 w 18781206"/>
              <a:gd name="connsiteY752" fmla="*/ 5697415 h 10285849"/>
              <a:gd name="connsiteX753" fmla="*/ 11671122 w 18781206"/>
              <a:gd name="connsiteY753" fmla="*/ 3938953 h 10285849"/>
              <a:gd name="connsiteX754" fmla="*/ 11699257 w 18781206"/>
              <a:gd name="connsiteY754" fmla="*/ 3742006 h 10285849"/>
              <a:gd name="connsiteX755" fmla="*/ 11614851 w 18781206"/>
              <a:gd name="connsiteY755" fmla="*/ 3840480 h 10285849"/>
              <a:gd name="connsiteX756" fmla="*/ 11446039 w 18781206"/>
              <a:gd name="connsiteY756" fmla="*/ 4079630 h 10285849"/>
              <a:gd name="connsiteX757" fmla="*/ 10222149 w 18781206"/>
              <a:gd name="connsiteY757" fmla="*/ 6372664 h 10285849"/>
              <a:gd name="connsiteX758" fmla="*/ 10011134 w 18781206"/>
              <a:gd name="connsiteY758" fmla="*/ 6893169 h 10285849"/>
              <a:gd name="connsiteX759" fmla="*/ 9982999 w 18781206"/>
              <a:gd name="connsiteY759" fmla="*/ 7287064 h 10285849"/>
              <a:gd name="connsiteX760" fmla="*/ 10011134 w 18781206"/>
              <a:gd name="connsiteY760" fmla="*/ 7357403 h 10285849"/>
              <a:gd name="connsiteX761" fmla="*/ 11488242 w 18781206"/>
              <a:gd name="connsiteY761" fmla="*/ 6541477 h 10285849"/>
              <a:gd name="connsiteX762" fmla="*/ 13584328 w 18781206"/>
              <a:gd name="connsiteY762" fmla="*/ 4994030 h 10285849"/>
              <a:gd name="connsiteX763" fmla="*/ 14301780 w 18781206"/>
              <a:gd name="connsiteY763" fmla="*/ 4332849 h 10285849"/>
              <a:gd name="connsiteX764" fmla="*/ 13795343 w 18781206"/>
              <a:gd name="connsiteY764" fmla="*/ 5148775 h 10285849"/>
              <a:gd name="connsiteX765" fmla="*/ 13274839 w 18781206"/>
              <a:gd name="connsiteY765" fmla="*/ 6063175 h 10285849"/>
              <a:gd name="connsiteX766" fmla="*/ 12993485 w 18781206"/>
              <a:gd name="connsiteY766" fmla="*/ 6696221 h 10285849"/>
              <a:gd name="connsiteX767" fmla="*/ 12937214 w 18781206"/>
              <a:gd name="connsiteY767" fmla="*/ 6879101 h 10285849"/>
              <a:gd name="connsiteX768" fmla="*/ 12923146 w 18781206"/>
              <a:gd name="connsiteY768" fmla="*/ 6935372 h 10285849"/>
              <a:gd name="connsiteX769" fmla="*/ 13598396 w 18781206"/>
              <a:gd name="connsiteY769" fmla="*/ 6049107 h 10285849"/>
              <a:gd name="connsiteX770" fmla="*/ 14301780 w 18781206"/>
              <a:gd name="connsiteY770" fmla="*/ 4417255 h 10285849"/>
              <a:gd name="connsiteX771" fmla="*/ 14301780 w 18781206"/>
              <a:gd name="connsiteY771" fmla="*/ 3390313 h 10285849"/>
              <a:gd name="connsiteX772" fmla="*/ 14132968 w 18781206"/>
              <a:gd name="connsiteY772" fmla="*/ 3151163 h 10285849"/>
              <a:gd name="connsiteX773" fmla="*/ 13950088 w 18781206"/>
              <a:gd name="connsiteY773" fmla="*/ 3108960 h 10285849"/>
              <a:gd name="connsiteX774" fmla="*/ 12866876 w 18781206"/>
              <a:gd name="connsiteY774" fmla="*/ 3488787 h 10285849"/>
              <a:gd name="connsiteX775" fmla="*/ 12149423 w 18781206"/>
              <a:gd name="connsiteY775" fmla="*/ 4023360 h 10285849"/>
              <a:gd name="connsiteX776" fmla="*/ 11333497 w 18781206"/>
              <a:gd name="connsiteY776" fmla="*/ 4825218 h 10285849"/>
              <a:gd name="connsiteX777" fmla="*/ 11966543 w 18781206"/>
              <a:gd name="connsiteY777" fmla="*/ 4529797 h 10285849"/>
              <a:gd name="connsiteX778" fmla="*/ 13879749 w 18781206"/>
              <a:gd name="connsiteY778" fmla="*/ 3108960 h 10285849"/>
              <a:gd name="connsiteX779" fmla="*/ 14118900 w 18781206"/>
              <a:gd name="connsiteY779" fmla="*/ 2729132 h 10285849"/>
              <a:gd name="connsiteX780" fmla="*/ 14132968 w 18781206"/>
              <a:gd name="connsiteY780" fmla="*/ 1955409 h 10285849"/>
              <a:gd name="connsiteX781" fmla="*/ 12261965 w 18781206"/>
              <a:gd name="connsiteY781" fmla="*/ 1674055 h 10285849"/>
              <a:gd name="connsiteX782" fmla="*/ 11024008 w 18781206"/>
              <a:gd name="connsiteY782" fmla="*/ 1955409 h 10285849"/>
              <a:gd name="connsiteX783" fmla="*/ 8843516 w 18781206"/>
              <a:gd name="connsiteY783" fmla="*/ 3137095 h 10285849"/>
              <a:gd name="connsiteX784" fmla="*/ 8140131 w 18781206"/>
              <a:gd name="connsiteY784" fmla="*/ 3854547 h 10285849"/>
              <a:gd name="connsiteX785" fmla="*/ 7802506 w 18781206"/>
              <a:gd name="connsiteY785" fmla="*/ 4881489 h 10285849"/>
              <a:gd name="connsiteX786" fmla="*/ 8041657 w 18781206"/>
              <a:gd name="connsiteY786" fmla="*/ 5078437 h 10285849"/>
              <a:gd name="connsiteX787" fmla="*/ 11263159 w 18781206"/>
              <a:gd name="connsiteY787" fmla="*/ 3882683 h 10285849"/>
              <a:gd name="connsiteX788" fmla="*/ 11727392 w 18781206"/>
              <a:gd name="connsiteY788" fmla="*/ 3348110 h 10285849"/>
              <a:gd name="connsiteX789" fmla="*/ 11769596 w 18781206"/>
              <a:gd name="connsiteY789" fmla="*/ 3038621 h 10285849"/>
              <a:gd name="connsiteX790" fmla="*/ 11600783 w 18781206"/>
              <a:gd name="connsiteY790" fmla="*/ 2813538 h 10285849"/>
              <a:gd name="connsiteX791" fmla="*/ 11319429 w 18781206"/>
              <a:gd name="connsiteY791" fmla="*/ 2771335 h 10285849"/>
              <a:gd name="connsiteX792" fmla="*/ 10179946 w 18781206"/>
              <a:gd name="connsiteY792" fmla="*/ 2729132 h 10285849"/>
              <a:gd name="connsiteX793" fmla="*/ 7422679 w 18781206"/>
              <a:gd name="connsiteY793" fmla="*/ 3432517 h 10285849"/>
              <a:gd name="connsiteX794" fmla="*/ 6564549 w 18781206"/>
              <a:gd name="connsiteY794" fmla="*/ 3981157 h 10285849"/>
              <a:gd name="connsiteX795" fmla="*/ 6255060 w 18781206"/>
              <a:gd name="connsiteY795" fmla="*/ 4529797 h 10285849"/>
              <a:gd name="connsiteX796" fmla="*/ 6297263 w 18781206"/>
              <a:gd name="connsiteY796" fmla="*/ 4881489 h 10285849"/>
              <a:gd name="connsiteX797" fmla="*/ 8266740 w 18781206"/>
              <a:gd name="connsiteY797" fmla="*/ 5219113 h 10285849"/>
              <a:gd name="connsiteX798" fmla="*/ 10616045 w 18781206"/>
              <a:gd name="connsiteY798" fmla="*/ 4543864 h 10285849"/>
              <a:gd name="connsiteX799" fmla="*/ 11024008 w 18781206"/>
              <a:gd name="connsiteY799" fmla="*/ 3924886 h 10285849"/>
              <a:gd name="connsiteX800" fmla="*/ 10981805 w 18781206"/>
              <a:gd name="connsiteY800" fmla="*/ 3108960 h 10285849"/>
              <a:gd name="connsiteX801" fmla="*/ 8548094 w 18781206"/>
              <a:gd name="connsiteY801" fmla="*/ 1308295 h 10285849"/>
              <a:gd name="connsiteX802" fmla="*/ 6817768 w 18781206"/>
              <a:gd name="connsiteY802" fmla="*/ 1012873 h 10285849"/>
              <a:gd name="connsiteX803" fmla="*/ 3891688 w 18781206"/>
              <a:gd name="connsiteY803" fmla="*/ 1758461 h 10285849"/>
              <a:gd name="connsiteX804" fmla="*/ 3230506 w 18781206"/>
              <a:gd name="connsiteY804" fmla="*/ 2799470 h 10285849"/>
              <a:gd name="connsiteX805" fmla="*/ 3033559 w 18781206"/>
              <a:gd name="connsiteY805" fmla="*/ 4178104 h 10285849"/>
              <a:gd name="connsiteX806" fmla="*/ 4243380 w 18781206"/>
              <a:gd name="connsiteY806" fmla="*/ 7061981 h 10285849"/>
              <a:gd name="connsiteX807" fmla="*/ 7183528 w 18781206"/>
              <a:gd name="connsiteY807" fmla="*/ 9101797 h 10285849"/>
              <a:gd name="connsiteX808" fmla="*/ 8801312 w 18781206"/>
              <a:gd name="connsiteY808" fmla="*/ 9200270 h 10285849"/>
              <a:gd name="connsiteX809" fmla="*/ 10123676 w 18781206"/>
              <a:gd name="connsiteY809" fmla="*/ 8623495 h 10285849"/>
              <a:gd name="connsiteX810" fmla="*/ 10981805 w 18781206"/>
              <a:gd name="connsiteY810" fmla="*/ 5866227 h 10285849"/>
              <a:gd name="connsiteX811" fmla="*/ 10011134 w 18781206"/>
              <a:gd name="connsiteY811" fmla="*/ 3165230 h 10285849"/>
              <a:gd name="connsiteX812" fmla="*/ 9490629 w 18781206"/>
              <a:gd name="connsiteY812" fmla="*/ 2799470 h 10285849"/>
              <a:gd name="connsiteX813" fmla="*/ 8759109 w 18781206"/>
              <a:gd name="connsiteY813" fmla="*/ 2940147 h 10285849"/>
              <a:gd name="connsiteX814" fmla="*/ 7591491 w 18781206"/>
              <a:gd name="connsiteY814" fmla="*/ 5345723 h 10285849"/>
              <a:gd name="connsiteX815" fmla="*/ 7478949 w 18781206"/>
              <a:gd name="connsiteY815" fmla="*/ 6921304 h 10285849"/>
              <a:gd name="connsiteX816" fmla="*/ 9237411 w 18781206"/>
              <a:gd name="connsiteY816" fmla="*/ 9566030 h 10285849"/>
              <a:gd name="connsiteX817" fmla="*/ 11277226 w 18781206"/>
              <a:gd name="connsiteY817" fmla="*/ 9875520 h 10285849"/>
              <a:gd name="connsiteX818" fmla="*/ 13359245 w 18781206"/>
              <a:gd name="connsiteY818" fmla="*/ 9397218 h 10285849"/>
              <a:gd name="connsiteX819" fmla="*/ 15849226 w 18781206"/>
              <a:gd name="connsiteY819" fmla="*/ 6654018 h 10285849"/>
              <a:gd name="connsiteX820" fmla="*/ 15989903 w 18781206"/>
              <a:gd name="connsiteY820" fmla="*/ 5261317 h 10285849"/>
              <a:gd name="connsiteX821" fmla="*/ 14414322 w 18781206"/>
              <a:gd name="connsiteY821" fmla="*/ 3137095 h 10285849"/>
              <a:gd name="connsiteX822" fmla="*/ 13204500 w 18781206"/>
              <a:gd name="connsiteY822" fmla="*/ 3038621 h 10285849"/>
              <a:gd name="connsiteX823" fmla="*/ 11685189 w 18781206"/>
              <a:gd name="connsiteY823" fmla="*/ 3530990 h 10285849"/>
              <a:gd name="connsiteX824" fmla="*/ 9040463 w 18781206"/>
              <a:gd name="connsiteY824" fmla="*/ 5753686 h 10285849"/>
              <a:gd name="connsiteX825" fmla="*/ 8548094 w 18781206"/>
              <a:gd name="connsiteY825" fmla="*/ 6991643 h 10285849"/>
              <a:gd name="connsiteX826" fmla="*/ 8730974 w 18781206"/>
              <a:gd name="connsiteY826" fmla="*/ 8215532 h 10285849"/>
              <a:gd name="connsiteX827" fmla="*/ 11347565 w 18781206"/>
              <a:gd name="connsiteY827" fmla="*/ 8806375 h 10285849"/>
              <a:gd name="connsiteX828" fmla="*/ 14442457 w 18781206"/>
              <a:gd name="connsiteY828" fmla="*/ 7568418 h 10285849"/>
              <a:gd name="connsiteX829" fmla="*/ 15033300 w 18781206"/>
              <a:gd name="connsiteY829" fmla="*/ 6668086 h 10285849"/>
              <a:gd name="connsiteX830" fmla="*/ 14611269 w 18781206"/>
              <a:gd name="connsiteY830" fmla="*/ 5416061 h 10285849"/>
              <a:gd name="connsiteX831" fmla="*/ 12993485 w 18781206"/>
              <a:gd name="connsiteY831" fmla="*/ 4403187 h 10285849"/>
              <a:gd name="connsiteX832" fmla="*/ 8393349 w 18781206"/>
              <a:gd name="connsiteY832" fmla="*/ 3671667 h 10285849"/>
              <a:gd name="connsiteX833" fmla="*/ 5425066 w 18781206"/>
              <a:gd name="connsiteY833" fmla="*/ 4965895 h 10285849"/>
              <a:gd name="connsiteX834" fmla="*/ 5157780 w 18781206"/>
              <a:gd name="connsiteY834" fmla="*/ 6288258 h 10285849"/>
              <a:gd name="connsiteX835" fmla="*/ 5720488 w 18781206"/>
              <a:gd name="connsiteY835" fmla="*/ 7019778 h 10285849"/>
              <a:gd name="connsiteX836" fmla="*/ 8787245 w 18781206"/>
              <a:gd name="connsiteY836" fmla="*/ 7582486 h 10285849"/>
              <a:gd name="connsiteX837" fmla="*/ 10222149 w 18781206"/>
              <a:gd name="connsiteY837" fmla="*/ 7202658 h 10285849"/>
              <a:gd name="connsiteX838" fmla="*/ 11347565 w 18781206"/>
              <a:gd name="connsiteY838" fmla="*/ 6189784 h 10285849"/>
              <a:gd name="connsiteX839" fmla="*/ 11333497 w 18781206"/>
              <a:gd name="connsiteY839" fmla="*/ 5148775 h 10285849"/>
              <a:gd name="connsiteX840" fmla="*/ 9195208 w 18781206"/>
              <a:gd name="connsiteY840" fmla="*/ 3165230 h 10285849"/>
              <a:gd name="connsiteX841" fmla="*/ 7211663 w 18781206"/>
              <a:gd name="connsiteY841" fmla="*/ 2799470 h 10285849"/>
              <a:gd name="connsiteX842" fmla="*/ 5115577 w 18781206"/>
              <a:gd name="connsiteY842" fmla="*/ 4065563 h 10285849"/>
              <a:gd name="connsiteX843" fmla="*/ 4651343 w 18781206"/>
              <a:gd name="connsiteY843" fmla="*/ 5261317 h 10285849"/>
              <a:gd name="connsiteX844" fmla="*/ 4890494 w 18781206"/>
              <a:gd name="connsiteY844" fmla="*/ 6555544 h 10285849"/>
              <a:gd name="connsiteX845" fmla="*/ 7127257 w 18781206"/>
              <a:gd name="connsiteY845" fmla="*/ 6977575 h 10285849"/>
              <a:gd name="connsiteX846" fmla="*/ 11291294 w 18781206"/>
              <a:gd name="connsiteY846" fmla="*/ 4881489 h 10285849"/>
              <a:gd name="connsiteX847" fmla="*/ 12219762 w 18781206"/>
              <a:gd name="connsiteY847" fmla="*/ 3770141 h 10285849"/>
              <a:gd name="connsiteX848" fmla="*/ 12388574 w 18781206"/>
              <a:gd name="connsiteY848" fmla="*/ 2897944 h 10285849"/>
              <a:gd name="connsiteX849" fmla="*/ 10630112 w 18781206"/>
              <a:gd name="connsiteY849" fmla="*/ 2278966 h 10285849"/>
              <a:gd name="connsiteX850" fmla="*/ 7591491 w 18781206"/>
              <a:gd name="connsiteY850" fmla="*/ 3812344 h 10285849"/>
              <a:gd name="connsiteX851" fmla="*/ 6255060 w 18781206"/>
              <a:gd name="connsiteY851" fmla="*/ 5556738 h 10285849"/>
              <a:gd name="connsiteX852" fmla="*/ 6212857 w 18781206"/>
              <a:gd name="connsiteY852" fmla="*/ 6260123 h 10285849"/>
              <a:gd name="connsiteX853" fmla="*/ 8674703 w 18781206"/>
              <a:gd name="connsiteY853" fmla="*/ 6457070 h 10285849"/>
              <a:gd name="connsiteX854" fmla="*/ 11080279 w 18781206"/>
              <a:gd name="connsiteY854" fmla="*/ 4783015 h 10285849"/>
              <a:gd name="connsiteX855" fmla="*/ 11544512 w 18781206"/>
              <a:gd name="connsiteY855" fmla="*/ 3446584 h 10285849"/>
              <a:gd name="connsiteX856" fmla="*/ 11460106 w 18781206"/>
              <a:gd name="connsiteY856" fmla="*/ 3108960 h 10285849"/>
              <a:gd name="connsiteX857" fmla="*/ 10841128 w 18781206"/>
              <a:gd name="connsiteY857" fmla="*/ 3193366 h 10285849"/>
              <a:gd name="connsiteX858" fmla="*/ 10587909 w 18781206"/>
              <a:gd name="connsiteY858" fmla="*/ 3488787 h 10285849"/>
              <a:gd name="connsiteX859" fmla="*/ 10362826 w 18781206"/>
              <a:gd name="connsiteY859" fmla="*/ 4445390 h 10285849"/>
              <a:gd name="connsiteX860" fmla="*/ 10475368 w 18781206"/>
              <a:gd name="connsiteY860" fmla="*/ 4557932 h 1028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</a:cxnLst>
            <a:rect l="l" t="t" r="r" b="b"/>
            <a:pathLst>
              <a:path w="18781206" h="10285849">
                <a:moveTo>
                  <a:pt x="5692352" y="2461846"/>
                </a:moveTo>
                <a:cubicBezTo>
                  <a:pt x="5668906" y="2485292"/>
                  <a:pt x="5640407" y="2504595"/>
                  <a:pt x="5622014" y="2532184"/>
                </a:cubicBezTo>
                <a:cubicBezTo>
                  <a:pt x="5611289" y="2548271"/>
                  <a:pt x="5607946" y="2569121"/>
                  <a:pt x="5607946" y="2588455"/>
                </a:cubicBezTo>
                <a:cubicBezTo>
                  <a:pt x="5607946" y="3200925"/>
                  <a:pt x="5559700" y="2938101"/>
                  <a:pt x="5650149" y="3179298"/>
                </a:cubicBezTo>
                <a:cubicBezTo>
                  <a:pt x="5664056" y="3216383"/>
                  <a:pt x="5672583" y="3257245"/>
                  <a:pt x="5692352" y="3291840"/>
                </a:cubicBezTo>
                <a:cubicBezTo>
                  <a:pt x="5698932" y="3303356"/>
                  <a:pt x="5712202" y="3309618"/>
                  <a:pt x="5720488" y="3319975"/>
                </a:cubicBezTo>
                <a:cubicBezTo>
                  <a:pt x="5731050" y="3333177"/>
                  <a:pt x="5734555" y="3352800"/>
                  <a:pt x="5748623" y="3362178"/>
                </a:cubicBezTo>
                <a:cubicBezTo>
                  <a:pt x="5764710" y="3372903"/>
                  <a:pt x="5786137" y="3371557"/>
                  <a:pt x="5804894" y="3376246"/>
                </a:cubicBezTo>
                <a:cubicBezTo>
                  <a:pt x="5898679" y="3366867"/>
                  <a:pt x="5998278" y="3381945"/>
                  <a:pt x="6086248" y="3348110"/>
                </a:cubicBezTo>
                <a:cubicBezTo>
                  <a:pt x="6130015" y="3331277"/>
                  <a:pt x="6142519" y="3273083"/>
                  <a:pt x="6170654" y="3235569"/>
                </a:cubicBezTo>
                <a:lnTo>
                  <a:pt x="6212857" y="3179298"/>
                </a:lnTo>
                <a:cubicBezTo>
                  <a:pt x="6249851" y="3031325"/>
                  <a:pt x="6194628" y="3211198"/>
                  <a:pt x="6269128" y="3080824"/>
                </a:cubicBezTo>
                <a:cubicBezTo>
                  <a:pt x="6312175" y="3005493"/>
                  <a:pt x="6250716" y="3042965"/>
                  <a:pt x="6311331" y="2982350"/>
                </a:cubicBezTo>
                <a:cubicBezTo>
                  <a:pt x="6318745" y="2974936"/>
                  <a:pt x="6297263" y="3010486"/>
                  <a:pt x="6297263" y="3010486"/>
                </a:cubicBezTo>
                <a:cubicBezTo>
                  <a:pt x="6292574" y="3043311"/>
                  <a:pt x="6288238" y="3076188"/>
                  <a:pt x="6283196" y="3108960"/>
                </a:cubicBezTo>
                <a:cubicBezTo>
                  <a:pt x="6278859" y="3137152"/>
                  <a:pt x="6273162" y="3165129"/>
                  <a:pt x="6269128" y="3193366"/>
                </a:cubicBezTo>
                <a:cubicBezTo>
                  <a:pt x="6263781" y="3230792"/>
                  <a:pt x="6259749" y="3268393"/>
                  <a:pt x="6255060" y="3305907"/>
                </a:cubicBezTo>
                <a:cubicBezTo>
                  <a:pt x="6269128" y="3596639"/>
                  <a:pt x="6274939" y="3887889"/>
                  <a:pt x="6297263" y="4178104"/>
                </a:cubicBezTo>
                <a:cubicBezTo>
                  <a:pt x="6298560" y="4194962"/>
                  <a:pt x="6310619" y="4212096"/>
                  <a:pt x="6325399" y="4220307"/>
                </a:cubicBezTo>
                <a:cubicBezTo>
                  <a:pt x="6355241" y="4236886"/>
                  <a:pt x="6391048" y="4239064"/>
                  <a:pt x="6423872" y="4248443"/>
                </a:cubicBezTo>
                <a:lnTo>
                  <a:pt x="6874039" y="4234375"/>
                </a:lnTo>
                <a:cubicBezTo>
                  <a:pt x="7003543" y="4211521"/>
                  <a:pt x="7209857" y="4085524"/>
                  <a:pt x="7324205" y="4009292"/>
                </a:cubicBezTo>
                <a:cubicBezTo>
                  <a:pt x="7433522" y="3936414"/>
                  <a:pt x="7562260" y="3883962"/>
                  <a:pt x="7647762" y="3784209"/>
                </a:cubicBezTo>
                <a:cubicBezTo>
                  <a:pt x="7745115" y="3670630"/>
                  <a:pt x="7701598" y="3716305"/>
                  <a:pt x="7774371" y="3643532"/>
                </a:cubicBezTo>
                <a:cubicBezTo>
                  <a:pt x="7779060" y="3629464"/>
                  <a:pt x="7802507" y="3606018"/>
                  <a:pt x="7788439" y="3601329"/>
                </a:cubicBezTo>
                <a:cubicBezTo>
                  <a:pt x="7768544" y="3594697"/>
                  <a:pt x="7744751" y="3612687"/>
                  <a:pt x="7732168" y="3629464"/>
                </a:cubicBezTo>
                <a:cubicBezTo>
                  <a:pt x="7714373" y="3653190"/>
                  <a:pt x="7711225" y="3685098"/>
                  <a:pt x="7704032" y="3713870"/>
                </a:cubicBezTo>
                <a:cubicBezTo>
                  <a:pt x="7692434" y="3760263"/>
                  <a:pt x="7686271" y="3807865"/>
                  <a:pt x="7675897" y="3854547"/>
                </a:cubicBezTo>
                <a:cubicBezTo>
                  <a:pt x="7632484" y="4049908"/>
                  <a:pt x="7659435" y="3885376"/>
                  <a:pt x="7633694" y="4065563"/>
                </a:cubicBezTo>
                <a:cubicBezTo>
                  <a:pt x="7638383" y="4173415"/>
                  <a:pt x="7630014" y="4282635"/>
                  <a:pt x="7647762" y="4389120"/>
                </a:cubicBezTo>
                <a:cubicBezTo>
                  <a:pt x="7650200" y="4403747"/>
                  <a:pt x="7675251" y="4405026"/>
                  <a:pt x="7689965" y="4403187"/>
                </a:cubicBezTo>
                <a:cubicBezTo>
                  <a:pt x="7715022" y="4400055"/>
                  <a:pt x="7738069" y="4387024"/>
                  <a:pt x="7760303" y="4375052"/>
                </a:cubicBezTo>
                <a:cubicBezTo>
                  <a:pt x="7860164" y="4321281"/>
                  <a:pt x="7960503" y="4267854"/>
                  <a:pt x="8055725" y="4206240"/>
                </a:cubicBezTo>
                <a:cubicBezTo>
                  <a:pt x="8135442" y="4154658"/>
                  <a:pt x="8209950" y="4093958"/>
                  <a:pt x="8294876" y="4051495"/>
                </a:cubicBezTo>
                <a:cubicBezTo>
                  <a:pt x="8398464" y="3999701"/>
                  <a:pt x="8509651" y="3964633"/>
                  <a:pt x="8618432" y="3924886"/>
                </a:cubicBezTo>
                <a:cubicBezTo>
                  <a:pt x="8753541" y="3875519"/>
                  <a:pt x="8888753" y="3825994"/>
                  <a:pt x="9026396" y="3784209"/>
                </a:cubicBezTo>
                <a:cubicBezTo>
                  <a:pt x="9151551" y="3746215"/>
                  <a:pt x="9280313" y="3721147"/>
                  <a:pt x="9406223" y="3685735"/>
                </a:cubicBezTo>
                <a:cubicBezTo>
                  <a:pt x="9786012" y="3578919"/>
                  <a:pt x="9782723" y="3578991"/>
                  <a:pt x="10011134" y="3502855"/>
                </a:cubicBezTo>
                <a:cubicBezTo>
                  <a:pt x="9967499" y="3590126"/>
                  <a:pt x="9897831" y="3737010"/>
                  <a:pt x="9842322" y="3812344"/>
                </a:cubicBezTo>
                <a:cubicBezTo>
                  <a:pt x="9814785" y="3849716"/>
                  <a:pt x="9776673" y="3877993"/>
                  <a:pt x="9743848" y="3910818"/>
                </a:cubicBezTo>
                <a:cubicBezTo>
                  <a:pt x="9720402" y="3967089"/>
                  <a:pt x="9700061" y="4024756"/>
                  <a:pt x="9673509" y="4079630"/>
                </a:cubicBezTo>
                <a:cubicBezTo>
                  <a:pt x="9629656" y="4170260"/>
                  <a:pt x="9570224" y="4253436"/>
                  <a:pt x="9532832" y="4346917"/>
                </a:cubicBezTo>
                <a:cubicBezTo>
                  <a:pt x="9513361" y="4395594"/>
                  <a:pt x="9514075" y="4450080"/>
                  <a:pt x="9504697" y="4501661"/>
                </a:cubicBezTo>
                <a:cubicBezTo>
                  <a:pt x="9500008" y="4557932"/>
                  <a:pt x="9485841" y="4614211"/>
                  <a:pt x="9490629" y="4670473"/>
                </a:cubicBezTo>
                <a:cubicBezTo>
                  <a:pt x="9504688" y="4835665"/>
                  <a:pt x="9513992" y="5003848"/>
                  <a:pt x="9560968" y="5162843"/>
                </a:cubicBezTo>
                <a:cubicBezTo>
                  <a:pt x="9576967" y="5216995"/>
                  <a:pt x="9629685" y="5253845"/>
                  <a:pt x="9673509" y="5289452"/>
                </a:cubicBezTo>
                <a:cubicBezTo>
                  <a:pt x="9706061" y="5315900"/>
                  <a:pt x="9746056" y="5333093"/>
                  <a:pt x="9786051" y="5345723"/>
                </a:cubicBezTo>
                <a:cubicBezTo>
                  <a:pt x="9889635" y="5378433"/>
                  <a:pt x="10050536" y="5381174"/>
                  <a:pt x="10151811" y="5387926"/>
                </a:cubicBezTo>
                <a:lnTo>
                  <a:pt x="11727392" y="5331655"/>
                </a:lnTo>
                <a:cubicBezTo>
                  <a:pt x="11793633" y="5328501"/>
                  <a:pt x="11859418" y="5317045"/>
                  <a:pt x="11924340" y="5303520"/>
                </a:cubicBezTo>
                <a:cubicBezTo>
                  <a:pt x="11972268" y="5293535"/>
                  <a:pt x="12018225" y="5275715"/>
                  <a:pt x="12065017" y="5261317"/>
                </a:cubicBezTo>
                <a:cubicBezTo>
                  <a:pt x="12079190" y="5256956"/>
                  <a:pt x="12121934" y="5245410"/>
                  <a:pt x="12107220" y="5247249"/>
                </a:cubicBezTo>
                <a:cubicBezTo>
                  <a:pt x="11755155" y="5291257"/>
                  <a:pt x="11402120" y="5329596"/>
                  <a:pt x="11052143" y="5387926"/>
                </a:cubicBezTo>
                <a:cubicBezTo>
                  <a:pt x="10697382" y="5447053"/>
                  <a:pt x="10308166" y="5567038"/>
                  <a:pt x="9968931" y="5683347"/>
                </a:cubicBezTo>
                <a:cubicBezTo>
                  <a:pt x="9713715" y="5770850"/>
                  <a:pt x="9557755" y="5805332"/>
                  <a:pt x="9364020" y="5950633"/>
                </a:cubicBezTo>
                <a:cubicBezTo>
                  <a:pt x="9337494" y="5970528"/>
                  <a:pt x="9317128" y="5997526"/>
                  <a:pt x="9293682" y="6020972"/>
                </a:cubicBezTo>
                <a:cubicBezTo>
                  <a:pt x="9320855" y="6156845"/>
                  <a:pt x="9281509" y="6074634"/>
                  <a:pt x="9490629" y="6119446"/>
                </a:cubicBezTo>
                <a:cubicBezTo>
                  <a:pt x="9561810" y="6134699"/>
                  <a:pt x="9629839" y="6163749"/>
                  <a:pt x="9701645" y="6175717"/>
                </a:cubicBezTo>
                <a:cubicBezTo>
                  <a:pt x="9827300" y="6196660"/>
                  <a:pt x="9954773" y="6204683"/>
                  <a:pt x="10081472" y="6217920"/>
                </a:cubicBezTo>
                <a:lnTo>
                  <a:pt x="10644180" y="6274190"/>
                </a:lnTo>
                <a:lnTo>
                  <a:pt x="11628919" y="6260123"/>
                </a:lnTo>
                <a:cubicBezTo>
                  <a:pt x="11692584" y="6256288"/>
                  <a:pt x="11749492" y="6217482"/>
                  <a:pt x="11811799" y="6203852"/>
                </a:cubicBezTo>
                <a:cubicBezTo>
                  <a:pt x="12031776" y="6155732"/>
                  <a:pt x="12111623" y="6159841"/>
                  <a:pt x="12332303" y="6147581"/>
                </a:cubicBezTo>
                <a:cubicBezTo>
                  <a:pt x="12388344" y="6138959"/>
                  <a:pt x="12680672" y="6092733"/>
                  <a:pt x="12726199" y="6091310"/>
                </a:cubicBezTo>
                <a:cubicBezTo>
                  <a:pt x="12806015" y="6088816"/>
                  <a:pt x="12885632" y="6100689"/>
                  <a:pt x="12965349" y="6105378"/>
                </a:cubicBezTo>
                <a:cubicBezTo>
                  <a:pt x="12863038" y="6190638"/>
                  <a:pt x="12863324" y="6196486"/>
                  <a:pt x="12726199" y="6274190"/>
                </a:cubicBezTo>
                <a:cubicBezTo>
                  <a:pt x="12638603" y="6323828"/>
                  <a:pt x="12553387" y="6380061"/>
                  <a:pt x="12458912" y="6414867"/>
                </a:cubicBezTo>
                <a:cubicBezTo>
                  <a:pt x="12373477" y="6446343"/>
                  <a:pt x="12280989" y="6453701"/>
                  <a:pt x="12191626" y="6471138"/>
                </a:cubicBezTo>
                <a:cubicBezTo>
                  <a:pt x="11836394" y="6540452"/>
                  <a:pt x="11956653" y="6523269"/>
                  <a:pt x="11628919" y="6541477"/>
                </a:cubicBezTo>
                <a:cubicBezTo>
                  <a:pt x="10741093" y="6652449"/>
                  <a:pt x="12257742" y="6456959"/>
                  <a:pt x="13739072" y="6625883"/>
                </a:cubicBezTo>
                <a:cubicBezTo>
                  <a:pt x="13947430" y="6649643"/>
                  <a:pt x="13327895" y="6710204"/>
                  <a:pt x="13120094" y="6738424"/>
                </a:cubicBezTo>
                <a:cubicBezTo>
                  <a:pt x="12947606" y="6761848"/>
                  <a:pt x="12773091" y="6766559"/>
                  <a:pt x="12599589" y="6780627"/>
                </a:cubicBezTo>
                <a:lnTo>
                  <a:pt x="12149423" y="6865033"/>
                </a:lnTo>
                <a:cubicBezTo>
                  <a:pt x="12051353" y="6881686"/>
                  <a:pt x="11854002" y="6907237"/>
                  <a:pt x="11854002" y="6907237"/>
                </a:cubicBezTo>
                <a:cubicBezTo>
                  <a:pt x="12022085" y="6949257"/>
                  <a:pt x="11973228" y="6944423"/>
                  <a:pt x="12205694" y="6949440"/>
                </a:cubicBezTo>
                <a:lnTo>
                  <a:pt x="13921952" y="6977575"/>
                </a:lnTo>
                <a:lnTo>
                  <a:pt x="15891429" y="7033846"/>
                </a:lnTo>
                <a:lnTo>
                  <a:pt x="16158716" y="7019778"/>
                </a:lnTo>
                <a:cubicBezTo>
                  <a:pt x="16017572" y="6965492"/>
                  <a:pt x="15857255" y="6990985"/>
                  <a:pt x="15708549" y="6963507"/>
                </a:cubicBezTo>
                <a:cubicBezTo>
                  <a:pt x="15425459" y="6911197"/>
                  <a:pt x="15143217" y="6852643"/>
                  <a:pt x="14864488" y="6780627"/>
                </a:cubicBezTo>
                <a:cubicBezTo>
                  <a:pt x="14162864" y="6599346"/>
                  <a:pt x="13485190" y="6310402"/>
                  <a:pt x="12768402" y="6203852"/>
                </a:cubicBezTo>
                <a:cubicBezTo>
                  <a:pt x="10790934" y="5909904"/>
                  <a:pt x="12632680" y="6210574"/>
                  <a:pt x="10798925" y="5838092"/>
                </a:cubicBezTo>
                <a:cubicBezTo>
                  <a:pt x="10509562" y="5779315"/>
                  <a:pt x="10218989" y="5725415"/>
                  <a:pt x="9926728" y="5683347"/>
                </a:cubicBezTo>
                <a:cubicBezTo>
                  <a:pt x="9599715" y="5636277"/>
                  <a:pt x="9270249" y="5608203"/>
                  <a:pt x="8941989" y="5570806"/>
                </a:cubicBezTo>
                <a:lnTo>
                  <a:pt x="8815380" y="5556738"/>
                </a:lnTo>
                <a:cubicBezTo>
                  <a:pt x="8658356" y="5504397"/>
                  <a:pt x="8720519" y="5542771"/>
                  <a:pt x="8927922" y="5472332"/>
                </a:cubicBezTo>
                <a:cubicBezTo>
                  <a:pt x="9111907" y="5409846"/>
                  <a:pt x="9302769" y="5362280"/>
                  <a:pt x="9476562" y="5275384"/>
                </a:cubicBezTo>
                <a:cubicBezTo>
                  <a:pt x="10072100" y="4977615"/>
                  <a:pt x="9985482" y="4990727"/>
                  <a:pt x="10784857" y="4783015"/>
                </a:cubicBezTo>
                <a:cubicBezTo>
                  <a:pt x="11091064" y="4703449"/>
                  <a:pt x="11405120" y="4657505"/>
                  <a:pt x="11713325" y="4586067"/>
                </a:cubicBezTo>
                <a:cubicBezTo>
                  <a:pt x="12113290" y="4493360"/>
                  <a:pt x="12506982" y="4373618"/>
                  <a:pt x="12909079" y="4290646"/>
                </a:cubicBezTo>
                <a:cubicBezTo>
                  <a:pt x="13649057" y="4137952"/>
                  <a:pt x="14959022" y="3945135"/>
                  <a:pt x="15722617" y="3840480"/>
                </a:cubicBezTo>
                <a:lnTo>
                  <a:pt x="17143454" y="3657600"/>
                </a:lnTo>
                <a:cubicBezTo>
                  <a:pt x="17599589" y="3590792"/>
                  <a:pt x="18508020" y="3432517"/>
                  <a:pt x="18508020" y="3432517"/>
                </a:cubicBezTo>
                <a:cubicBezTo>
                  <a:pt x="18781206" y="3295922"/>
                  <a:pt x="18656605" y="3370257"/>
                  <a:pt x="17818703" y="3348110"/>
                </a:cubicBezTo>
                <a:cubicBezTo>
                  <a:pt x="17003008" y="3326550"/>
                  <a:pt x="16186890" y="3324950"/>
                  <a:pt x="15370925" y="3319975"/>
                </a:cubicBezTo>
                <a:lnTo>
                  <a:pt x="3976094" y="3263704"/>
                </a:lnTo>
                <a:cubicBezTo>
                  <a:pt x="3666605" y="3273083"/>
                  <a:pt x="3356763" y="3274342"/>
                  <a:pt x="3047626" y="3291840"/>
                </a:cubicBezTo>
                <a:cubicBezTo>
                  <a:pt x="2986584" y="3295295"/>
                  <a:pt x="3169458" y="3309252"/>
                  <a:pt x="3230506" y="3305907"/>
                </a:cubicBezTo>
                <a:cubicBezTo>
                  <a:pt x="3512412" y="3290460"/>
                  <a:pt x="3793214" y="3259015"/>
                  <a:pt x="4074568" y="3235569"/>
                </a:cubicBezTo>
                <a:cubicBezTo>
                  <a:pt x="5513141" y="2775225"/>
                  <a:pt x="3994780" y="3239389"/>
                  <a:pt x="5636082" y="2813538"/>
                </a:cubicBezTo>
                <a:cubicBezTo>
                  <a:pt x="6219685" y="2662117"/>
                  <a:pt x="6804827" y="2514538"/>
                  <a:pt x="7380476" y="2335237"/>
                </a:cubicBezTo>
                <a:cubicBezTo>
                  <a:pt x="7666519" y="2246141"/>
                  <a:pt x="7945473" y="2129854"/>
                  <a:pt x="8238605" y="2067950"/>
                </a:cubicBezTo>
                <a:cubicBezTo>
                  <a:pt x="8702542" y="1969976"/>
                  <a:pt x="9172602" y="1893302"/>
                  <a:pt x="9645374" y="1856935"/>
                </a:cubicBezTo>
                <a:cubicBezTo>
                  <a:pt x="10053472" y="1825543"/>
                  <a:pt x="9889602" y="1842304"/>
                  <a:pt x="10137743" y="1814732"/>
                </a:cubicBezTo>
                <a:cubicBezTo>
                  <a:pt x="9960775" y="2038891"/>
                  <a:pt x="9820649" y="2214079"/>
                  <a:pt x="9645374" y="2447778"/>
                </a:cubicBezTo>
                <a:cubicBezTo>
                  <a:pt x="9554771" y="2568582"/>
                  <a:pt x="9453913" y="2682951"/>
                  <a:pt x="9378088" y="2813538"/>
                </a:cubicBezTo>
                <a:cubicBezTo>
                  <a:pt x="9209276" y="3104270"/>
                  <a:pt x="9013820" y="3381086"/>
                  <a:pt x="8871651" y="3685735"/>
                </a:cubicBezTo>
                <a:cubicBezTo>
                  <a:pt x="8608901" y="4248770"/>
                  <a:pt x="8495379" y="4465585"/>
                  <a:pt x="8266740" y="5176910"/>
                </a:cubicBezTo>
                <a:cubicBezTo>
                  <a:pt x="8224537" y="5308209"/>
                  <a:pt x="8176897" y="5437882"/>
                  <a:pt x="8140131" y="5570806"/>
                </a:cubicBezTo>
                <a:cubicBezTo>
                  <a:pt x="8081543" y="5782625"/>
                  <a:pt x="8061454" y="6000160"/>
                  <a:pt x="8041657" y="6217920"/>
                </a:cubicBezTo>
                <a:cubicBezTo>
                  <a:pt x="8069792" y="6246055"/>
                  <a:pt x="8086342" y="6304663"/>
                  <a:pt x="8126063" y="6302326"/>
                </a:cubicBezTo>
                <a:cubicBezTo>
                  <a:pt x="8187098" y="6298736"/>
                  <a:pt x="8236849" y="6246346"/>
                  <a:pt x="8280808" y="6203852"/>
                </a:cubicBezTo>
                <a:cubicBezTo>
                  <a:pt x="8378814" y="6109113"/>
                  <a:pt x="8465330" y="6002671"/>
                  <a:pt x="8548094" y="5894363"/>
                </a:cubicBezTo>
                <a:cubicBezTo>
                  <a:pt x="8845347" y="5505365"/>
                  <a:pt x="9180274" y="5139374"/>
                  <a:pt x="9420291" y="4712677"/>
                </a:cubicBezTo>
                <a:cubicBezTo>
                  <a:pt x="9892428" y="3873322"/>
                  <a:pt x="10257411" y="3305874"/>
                  <a:pt x="10616045" y="2489981"/>
                </a:cubicBezTo>
                <a:cubicBezTo>
                  <a:pt x="10977011" y="1668783"/>
                  <a:pt x="10785961" y="2117446"/>
                  <a:pt x="10953669" y="1477107"/>
                </a:cubicBezTo>
                <a:cubicBezTo>
                  <a:pt x="10972454" y="1405383"/>
                  <a:pt x="11001681" y="1336794"/>
                  <a:pt x="11024008" y="1266092"/>
                </a:cubicBezTo>
                <a:cubicBezTo>
                  <a:pt x="11029830" y="1247655"/>
                  <a:pt x="11042059" y="1190901"/>
                  <a:pt x="11038076" y="1209821"/>
                </a:cubicBezTo>
                <a:cubicBezTo>
                  <a:pt x="10910251" y="1816985"/>
                  <a:pt x="10955498" y="1566487"/>
                  <a:pt x="10686383" y="2504049"/>
                </a:cubicBezTo>
                <a:cubicBezTo>
                  <a:pt x="10633959" y="2686689"/>
                  <a:pt x="10574366" y="2867540"/>
                  <a:pt x="10531639" y="3052689"/>
                </a:cubicBezTo>
                <a:cubicBezTo>
                  <a:pt x="10475368" y="3296529"/>
                  <a:pt x="10431000" y="3543425"/>
                  <a:pt x="10362826" y="3784209"/>
                </a:cubicBezTo>
                <a:cubicBezTo>
                  <a:pt x="10210487" y="4322258"/>
                  <a:pt x="9870457" y="5387926"/>
                  <a:pt x="9870457" y="5387926"/>
                </a:cubicBezTo>
                <a:cubicBezTo>
                  <a:pt x="9792509" y="6078322"/>
                  <a:pt x="9776419" y="6297676"/>
                  <a:pt x="9673509" y="6949440"/>
                </a:cubicBezTo>
                <a:cubicBezTo>
                  <a:pt x="9620070" y="7287886"/>
                  <a:pt x="9547826" y="7705392"/>
                  <a:pt x="9462494" y="8046720"/>
                </a:cubicBezTo>
                <a:cubicBezTo>
                  <a:pt x="9429375" y="8179195"/>
                  <a:pt x="9392227" y="8310771"/>
                  <a:pt x="9349952" y="8440615"/>
                </a:cubicBezTo>
                <a:cubicBezTo>
                  <a:pt x="9319700" y="8533531"/>
                  <a:pt x="9256398" y="8689236"/>
                  <a:pt x="9195208" y="8778240"/>
                </a:cubicBezTo>
                <a:cubicBezTo>
                  <a:pt x="9170716" y="8813865"/>
                  <a:pt x="9144014" y="8849036"/>
                  <a:pt x="9110802" y="8876713"/>
                </a:cubicBezTo>
                <a:cubicBezTo>
                  <a:pt x="9086637" y="8896851"/>
                  <a:pt x="9054531" y="8904849"/>
                  <a:pt x="9026396" y="8918917"/>
                </a:cubicBezTo>
                <a:cubicBezTo>
                  <a:pt x="8918544" y="8904849"/>
                  <a:pt x="8796899" y="8931328"/>
                  <a:pt x="8702839" y="8876713"/>
                </a:cubicBezTo>
                <a:cubicBezTo>
                  <a:pt x="8633901" y="8836684"/>
                  <a:pt x="8615889" y="8741195"/>
                  <a:pt x="8590297" y="8665698"/>
                </a:cubicBezTo>
                <a:cubicBezTo>
                  <a:pt x="8413755" y="8144899"/>
                  <a:pt x="8415806" y="8008860"/>
                  <a:pt x="8337079" y="7484012"/>
                </a:cubicBezTo>
                <a:cubicBezTo>
                  <a:pt x="8326245" y="6714800"/>
                  <a:pt x="8271624" y="4768515"/>
                  <a:pt x="8351146" y="3910818"/>
                </a:cubicBezTo>
                <a:cubicBezTo>
                  <a:pt x="8368688" y="3721614"/>
                  <a:pt x="8445803" y="3542442"/>
                  <a:pt x="8505891" y="3362178"/>
                </a:cubicBezTo>
                <a:cubicBezTo>
                  <a:pt x="8549124" y="3232480"/>
                  <a:pt x="8599496" y="3104630"/>
                  <a:pt x="8660636" y="2982350"/>
                </a:cubicBezTo>
                <a:cubicBezTo>
                  <a:pt x="8674704" y="2954215"/>
                  <a:pt x="8702839" y="2929400"/>
                  <a:pt x="8702839" y="2897944"/>
                </a:cubicBezTo>
                <a:cubicBezTo>
                  <a:pt x="8702839" y="2883115"/>
                  <a:pt x="8674704" y="2907323"/>
                  <a:pt x="8660636" y="2912012"/>
                </a:cubicBezTo>
                <a:cubicBezTo>
                  <a:pt x="8571540" y="3155852"/>
                  <a:pt x="8485872" y="3400972"/>
                  <a:pt x="8393349" y="3643532"/>
                </a:cubicBezTo>
                <a:cubicBezTo>
                  <a:pt x="8312351" y="3855879"/>
                  <a:pt x="8216005" y="4062347"/>
                  <a:pt x="8140131" y="4276578"/>
                </a:cubicBezTo>
                <a:cubicBezTo>
                  <a:pt x="8060414" y="4501661"/>
                  <a:pt x="7992192" y="4731152"/>
                  <a:pt x="7900980" y="4951827"/>
                </a:cubicBezTo>
                <a:cubicBezTo>
                  <a:pt x="7701283" y="5434964"/>
                  <a:pt x="7451494" y="5897237"/>
                  <a:pt x="7267934" y="6386732"/>
                </a:cubicBezTo>
                <a:cubicBezTo>
                  <a:pt x="6647549" y="8041094"/>
                  <a:pt x="7378292" y="6164114"/>
                  <a:pt x="6733362" y="7624689"/>
                </a:cubicBezTo>
                <a:cubicBezTo>
                  <a:pt x="6516959" y="8114777"/>
                  <a:pt x="6614033" y="8048651"/>
                  <a:pt x="6395737" y="8412480"/>
                </a:cubicBezTo>
                <a:cubicBezTo>
                  <a:pt x="6376894" y="8443885"/>
                  <a:pt x="6348845" y="8468751"/>
                  <a:pt x="6325399" y="8496886"/>
                </a:cubicBezTo>
                <a:cubicBezTo>
                  <a:pt x="6320710" y="6869723"/>
                  <a:pt x="6342027" y="5242277"/>
                  <a:pt x="6311331" y="3615397"/>
                </a:cubicBezTo>
                <a:cubicBezTo>
                  <a:pt x="6308728" y="3477427"/>
                  <a:pt x="6273125" y="3889159"/>
                  <a:pt x="6240992" y="4023360"/>
                </a:cubicBezTo>
                <a:cubicBezTo>
                  <a:pt x="6193297" y="4222558"/>
                  <a:pt x="6116863" y="4414307"/>
                  <a:pt x="6072180" y="4614203"/>
                </a:cubicBezTo>
                <a:cubicBezTo>
                  <a:pt x="5957029" y="5129350"/>
                  <a:pt x="5985956" y="5239822"/>
                  <a:pt x="5917436" y="5739618"/>
                </a:cubicBezTo>
                <a:cubicBezTo>
                  <a:pt x="5861409" y="6148288"/>
                  <a:pt x="5734556" y="6963507"/>
                  <a:pt x="5734556" y="6963507"/>
                </a:cubicBezTo>
                <a:cubicBezTo>
                  <a:pt x="5748624" y="7437119"/>
                  <a:pt x="5735458" y="7912326"/>
                  <a:pt x="5776759" y="8384344"/>
                </a:cubicBezTo>
                <a:cubicBezTo>
                  <a:pt x="5785497" y="8484207"/>
                  <a:pt x="5818116" y="8188052"/>
                  <a:pt x="5833029" y="8088923"/>
                </a:cubicBezTo>
                <a:cubicBezTo>
                  <a:pt x="5897846" y="7658076"/>
                  <a:pt x="5965001" y="7227406"/>
                  <a:pt x="6015909" y="6794695"/>
                </a:cubicBezTo>
                <a:cubicBezTo>
                  <a:pt x="6131411" y="5812934"/>
                  <a:pt x="6040916" y="6310602"/>
                  <a:pt x="6297263" y="5303520"/>
                </a:cubicBezTo>
                <a:cubicBezTo>
                  <a:pt x="6325398" y="5026855"/>
                  <a:pt x="6341682" y="4748728"/>
                  <a:pt x="6381669" y="4473526"/>
                </a:cubicBezTo>
                <a:cubicBezTo>
                  <a:pt x="6421473" y="4199579"/>
                  <a:pt x="6493101" y="3931014"/>
                  <a:pt x="6536414" y="3657600"/>
                </a:cubicBezTo>
                <a:cubicBezTo>
                  <a:pt x="6568176" y="3457105"/>
                  <a:pt x="6571162" y="3252540"/>
                  <a:pt x="6606752" y="3052689"/>
                </a:cubicBezTo>
                <a:cubicBezTo>
                  <a:pt x="6632278" y="2909351"/>
                  <a:pt x="6806649" y="2514183"/>
                  <a:pt x="6719294" y="2630658"/>
                </a:cubicBezTo>
                <a:cubicBezTo>
                  <a:pt x="6705226" y="2649415"/>
                  <a:pt x="6688547" y="2666472"/>
                  <a:pt x="6677091" y="2686929"/>
                </a:cubicBezTo>
                <a:cubicBezTo>
                  <a:pt x="6471673" y="3053746"/>
                  <a:pt x="6211238" y="3636041"/>
                  <a:pt x="6114383" y="3953021"/>
                </a:cubicBezTo>
                <a:cubicBezTo>
                  <a:pt x="6062802" y="4121833"/>
                  <a:pt x="6016829" y="4292462"/>
                  <a:pt x="5959639" y="4459458"/>
                </a:cubicBezTo>
                <a:cubicBezTo>
                  <a:pt x="5899536" y="4634958"/>
                  <a:pt x="5818437" y="4803031"/>
                  <a:pt x="5762691" y="4979963"/>
                </a:cubicBezTo>
                <a:cubicBezTo>
                  <a:pt x="5623072" y="5423102"/>
                  <a:pt x="5667183" y="5395463"/>
                  <a:pt x="5579811" y="5753686"/>
                </a:cubicBezTo>
                <a:cubicBezTo>
                  <a:pt x="5554473" y="5857571"/>
                  <a:pt x="5523540" y="5960012"/>
                  <a:pt x="5495405" y="6063175"/>
                </a:cubicBezTo>
                <a:cubicBezTo>
                  <a:pt x="5500094" y="6110067"/>
                  <a:pt x="5476149" y="6237175"/>
                  <a:pt x="5509472" y="6203852"/>
                </a:cubicBezTo>
                <a:cubicBezTo>
                  <a:pt x="5549399" y="6163925"/>
                  <a:pt x="5524626" y="6091495"/>
                  <a:pt x="5523540" y="6035040"/>
                </a:cubicBezTo>
                <a:cubicBezTo>
                  <a:pt x="5501174" y="4871985"/>
                  <a:pt x="5477603" y="3708885"/>
                  <a:pt x="5439134" y="2546252"/>
                </a:cubicBezTo>
                <a:cubicBezTo>
                  <a:pt x="5432745" y="2353148"/>
                  <a:pt x="5420316" y="2227262"/>
                  <a:pt x="5340660" y="2067950"/>
                </a:cubicBezTo>
                <a:cubicBezTo>
                  <a:pt x="5323342" y="2033314"/>
                  <a:pt x="5268651" y="1962559"/>
                  <a:pt x="5242186" y="1927273"/>
                </a:cubicBezTo>
                <a:cubicBezTo>
                  <a:pt x="5145612" y="2023849"/>
                  <a:pt x="5143810" y="2007835"/>
                  <a:pt x="5171848" y="2250830"/>
                </a:cubicBezTo>
                <a:cubicBezTo>
                  <a:pt x="5202465" y="2516177"/>
                  <a:pt x="5185411" y="2705519"/>
                  <a:pt x="5425066" y="2785403"/>
                </a:cubicBezTo>
                <a:cubicBezTo>
                  <a:pt x="5515800" y="2815647"/>
                  <a:pt x="5611617" y="2829033"/>
                  <a:pt x="5706420" y="2841673"/>
                </a:cubicBezTo>
                <a:cubicBezTo>
                  <a:pt x="6104233" y="2894715"/>
                  <a:pt x="6902174" y="2982350"/>
                  <a:pt x="6902174" y="2982350"/>
                </a:cubicBezTo>
                <a:cubicBezTo>
                  <a:pt x="7310137" y="2968282"/>
                  <a:pt x="7718732" y="2966857"/>
                  <a:pt x="8126063" y="2940147"/>
                </a:cubicBezTo>
                <a:cubicBezTo>
                  <a:pt x="8291497" y="2929299"/>
                  <a:pt x="8453923" y="2890373"/>
                  <a:pt x="8618432" y="2869809"/>
                </a:cubicBezTo>
                <a:cubicBezTo>
                  <a:pt x="8754090" y="2852852"/>
                  <a:pt x="8890408" y="2841674"/>
                  <a:pt x="9026396" y="2827606"/>
                </a:cubicBezTo>
                <a:cubicBezTo>
                  <a:pt x="9076233" y="2817114"/>
                  <a:pt x="9427025" y="2736296"/>
                  <a:pt x="9504697" y="2743200"/>
                </a:cubicBezTo>
                <a:cubicBezTo>
                  <a:pt x="9647597" y="2755902"/>
                  <a:pt x="9786051" y="2799471"/>
                  <a:pt x="9926728" y="2827606"/>
                </a:cubicBezTo>
                <a:cubicBezTo>
                  <a:pt x="9964242" y="2860431"/>
                  <a:pt x="10006289" y="2888703"/>
                  <a:pt x="10039269" y="2926080"/>
                </a:cubicBezTo>
                <a:cubicBezTo>
                  <a:pt x="10077140" y="2969000"/>
                  <a:pt x="10109820" y="3016790"/>
                  <a:pt x="10137743" y="3066757"/>
                </a:cubicBezTo>
                <a:cubicBezTo>
                  <a:pt x="10266210" y="3296643"/>
                  <a:pt x="10290917" y="3366847"/>
                  <a:pt x="10376894" y="3573193"/>
                </a:cubicBezTo>
                <a:cubicBezTo>
                  <a:pt x="10386272" y="3620085"/>
                  <a:pt x="10395009" y="3667111"/>
                  <a:pt x="10405029" y="3713870"/>
                </a:cubicBezTo>
                <a:cubicBezTo>
                  <a:pt x="10409080" y="3732775"/>
                  <a:pt x="10413785" y="3751551"/>
                  <a:pt x="10419097" y="3770141"/>
                </a:cubicBezTo>
                <a:cubicBezTo>
                  <a:pt x="10423171" y="3784399"/>
                  <a:pt x="10421586" y="3803081"/>
                  <a:pt x="10433165" y="3812344"/>
                </a:cubicBezTo>
                <a:cubicBezTo>
                  <a:pt x="10448263" y="3824422"/>
                  <a:pt x="10470679" y="3821723"/>
                  <a:pt x="10489436" y="3826412"/>
                </a:cubicBezTo>
                <a:lnTo>
                  <a:pt x="10855196" y="3756073"/>
                </a:lnTo>
                <a:cubicBezTo>
                  <a:pt x="11005614" y="3724952"/>
                  <a:pt x="11152721" y="3674772"/>
                  <a:pt x="11305362" y="3657600"/>
                </a:cubicBezTo>
                <a:cubicBezTo>
                  <a:pt x="11529228" y="3632415"/>
                  <a:pt x="11755528" y="3638843"/>
                  <a:pt x="11980611" y="3629464"/>
                </a:cubicBezTo>
                <a:lnTo>
                  <a:pt x="15891429" y="3713870"/>
                </a:lnTo>
                <a:cubicBezTo>
                  <a:pt x="17878947" y="3772499"/>
                  <a:pt x="15658483" y="3789283"/>
                  <a:pt x="17551417" y="3756073"/>
                </a:cubicBezTo>
                <a:cubicBezTo>
                  <a:pt x="15533421" y="3643967"/>
                  <a:pt x="13509203" y="3738177"/>
                  <a:pt x="11488242" y="3713870"/>
                </a:cubicBezTo>
                <a:cubicBezTo>
                  <a:pt x="10695473" y="3704335"/>
                  <a:pt x="9903282" y="3666978"/>
                  <a:pt x="9110802" y="3643532"/>
                </a:cubicBezTo>
                <a:cubicBezTo>
                  <a:pt x="8712217" y="3591950"/>
                  <a:pt x="8315135" y="3527012"/>
                  <a:pt x="7915048" y="3488787"/>
                </a:cubicBezTo>
                <a:cubicBezTo>
                  <a:pt x="7565784" y="3455418"/>
                  <a:pt x="6616971" y="3421109"/>
                  <a:pt x="6198789" y="3404381"/>
                </a:cubicBezTo>
                <a:cubicBezTo>
                  <a:pt x="3267603" y="3519332"/>
                  <a:pt x="2867506" y="3526095"/>
                  <a:pt x="12824672" y="3418449"/>
                </a:cubicBezTo>
                <a:cubicBezTo>
                  <a:pt x="12981174" y="3416757"/>
                  <a:pt x="13134161" y="3371556"/>
                  <a:pt x="13288906" y="3348110"/>
                </a:cubicBezTo>
                <a:cubicBezTo>
                  <a:pt x="13321731" y="3329353"/>
                  <a:pt x="13397766" y="3328191"/>
                  <a:pt x="13387380" y="3291840"/>
                </a:cubicBezTo>
                <a:cubicBezTo>
                  <a:pt x="13375159" y="3249066"/>
                  <a:pt x="13304118" y="3259640"/>
                  <a:pt x="13260771" y="3249637"/>
                </a:cubicBezTo>
                <a:cubicBezTo>
                  <a:pt x="13120982" y="3217378"/>
                  <a:pt x="12980761" y="3185519"/>
                  <a:pt x="12838740" y="3165230"/>
                </a:cubicBezTo>
                <a:cubicBezTo>
                  <a:pt x="12061413" y="3054183"/>
                  <a:pt x="11284006" y="2941668"/>
                  <a:pt x="10503503" y="2855741"/>
                </a:cubicBezTo>
                <a:cubicBezTo>
                  <a:pt x="9992377" y="2799470"/>
                  <a:pt x="9482795" y="2726748"/>
                  <a:pt x="8970125" y="2686929"/>
                </a:cubicBezTo>
                <a:cubicBezTo>
                  <a:pt x="8516250" y="2651677"/>
                  <a:pt x="8060536" y="2646194"/>
                  <a:pt x="7605559" y="2630658"/>
                </a:cubicBezTo>
                <a:cubicBezTo>
                  <a:pt x="4160193" y="2513011"/>
                  <a:pt x="7885626" y="2665025"/>
                  <a:pt x="4763885" y="2532184"/>
                </a:cubicBezTo>
                <a:cubicBezTo>
                  <a:pt x="4501288" y="2508738"/>
                  <a:pt x="3736969" y="2572868"/>
                  <a:pt x="3976094" y="2461846"/>
                </a:cubicBezTo>
                <a:cubicBezTo>
                  <a:pt x="4460751" y="2236827"/>
                  <a:pt x="5039427" y="2318498"/>
                  <a:pt x="5551676" y="2166424"/>
                </a:cubicBezTo>
                <a:lnTo>
                  <a:pt x="6452008" y="1899138"/>
                </a:lnTo>
                <a:cubicBezTo>
                  <a:pt x="6711140" y="1818568"/>
                  <a:pt x="6966150" y="1725030"/>
                  <a:pt x="7225731" y="1645920"/>
                </a:cubicBezTo>
                <a:cubicBezTo>
                  <a:pt x="7458634" y="1574940"/>
                  <a:pt x="7698375" y="1526695"/>
                  <a:pt x="7929116" y="1448972"/>
                </a:cubicBezTo>
                <a:cubicBezTo>
                  <a:pt x="7993566" y="1427263"/>
                  <a:pt x="8779535" y="1115552"/>
                  <a:pt x="8941989" y="1026941"/>
                </a:cubicBezTo>
                <a:cubicBezTo>
                  <a:pt x="9027651" y="980216"/>
                  <a:pt x="9251653" y="790682"/>
                  <a:pt x="9181140" y="858129"/>
                </a:cubicBezTo>
                <a:cubicBezTo>
                  <a:pt x="9073288" y="961292"/>
                  <a:pt x="8953988" y="1053685"/>
                  <a:pt x="8857583" y="1167618"/>
                </a:cubicBezTo>
                <a:cubicBezTo>
                  <a:pt x="8569889" y="1507620"/>
                  <a:pt x="8461459" y="1609237"/>
                  <a:pt x="8224537" y="2011680"/>
                </a:cubicBezTo>
                <a:cubicBezTo>
                  <a:pt x="7979608" y="2427723"/>
                  <a:pt x="7706838" y="2832123"/>
                  <a:pt x="7521152" y="3277772"/>
                </a:cubicBezTo>
                <a:cubicBezTo>
                  <a:pt x="7383214" y="3608824"/>
                  <a:pt x="7129825" y="4184157"/>
                  <a:pt x="7028783" y="4543864"/>
                </a:cubicBezTo>
                <a:cubicBezTo>
                  <a:pt x="6967847" y="4760795"/>
                  <a:pt x="6934998" y="4984652"/>
                  <a:pt x="6888106" y="5205046"/>
                </a:cubicBezTo>
                <a:cubicBezTo>
                  <a:pt x="6920931" y="5688037"/>
                  <a:pt x="6927572" y="6173523"/>
                  <a:pt x="6986580" y="6654018"/>
                </a:cubicBezTo>
                <a:cubicBezTo>
                  <a:pt x="6993245" y="6708292"/>
                  <a:pt x="7146200" y="6891549"/>
                  <a:pt x="7197596" y="6921304"/>
                </a:cubicBezTo>
                <a:cubicBezTo>
                  <a:pt x="7243866" y="6948092"/>
                  <a:pt x="7300759" y="6949439"/>
                  <a:pt x="7352340" y="6963507"/>
                </a:cubicBezTo>
                <a:cubicBezTo>
                  <a:pt x="7577423" y="6888479"/>
                  <a:pt x="7824294" y="6860746"/>
                  <a:pt x="8027589" y="6738424"/>
                </a:cubicBezTo>
                <a:cubicBezTo>
                  <a:pt x="8827312" y="6257235"/>
                  <a:pt x="9512630" y="5453981"/>
                  <a:pt x="10137743" y="4797083"/>
                </a:cubicBezTo>
                <a:cubicBezTo>
                  <a:pt x="10904081" y="3991779"/>
                  <a:pt x="10744672" y="4135056"/>
                  <a:pt x="11614851" y="2996418"/>
                </a:cubicBezTo>
                <a:cubicBezTo>
                  <a:pt x="12269051" y="2140391"/>
                  <a:pt x="11710551" y="2806833"/>
                  <a:pt x="12332303" y="2152357"/>
                </a:cubicBezTo>
                <a:cubicBezTo>
                  <a:pt x="12400968" y="2080078"/>
                  <a:pt x="12460209" y="1999192"/>
                  <a:pt x="12529251" y="1927273"/>
                </a:cubicBezTo>
                <a:cubicBezTo>
                  <a:pt x="12596692" y="1857022"/>
                  <a:pt x="12666143" y="1803692"/>
                  <a:pt x="12740266" y="1744393"/>
                </a:cubicBezTo>
                <a:cubicBezTo>
                  <a:pt x="12749645" y="1758461"/>
                  <a:pt x="12772503" y="1770194"/>
                  <a:pt x="12768402" y="1786597"/>
                </a:cubicBezTo>
                <a:cubicBezTo>
                  <a:pt x="12718577" y="1985899"/>
                  <a:pt x="12582750" y="2160923"/>
                  <a:pt x="12487048" y="2335237"/>
                </a:cubicBezTo>
                <a:cubicBezTo>
                  <a:pt x="12257167" y="2753949"/>
                  <a:pt x="12244700" y="2857931"/>
                  <a:pt x="11952476" y="3291840"/>
                </a:cubicBezTo>
                <a:cubicBezTo>
                  <a:pt x="11761242" y="3575794"/>
                  <a:pt x="11546550" y="3843255"/>
                  <a:pt x="11347565" y="4121833"/>
                </a:cubicBezTo>
                <a:cubicBezTo>
                  <a:pt x="11265165" y="4237194"/>
                  <a:pt x="11199171" y="4364618"/>
                  <a:pt x="11108414" y="4473526"/>
                </a:cubicBezTo>
                <a:cubicBezTo>
                  <a:pt x="11061522" y="4529797"/>
                  <a:pt x="10947614" y="4571908"/>
                  <a:pt x="10967737" y="4642338"/>
                </a:cubicBezTo>
                <a:cubicBezTo>
                  <a:pt x="10984484" y="4700952"/>
                  <a:pt x="11080278" y="4595446"/>
                  <a:pt x="11136549" y="4572000"/>
                </a:cubicBezTo>
                <a:cubicBezTo>
                  <a:pt x="11258469" y="4421944"/>
                  <a:pt x="11385722" y="4276068"/>
                  <a:pt x="11502309" y="4121833"/>
                </a:cubicBezTo>
                <a:cubicBezTo>
                  <a:pt x="11835984" y="3680408"/>
                  <a:pt x="12128804" y="3207133"/>
                  <a:pt x="12487048" y="2785403"/>
                </a:cubicBezTo>
                <a:cubicBezTo>
                  <a:pt x="12857497" y="2349304"/>
                  <a:pt x="13262532" y="1940367"/>
                  <a:pt x="13598396" y="1477107"/>
                </a:cubicBezTo>
                <a:cubicBezTo>
                  <a:pt x="14235809" y="597918"/>
                  <a:pt x="13758774" y="1217694"/>
                  <a:pt x="14329916" y="548640"/>
                </a:cubicBezTo>
                <a:cubicBezTo>
                  <a:pt x="14388400" y="480130"/>
                  <a:pt x="14443426" y="408727"/>
                  <a:pt x="14498728" y="337624"/>
                </a:cubicBezTo>
                <a:cubicBezTo>
                  <a:pt x="14509108" y="324278"/>
                  <a:pt x="14534062" y="280123"/>
                  <a:pt x="14526863" y="295421"/>
                </a:cubicBezTo>
                <a:cubicBezTo>
                  <a:pt x="14268856" y="843689"/>
                  <a:pt x="14580208" y="162062"/>
                  <a:pt x="14273645" y="928467"/>
                </a:cubicBezTo>
                <a:cubicBezTo>
                  <a:pt x="14212816" y="1080540"/>
                  <a:pt x="14125205" y="1222193"/>
                  <a:pt x="14076697" y="1378633"/>
                </a:cubicBezTo>
                <a:cubicBezTo>
                  <a:pt x="13937229" y="1828418"/>
                  <a:pt x="13710937" y="2743200"/>
                  <a:pt x="13710937" y="2743200"/>
                </a:cubicBezTo>
                <a:cubicBezTo>
                  <a:pt x="13446749" y="4658564"/>
                  <a:pt x="13503847" y="3826246"/>
                  <a:pt x="13457719" y="5233181"/>
                </a:cubicBezTo>
                <a:cubicBezTo>
                  <a:pt x="13495233" y="5945944"/>
                  <a:pt x="13506360" y="6660587"/>
                  <a:pt x="13570260" y="7371470"/>
                </a:cubicBezTo>
                <a:cubicBezTo>
                  <a:pt x="13576461" y="7440455"/>
                  <a:pt x="13666475" y="7755508"/>
                  <a:pt x="13753140" y="7863840"/>
                </a:cubicBezTo>
                <a:cubicBezTo>
                  <a:pt x="13762403" y="7875419"/>
                  <a:pt x="13781275" y="7873218"/>
                  <a:pt x="13795343" y="7877907"/>
                </a:cubicBezTo>
                <a:cubicBezTo>
                  <a:pt x="13945298" y="7813641"/>
                  <a:pt x="13907885" y="7864206"/>
                  <a:pt x="13907885" y="7638757"/>
                </a:cubicBezTo>
                <a:cubicBezTo>
                  <a:pt x="13907885" y="6672764"/>
                  <a:pt x="13906753" y="5706718"/>
                  <a:pt x="13893817" y="4740812"/>
                </a:cubicBezTo>
                <a:cubicBezTo>
                  <a:pt x="13892680" y="4655894"/>
                  <a:pt x="13873371" y="4572170"/>
                  <a:pt x="13865682" y="4487593"/>
                </a:cubicBezTo>
                <a:cubicBezTo>
                  <a:pt x="13841929" y="4226308"/>
                  <a:pt x="13890435" y="4344514"/>
                  <a:pt x="13795343" y="4178104"/>
                </a:cubicBezTo>
                <a:cubicBezTo>
                  <a:pt x="13781275" y="4192172"/>
                  <a:pt x="13760050" y="4201651"/>
                  <a:pt x="13753140" y="4220307"/>
                </a:cubicBezTo>
                <a:cubicBezTo>
                  <a:pt x="13712424" y="4330240"/>
                  <a:pt x="13690138" y="4446196"/>
                  <a:pt x="13654666" y="4557932"/>
                </a:cubicBezTo>
                <a:cubicBezTo>
                  <a:pt x="13596337" y="4741668"/>
                  <a:pt x="13537557" y="4925367"/>
                  <a:pt x="13471786" y="5106572"/>
                </a:cubicBezTo>
                <a:cubicBezTo>
                  <a:pt x="13307752" y="5558501"/>
                  <a:pt x="13134161" y="6006904"/>
                  <a:pt x="12965349" y="6457070"/>
                </a:cubicBezTo>
                <a:cubicBezTo>
                  <a:pt x="12866875" y="6719667"/>
                  <a:pt x="12755403" y="6977750"/>
                  <a:pt x="12669928" y="7244861"/>
                </a:cubicBezTo>
                <a:cubicBezTo>
                  <a:pt x="12594900" y="7479323"/>
                  <a:pt x="12536272" y="7719680"/>
                  <a:pt x="12444845" y="7948246"/>
                </a:cubicBezTo>
                <a:cubicBezTo>
                  <a:pt x="12349053" y="8187727"/>
                  <a:pt x="12056482" y="8925608"/>
                  <a:pt x="11797731" y="9270609"/>
                </a:cubicBezTo>
                <a:cubicBezTo>
                  <a:pt x="11712868" y="9383760"/>
                  <a:pt x="11704627" y="9380466"/>
                  <a:pt x="11614851" y="9425353"/>
                </a:cubicBezTo>
                <a:cubicBezTo>
                  <a:pt x="11504225" y="9381104"/>
                  <a:pt x="11531608" y="9415095"/>
                  <a:pt x="11516377" y="9242473"/>
                </a:cubicBezTo>
                <a:cubicBezTo>
                  <a:pt x="11506889" y="9134937"/>
                  <a:pt x="11507444" y="9026749"/>
                  <a:pt x="11502309" y="8918917"/>
                </a:cubicBezTo>
                <a:cubicBezTo>
                  <a:pt x="11493376" y="8731326"/>
                  <a:pt x="11487129" y="8543565"/>
                  <a:pt x="11474174" y="8356209"/>
                </a:cubicBezTo>
                <a:cubicBezTo>
                  <a:pt x="11426166" y="7661946"/>
                  <a:pt x="11382735" y="6967225"/>
                  <a:pt x="11319429" y="6274190"/>
                </a:cubicBezTo>
                <a:cubicBezTo>
                  <a:pt x="11287621" y="5925975"/>
                  <a:pt x="11134541" y="4927715"/>
                  <a:pt x="11066211" y="4586067"/>
                </a:cubicBezTo>
                <a:cubicBezTo>
                  <a:pt x="11014237" y="4326199"/>
                  <a:pt x="10949552" y="4068951"/>
                  <a:pt x="10883331" y="3812344"/>
                </a:cubicBezTo>
                <a:cubicBezTo>
                  <a:pt x="10826941" y="3593832"/>
                  <a:pt x="10770495" y="3333491"/>
                  <a:pt x="10658248" y="3123027"/>
                </a:cubicBezTo>
                <a:cubicBezTo>
                  <a:pt x="10647215" y="3102339"/>
                  <a:pt x="10629673" y="3085836"/>
                  <a:pt x="10616045" y="3066757"/>
                </a:cubicBezTo>
                <a:cubicBezTo>
                  <a:pt x="10606218" y="3052999"/>
                  <a:pt x="10597288" y="3038621"/>
                  <a:pt x="10587909" y="3024553"/>
                </a:cubicBezTo>
                <a:cubicBezTo>
                  <a:pt x="10555085" y="3047999"/>
                  <a:pt x="10504163" y="3057338"/>
                  <a:pt x="10489436" y="3094892"/>
                </a:cubicBezTo>
                <a:cubicBezTo>
                  <a:pt x="10460376" y="3168996"/>
                  <a:pt x="10163287" y="4268805"/>
                  <a:pt x="10137743" y="4360984"/>
                </a:cubicBezTo>
                <a:cubicBezTo>
                  <a:pt x="10087000" y="4544098"/>
                  <a:pt x="10036980" y="4727438"/>
                  <a:pt x="9982999" y="4909624"/>
                </a:cubicBezTo>
                <a:cubicBezTo>
                  <a:pt x="9783024" y="5584540"/>
                  <a:pt x="9806502" y="5426280"/>
                  <a:pt x="9631306" y="6119446"/>
                </a:cubicBezTo>
                <a:cubicBezTo>
                  <a:pt x="9575841" y="6338894"/>
                  <a:pt x="9538980" y="6563054"/>
                  <a:pt x="9476562" y="6780627"/>
                </a:cubicBezTo>
                <a:cubicBezTo>
                  <a:pt x="9411770" y="7006474"/>
                  <a:pt x="9121935" y="8022982"/>
                  <a:pt x="8899786" y="8356209"/>
                </a:cubicBezTo>
                <a:cubicBezTo>
                  <a:pt x="8830510" y="8460123"/>
                  <a:pt x="8870568" y="8420326"/>
                  <a:pt x="8787245" y="8482818"/>
                </a:cubicBezTo>
                <a:cubicBezTo>
                  <a:pt x="8768488" y="8468750"/>
                  <a:pt x="8741011" y="8461804"/>
                  <a:pt x="8730974" y="8440615"/>
                </a:cubicBezTo>
                <a:cubicBezTo>
                  <a:pt x="8659975" y="8290729"/>
                  <a:pt x="8632037" y="8038839"/>
                  <a:pt x="8590297" y="7891975"/>
                </a:cubicBezTo>
                <a:cubicBezTo>
                  <a:pt x="8493783" y="7552390"/>
                  <a:pt x="8360191" y="7223094"/>
                  <a:pt x="8280808" y="6879101"/>
                </a:cubicBezTo>
                <a:cubicBezTo>
                  <a:pt x="8032320" y="5802319"/>
                  <a:pt x="8295543" y="6875203"/>
                  <a:pt x="7957251" y="5711483"/>
                </a:cubicBezTo>
                <a:cubicBezTo>
                  <a:pt x="7900420" y="5515985"/>
                  <a:pt x="7859337" y="5316138"/>
                  <a:pt x="7802506" y="5120640"/>
                </a:cubicBezTo>
                <a:cubicBezTo>
                  <a:pt x="7742067" y="4912728"/>
                  <a:pt x="7660964" y="4710971"/>
                  <a:pt x="7605559" y="4501661"/>
                </a:cubicBezTo>
                <a:cubicBezTo>
                  <a:pt x="7576363" y="4391366"/>
                  <a:pt x="7575420" y="4275098"/>
                  <a:pt x="7549288" y="4164037"/>
                </a:cubicBezTo>
                <a:cubicBezTo>
                  <a:pt x="7537720" y="4114875"/>
                  <a:pt x="7510750" y="4070649"/>
                  <a:pt x="7493017" y="4023360"/>
                </a:cubicBezTo>
                <a:cubicBezTo>
                  <a:pt x="7482604" y="3995591"/>
                  <a:pt x="7474260" y="3967089"/>
                  <a:pt x="7464882" y="3938953"/>
                </a:cubicBezTo>
                <a:cubicBezTo>
                  <a:pt x="7441436" y="3953021"/>
                  <a:pt x="7412205" y="3960284"/>
                  <a:pt x="7394543" y="3981157"/>
                </a:cubicBezTo>
                <a:cubicBezTo>
                  <a:pt x="7317928" y="4071702"/>
                  <a:pt x="7294489" y="4174332"/>
                  <a:pt x="7239799" y="4276578"/>
                </a:cubicBezTo>
                <a:cubicBezTo>
                  <a:pt x="7158597" y="4428391"/>
                  <a:pt x="7070986" y="4576689"/>
                  <a:pt x="6986580" y="4726744"/>
                </a:cubicBezTo>
                <a:lnTo>
                  <a:pt x="6859971" y="4951827"/>
                </a:lnTo>
                <a:cubicBezTo>
                  <a:pt x="6817768" y="5026855"/>
                  <a:pt x="6764007" y="5096467"/>
                  <a:pt x="6733362" y="5176910"/>
                </a:cubicBezTo>
                <a:cubicBezTo>
                  <a:pt x="6695848" y="5275384"/>
                  <a:pt x="6661181" y="5374990"/>
                  <a:pt x="6620820" y="5472332"/>
                </a:cubicBezTo>
                <a:cubicBezTo>
                  <a:pt x="6581430" y="5567332"/>
                  <a:pt x="6535102" y="5659322"/>
                  <a:pt x="6494211" y="5753686"/>
                </a:cubicBezTo>
                <a:cubicBezTo>
                  <a:pt x="6474130" y="5800027"/>
                  <a:pt x="6456697" y="5847471"/>
                  <a:pt x="6437940" y="5894363"/>
                </a:cubicBezTo>
                <a:cubicBezTo>
                  <a:pt x="6428562" y="5941255"/>
                  <a:pt x="6420558" y="5988444"/>
                  <a:pt x="6409805" y="6035040"/>
                </a:cubicBezTo>
                <a:cubicBezTo>
                  <a:pt x="6406471" y="6049489"/>
                  <a:pt x="6394628" y="6092030"/>
                  <a:pt x="6395737" y="6077243"/>
                </a:cubicBezTo>
                <a:cubicBezTo>
                  <a:pt x="6424949" y="5687749"/>
                  <a:pt x="6494211" y="4909624"/>
                  <a:pt x="6494211" y="4909624"/>
                </a:cubicBezTo>
                <a:cubicBezTo>
                  <a:pt x="6512968" y="4398498"/>
                  <a:pt x="6541012" y="3887628"/>
                  <a:pt x="6550482" y="3376246"/>
                </a:cubicBezTo>
                <a:cubicBezTo>
                  <a:pt x="6565281" y="2577091"/>
                  <a:pt x="6726961" y="2478219"/>
                  <a:pt x="6466076" y="2686929"/>
                </a:cubicBezTo>
                <a:cubicBezTo>
                  <a:pt x="6437940" y="2757267"/>
                  <a:pt x="6406557" y="2826392"/>
                  <a:pt x="6381669" y="2897944"/>
                </a:cubicBezTo>
                <a:cubicBezTo>
                  <a:pt x="6185694" y="3461371"/>
                  <a:pt x="5989407" y="4235127"/>
                  <a:pt x="5847097" y="4726744"/>
                </a:cubicBezTo>
                <a:cubicBezTo>
                  <a:pt x="5774911" y="4976114"/>
                  <a:pt x="5694200" y="5222962"/>
                  <a:pt x="5622014" y="5472332"/>
                </a:cubicBezTo>
                <a:cubicBezTo>
                  <a:pt x="5539446" y="5757565"/>
                  <a:pt x="5465042" y="6045116"/>
                  <a:pt x="5382863" y="6330461"/>
                </a:cubicBezTo>
                <a:cubicBezTo>
                  <a:pt x="5296224" y="6631290"/>
                  <a:pt x="5204177" y="6930536"/>
                  <a:pt x="5115577" y="7230793"/>
                </a:cubicBezTo>
                <a:cubicBezTo>
                  <a:pt x="5035365" y="7502623"/>
                  <a:pt x="4972425" y="7780056"/>
                  <a:pt x="4876426" y="8046720"/>
                </a:cubicBezTo>
                <a:cubicBezTo>
                  <a:pt x="4792020" y="8281181"/>
                  <a:pt x="4694128" y="8511217"/>
                  <a:pt x="4623208" y="8750104"/>
                </a:cubicBezTo>
                <a:cubicBezTo>
                  <a:pt x="4284075" y="9892448"/>
                  <a:pt x="4695883" y="9705768"/>
                  <a:pt x="4271516" y="9875520"/>
                </a:cubicBezTo>
                <a:cubicBezTo>
                  <a:pt x="4202665" y="9783720"/>
                  <a:pt x="4229308" y="9849572"/>
                  <a:pt x="4257448" y="9706707"/>
                </a:cubicBezTo>
                <a:cubicBezTo>
                  <a:pt x="4310946" y="9435102"/>
                  <a:pt x="4383706" y="9166135"/>
                  <a:pt x="4412192" y="8890781"/>
                </a:cubicBezTo>
                <a:cubicBezTo>
                  <a:pt x="4471531" y="8317185"/>
                  <a:pt x="4431296" y="8617566"/>
                  <a:pt x="4538802" y="7990449"/>
                </a:cubicBezTo>
                <a:cubicBezTo>
                  <a:pt x="4552870" y="7802880"/>
                  <a:pt x="4553239" y="7613776"/>
                  <a:pt x="4581005" y="7427741"/>
                </a:cubicBezTo>
                <a:cubicBezTo>
                  <a:pt x="4600313" y="7298379"/>
                  <a:pt x="4661608" y="7177481"/>
                  <a:pt x="4679479" y="7047913"/>
                </a:cubicBezTo>
                <a:cubicBezTo>
                  <a:pt x="4813806" y="6074035"/>
                  <a:pt x="4582235" y="7034792"/>
                  <a:pt x="4763885" y="6344529"/>
                </a:cubicBezTo>
                <a:cubicBezTo>
                  <a:pt x="4759196" y="6274190"/>
                  <a:pt x="4770073" y="6201035"/>
                  <a:pt x="4749817" y="6133513"/>
                </a:cubicBezTo>
                <a:cubicBezTo>
                  <a:pt x="4742561" y="6109326"/>
                  <a:pt x="4725428" y="6178879"/>
                  <a:pt x="4721682" y="6203852"/>
                </a:cubicBezTo>
                <a:cubicBezTo>
                  <a:pt x="4711225" y="6273567"/>
                  <a:pt x="4716358" y="6344917"/>
                  <a:pt x="4707614" y="6414867"/>
                </a:cubicBezTo>
                <a:cubicBezTo>
                  <a:pt x="4697573" y="6495191"/>
                  <a:pt x="4677537" y="6573983"/>
                  <a:pt x="4665411" y="6654018"/>
                </a:cubicBezTo>
                <a:cubicBezTo>
                  <a:pt x="4654084" y="6728776"/>
                  <a:pt x="4646654" y="6804073"/>
                  <a:pt x="4637276" y="6879101"/>
                </a:cubicBezTo>
                <a:cubicBezTo>
                  <a:pt x="4635258" y="6919454"/>
                  <a:pt x="4592895" y="7365329"/>
                  <a:pt x="4665411" y="7413673"/>
                </a:cubicBezTo>
                <a:cubicBezTo>
                  <a:pt x="4721682" y="7451187"/>
                  <a:pt x="4785714" y="7348255"/>
                  <a:pt x="4834223" y="7301132"/>
                </a:cubicBezTo>
                <a:cubicBezTo>
                  <a:pt x="4950980" y="7187711"/>
                  <a:pt x="5073246" y="7074479"/>
                  <a:pt x="5157780" y="6935372"/>
                </a:cubicBezTo>
                <a:cubicBezTo>
                  <a:pt x="5445424" y="6462033"/>
                  <a:pt x="5738436" y="5986028"/>
                  <a:pt x="5945571" y="5472332"/>
                </a:cubicBezTo>
                <a:cubicBezTo>
                  <a:pt x="6062802" y="5181600"/>
                  <a:pt x="6152913" y="4878400"/>
                  <a:pt x="6297263" y="4600135"/>
                </a:cubicBezTo>
                <a:cubicBezTo>
                  <a:pt x="6543157" y="4126122"/>
                  <a:pt x="6843229" y="3682233"/>
                  <a:pt x="7113189" y="3221501"/>
                </a:cubicBezTo>
                <a:cubicBezTo>
                  <a:pt x="7194933" y="3081992"/>
                  <a:pt x="7262648" y="2934007"/>
                  <a:pt x="7352340" y="2799470"/>
                </a:cubicBezTo>
                <a:cubicBezTo>
                  <a:pt x="7389854" y="2743199"/>
                  <a:pt x="7430405" y="2688839"/>
                  <a:pt x="7464882" y="2630658"/>
                </a:cubicBezTo>
                <a:cubicBezTo>
                  <a:pt x="7505522" y="2562078"/>
                  <a:pt x="7651438" y="2390037"/>
                  <a:pt x="7577423" y="2419643"/>
                </a:cubicBezTo>
                <a:lnTo>
                  <a:pt x="7507085" y="2447778"/>
                </a:lnTo>
                <a:cubicBezTo>
                  <a:pt x="7483639" y="2541563"/>
                  <a:pt x="7452639" y="2633776"/>
                  <a:pt x="7436746" y="2729132"/>
                </a:cubicBezTo>
                <a:cubicBezTo>
                  <a:pt x="7377059" y="3087257"/>
                  <a:pt x="7361517" y="3498138"/>
                  <a:pt x="7338272" y="3854547"/>
                </a:cubicBezTo>
                <a:cubicBezTo>
                  <a:pt x="7361718" y="4989341"/>
                  <a:pt x="7355015" y="6125159"/>
                  <a:pt x="7408611" y="7258929"/>
                </a:cubicBezTo>
                <a:cubicBezTo>
                  <a:pt x="7420291" y="7506000"/>
                  <a:pt x="7555906" y="7840804"/>
                  <a:pt x="7675897" y="8060787"/>
                </a:cubicBezTo>
                <a:cubicBezTo>
                  <a:pt x="7701499" y="8107724"/>
                  <a:pt x="7729483" y="8158352"/>
                  <a:pt x="7774371" y="8187397"/>
                </a:cubicBezTo>
                <a:cubicBezTo>
                  <a:pt x="7814520" y="8213376"/>
                  <a:pt x="7868156" y="8206154"/>
                  <a:pt x="7915048" y="8215532"/>
                </a:cubicBezTo>
                <a:cubicBezTo>
                  <a:pt x="8022900" y="8192086"/>
                  <a:pt x="8139449" y="8193669"/>
                  <a:pt x="8238605" y="8145193"/>
                </a:cubicBezTo>
                <a:cubicBezTo>
                  <a:pt x="8522103" y="8006594"/>
                  <a:pt x="8608887" y="7815120"/>
                  <a:pt x="8801312" y="7582486"/>
                </a:cubicBezTo>
                <a:cubicBezTo>
                  <a:pt x="9028244" y="7308136"/>
                  <a:pt x="9238869" y="7018320"/>
                  <a:pt x="9490629" y="6766560"/>
                </a:cubicBezTo>
                <a:cubicBezTo>
                  <a:pt x="9603171" y="6654018"/>
                  <a:pt x="9704287" y="6528752"/>
                  <a:pt x="9828254" y="6428935"/>
                </a:cubicBezTo>
                <a:cubicBezTo>
                  <a:pt x="10066445" y="6237145"/>
                  <a:pt x="10290635" y="6009744"/>
                  <a:pt x="10573842" y="5894363"/>
                </a:cubicBezTo>
                <a:cubicBezTo>
                  <a:pt x="10787147" y="5807461"/>
                  <a:pt x="11248994" y="5605983"/>
                  <a:pt x="11460106" y="5584873"/>
                </a:cubicBezTo>
                <a:lnTo>
                  <a:pt x="11600783" y="5570806"/>
                </a:lnTo>
                <a:cubicBezTo>
                  <a:pt x="11694568" y="5575495"/>
                  <a:pt x="11793588" y="5553621"/>
                  <a:pt x="11882137" y="5584873"/>
                </a:cubicBezTo>
                <a:cubicBezTo>
                  <a:pt x="11907921" y="5593973"/>
                  <a:pt x="11855101" y="5632461"/>
                  <a:pt x="11839934" y="5655212"/>
                </a:cubicBezTo>
                <a:cubicBezTo>
                  <a:pt x="11817559" y="5688776"/>
                  <a:pt x="11798119" y="5725163"/>
                  <a:pt x="11769596" y="5753686"/>
                </a:cubicBezTo>
                <a:cubicBezTo>
                  <a:pt x="11637967" y="5885315"/>
                  <a:pt x="11517131" y="5945692"/>
                  <a:pt x="11333497" y="6006904"/>
                </a:cubicBezTo>
                <a:cubicBezTo>
                  <a:pt x="11062550" y="6097220"/>
                  <a:pt x="10495288" y="6205923"/>
                  <a:pt x="10250285" y="6231987"/>
                </a:cubicBezTo>
                <a:cubicBezTo>
                  <a:pt x="10026271" y="6255818"/>
                  <a:pt x="9800119" y="6250744"/>
                  <a:pt x="9575036" y="6260123"/>
                </a:cubicBezTo>
                <a:cubicBezTo>
                  <a:pt x="8923233" y="6246055"/>
                  <a:pt x="8270916" y="6247357"/>
                  <a:pt x="7619626" y="6217920"/>
                </a:cubicBezTo>
                <a:cubicBezTo>
                  <a:pt x="7283077" y="6202709"/>
                  <a:pt x="7005079" y="6121969"/>
                  <a:pt x="6677091" y="6077243"/>
                </a:cubicBezTo>
                <a:cubicBezTo>
                  <a:pt x="6607243" y="6067718"/>
                  <a:pt x="6536414" y="6067864"/>
                  <a:pt x="6466076" y="6063175"/>
                </a:cubicBezTo>
                <a:cubicBezTo>
                  <a:pt x="6315268" y="6039974"/>
                  <a:pt x="6228443" y="6013046"/>
                  <a:pt x="6072180" y="6049107"/>
                </a:cubicBezTo>
                <a:cubicBezTo>
                  <a:pt x="6059256" y="6052089"/>
                  <a:pt x="6087733" y="6073049"/>
                  <a:pt x="6100316" y="6077243"/>
                </a:cubicBezTo>
                <a:cubicBezTo>
                  <a:pt x="6131772" y="6087728"/>
                  <a:pt x="6166037" y="6086139"/>
                  <a:pt x="6198789" y="6091310"/>
                </a:cubicBezTo>
                <a:cubicBezTo>
                  <a:pt x="6454705" y="6131718"/>
                  <a:pt x="6349515" y="6122763"/>
                  <a:pt x="6691159" y="6161649"/>
                </a:cubicBezTo>
                <a:lnTo>
                  <a:pt x="8097928" y="6316393"/>
                </a:lnTo>
                <a:cubicBezTo>
                  <a:pt x="9709680" y="6498855"/>
                  <a:pt x="8439245" y="6408351"/>
                  <a:pt x="11038076" y="6443003"/>
                </a:cubicBezTo>
                <a:cubicBezTo>
                  <a:pt x="11366322" y="6471138"/>
                  <a:pt x="11693697" y="6512617"/>
                  <a:pt x="12022814" y="6527409"/>
                </a:cubicBezTo>
                <a:cubicBezTo>
                  <a:pt x="12528827" y="6550151"/>
                  <a:pt x="13035723" y="6544414"/>
                  <a:pt x="13542125" y="6555544"/>
                </a:cubicBezTo>
                <a:lnTo>
                  <a:pt x="14583134" y="6583680"/>
                </a:lnTo>
                <a:cubicBezTo>
                  <a:pt x="14506380" y="6638504"/>
                  <a:pt x="14429478" y="6697387"/>
                  <a:pt x="14343983" y="6738424"/>
                </a:cubicBezTo>
                <a:cubicBezTo>
                  <a:pt x="14275687" y="6771206"/>
                  <a:pt x="14203984" y="6796453"/>
                  <a:pt x="14132968" y="6822830"/>
                </a:cubicBezTo>
                <a:cubicBezTo>
                  <a:pt x="14039823" y="6857427"/>
                  <a:pt x="13948581" y="6899614"/>
                  <a:pt x="13851614" y="6921304"/>
                </a:cubicBezTo>
                <a:cubicBezTo>
                  <a:pt x="13591296" y="6979533"/>
                  <a:pt x="13330477" y="7054774"/>
                  <a:pt x="13063823" y="7061981"/>
                </a:cubicBezTo>
                <a:lnTo>
                  <a:pt x="12543319" y="7076049"/>
                </a:lnTo>
                <a:lnTo>
                  <a:pt x="10756722" y="7033846"/>
                </a:lnTo>
                <a:cubicBezTo>
                  <a:pt x="10685054" y="7030818"/>
                  <a:pt x="10474695" y="6981499"/>
                  <a:pt x="10545706" y="6991643"/>
                </a:cubicBezTo>
                <a:cubicBezTo>
                  <a:pt x="11418770" y="7116366"/>
                  <a:pt x="10143548" y="6927244"/>
                  <a:pt x="11235023" y="7118252"/>
                </a:cubicBezTo>
                <a:cubicBezTo>
                  <a:pt x="11478039" y="7160780"/>
                  <a:pt x="11721674" y="7200721"/>
                  <a:pt x="11966543" y="7230793"/>
                </a:cubicBezTo>
                <a:cubicBezTo>
                  <a:pt x="12239688" y="7264337"/>
                  <a:pt x="13654059" y="7389987"/>
                  <a:pt x="13865682" y="7399606"/>
                </a:cubicBezTo>
                <a:cubicBezTo>
                  <a:pt x="14554543" y="7430918"/>
                  <a:pt x="15933632" y="7455877"/>
                  <a:pt x="15933632" y="7455877"/>
                </a:cubicBezTo>
                <a:lnTo>
                  <a:pt x="18465817" y="7399606"/>
                </a:lnTo>
                <a:cubicBezTo>
                  <a:pt x="18480640" y="7399201"/>
                  <a:pt x="18514651" y="7398801"/>
                  <a:pt x="18508020" y="7385538"/>
                </a:cubicBezTo>
                <a:cubicBezTo>
                  <a:pt x="18495792" y="7361082"/>
                  <a:pt x="18463621" y="7351981"/>
                  <a:pt x="18437682" y="7343335"/>
                </a:cubicBezTo>
                <a:cubicBezTo>
                  <a:pt x="18196287" y="7262870"/>
                  <a:pt x="18151896" y="7291797"/>
                  <a:pt x="17874974" y="7244861"/>
                </a:cubicBezTo>
                <a:cubicBezTo>
                  <a:pt x="17248328" y="7138650"/>
                  <a:pt x="17444210" y="7125872"/>
                  <a:pt x="16735491" y="7047913"/>
                </a:cubicBezTo>
                <a:cubicBezTo>
                  <a:pt x="16483101" y="7020150"/>
                  <a:pt x="16229054" y="7010400"/>
                  <a:pt x="15975836" y="6991643"/>
                </a:cubicBezTo>
                <a:lnTo>
                  <a:pt x="14414322" y="6752492"/>
                </a:lnTo>
                <a:cubicBezTo>
                  <a:pt x="13641926" y="6646684"/>
                  <a:pt x="13179035" y="6560681"/>
                  <a:pt x="12402642" y="6541477"/>
                </a:cubicBezTo>
                <a:cubicBezTo>
                  <a:pt x="11404097" y="6516778"/>
                  <a:pt x="10405029" y="6522720"/>
                  <a:pt x="9406223" y="6513341"/>
                </a:cubicBezTo>
                <a:cubicBezTo>
                  <a:pt x="8932611" y="6499273"/>
                  <a:pt x="8458552" y="6496042"/>
                  <a:pt x="7985386" y="6471138"/>
                </a:cubicBezTo>
                <a:cubicBezTo>
                  <a:pt x="7834372" y="6463190"/>
                  <a:pt x="7685662" y="6430218"/>
                  <a:pt x="7535220" y="6414867"/>
                </a:cubicBezTo>
                <a:cubicBezTo>
                  <a:pt x="7455778" y="6406761"/>
                  <a:pt x="7375786" y="6405489"/>
                  <a:pt x="7296069" y="6400800"/>
                </a:cubicBezTo>
                <a:cubicBezTo>
                  <a:pt x="6932689" y="6328124"/>
                  <a:pt x="7013617" y="6352103"/>
                  <a:pt x="7549288" y="6400800"/>
                </a:cubicBezTo>
                <a:lnTo>
                  <a:pt x="12824672" y="6372664"/>
                </a:lnTo>
                <a:cubicBezTo>
                  <a:pt x="13055204" y="6374078"/>
                  <a:pt x="12364373" y="6402510"/>
                  <a:pt x="12135356" y="6428935"/>
                </a:cubicBezTo>
                <a:cubicBezTo>
                  <a:pt x="10769149" y="6586574"/>
                  <a:pt x="12976876" y="6412098"/>
                  <a:pt x="11122482" y="6541477"/>
                </a:cubicBezTo>
                <a:cubicBezTo>
                  <a:pt x="8822069" y="6920927"/>
                  <a:pt x="10619437" y="6602736"/>
                  <a:pt x="8899786" y="6949440"/>
                </a:cubicBezTo>
                <a:cubicBezTo>
                  <a:pt x="8604985" y="7008876"/>
                  <a:pt x="8307450" y="7054641"/>
                  <a:pt x="8013522" y="7118252"/>
                </a:cubicBezTo>
                <a:cubicBezTo>
                  <a:pt x="7678922" y="7190665"/>
                  <a:pt x="7348910" y="7283138"/>
                  <a:pt x="7014716" y="7357403"/>
                </a:cubicBezTo>
                <a:cubicBezTo>
                  <a:pt x="6462573" y="7480101"/>
                  <a:pt x="5907883" y="7591044"/>
                  <a:pt x="5354728" y="7709095"/>
                </a:cubicBezTo>
                <a:cubicBezTo>
                  <a:pt x="5138847" y="7755167"/>
                  <a:pt x="4921766" y="7796234"/>
                  <a:pt x="4707614" y="7849772"/>
                </a:cubicBezTo>
                <a:cubicBezTo>
                  <a:pt x="4538802" y="7891975"/>
                  <a:pt x="4371239" y="7939534"/>
                  <a:pt x="4201177" y="7976381"/>
                </a:cubicBezTo>
                <a:cubicBezTo>
                  <a:pt x="3981688" y="8023937"/>
                  <a:pt x="3909084" y="8028099"/>
                  <a:pt x="3722876" y="8046720"/>
                </a:cubicBezTo>
                <a:cubicBezTo>
                  <a:pt x="3746322" y="8037341"/>
                  <a:pt x="3770286" y="8029166"/>
                  <a:pt x="3793214" y="8018584"/>
                </a:cubicBezTo>
                <a:cubicBezTo>
                  <a:pt x="3909083" y="7965105"/>
                  <a:pt x="3941451" y="7934762"/>
                  <a:pt x="4074568" y="7891975"/>
                </a:cubicBezTo>
                <a:cubicBezTo>
                  <a:pt x="4199985" y="7851662"/>
                  <a:pt x="4741761" y="7740634"/>
                  <a:pt x="4763885" y="7737230"/>
                </a:cubicBezTo>
                <a:cubicBezTo>
                  <a:pt x="4973730" y="7704946"/>
                  <a:pt x="5186457" y="7694786"/>
                  <a:pt x="5396931" y="7666892"/>
                </a:cubicBezTo>
                <a:cubicBezTo>
                  <a:pt x="6833023" y="7476567"/>
                  <a:pt x="4901571" y="7689771"/>
                  <a:pt x="6606752" y="7512147"/>
                </a:cubicBezTo>
                <a:cubicBezTo>
                  <a:pt x="7338272" y="7530904"/>
                  <a:pt x="8072425" y="7503628"/>
                  <a:pt x="8801312" y="7568418"/>
                </a:cubicBezTo>
                <a:cubicBezTo>
                  <a:pt x="8906275" y="7577748"/>
                  <a:pt x="8607660" y="7653619"/>
                  <a:pt x="8505891" y="7680960"/>
                </a:cubicBezTo>
                <a:cubicBezTo>
                  <a:pt x="8027449" y="7809497"/>
                  <a:pt x="7632471" y="7857136"/>
                  <a:pt x="7141325" y="7934178"/>
                </a:cubicBezTo>
                <a:cubicBezTo>
                  <a:pt x="5954950" y="7896664"/>
                  <a:pt x="4765163" y="7919057"/>
                  <a:pt x="3582199" y="7821637"/>
                </a:cubicBezTo>
                <a:cubicBezTo>
                  <a:pt x="2768529" y="7754629"/>
                  <a:pt x="1973799" y="7533648"/>
                  <a:pt x="1162556" y="7441809"/>
                </a:cubicBezTo>
                <a:lnTo>
                  <a:pt x="416968" y="7357403"/>
                </a:lnTo>
                <a:cubicBezTo>
                  <a:pt x="290359" y="7319889"/>
                  <a:pt x="143331" y="7323350"/>
                  <a:pt x="37140" y="7244861"/>
                </a:cubicBezTo>
                <a:cubicBezTo>
                  <a:pt x="0" y="7217410"/>
                  <a:pt x="52974" y="7140562"/>
                  <a:pt x="93411" y="7118252"/>
                </a:cubicBezTo>
                <a:cubicBezTo>
                  <a:pt x="200003" y="7059442"/>
                  <a:pt x="324424" y="7035812"/>
                  <a:pt x="445103" y="7019778"/>
                </a:cubicBezTo>
                <a:cubicBezTo>
                  <a:pt x="996441" y="6946523"/>
                  <a:pt x="2105091" y="6850966"/>
                  <a:pt x="2105091" y="6850966"/>
                </a:cubicBezTo>
                <a:cubicBezTo>
                  <a:pt x="2475540" y="6775938"/>
                  <a:pt x="2842897" y="6683573"/>
                  <a:pt x="3216439" y="6625883"/>
                </a:cubicBezTo>
                <a:cubicBezTo>
                  <a:pt x="4057993" y="6495913"/>
                  <a:pt x="4904773" y="6402373"/>
                  <a:pt x="5748623" y="6288258"/>
                </a:cubicBezTo>
                <a:lnTo>
                  <a:pt x="7169460" y="6091310"/>
                </a:lnTo>
                <a:cubicBezTo>
                  <a:pt x="7577083" y="6037105"/>
                  <a:pt x="7987194" y="6000849"/>
                  <a:pt x="8393349" y="5936566"/>
                </a:cubicBezTo>
                <a:cubicBezTo>
                  <a:pt x="9045152" y="5833403"/>
                  <a:pt x="9699762" y="5746629"/>
                  <a:pt x="10348759" y="5627077"/>
                </a:cubicBezTo>
                <a:cubicBezTo>
                  <a:pt x="10705140" y="5561428"/>
                  <a:pt x="11066346" y="5518020"/>
                  <a:pt x="11417903" y="5430129"/>
                </a:cubicBezTo>
                <a:cubicBezTo>
                  <a:pt x="11436660" y="5425440"/>
                  <a:pt x="11493390" y="5413926"/>
                  <a:pt x="11474174" y="5416061"/>
                </a:cubicBezTo>
                <a:cubicBezTo>
                  <a:pt x="11286301" y="5436936"/>
                  <a:pt x="11100469" y="5483290"/>
                  <a:pt x="10911466" y="5486400"/>
                </a:cubicBezTo>
                <a:lnTo>
                  <a:pt x="3779146" y="5542670"/>
                </a:lnTo>
                <a:cubicBezTo>
                  <a:pt x="3740730" y="5548158"/>
                  <a:pt x="3238133" y="5608379"/>
                  <a:pt x="3089829" y="5655212"/>
                </a:cubicBezTo>
                <a:cubicBezTo>
                  <a:pt x="3063756" y="5663446"/>
                  <a:pt x="3042937" y="5683347"/>
                  <a:pt x="3019491" y="5697415"/>
                </a:cubicBezTo>
                <a:cubicBezTo>
                  <a:pt x="3012358" y="5708115"/>
                  <a:pt x="2926453" y="5816127"/>
                  <a:pt x="3005423" y="5824024"/>
                </a:cubicBezTo>
                <a:cubicBezTo>
                  <a:pt x="3187635" y="5842245"/>
                  <a:pt x="3371183" y="5805267"/>
                  <a:pt x="3554063" y="5795889"/>
                </a:cubicBezTo>
                <a:cubicBezTo>
                  <a:pt x="4057544" y="5676644"/>
                  <a:pt x="4304709" y="5608804"/>
                  <a:pt x="4848291" y="5528603"/>
                </a:cubicBezTo>
                <a:cubicBezTo>
                  <a:pt x="5165919" y="5481740"/>
                  <a:pt x="5486908" y="5460431"/>
                  <a:pt x="5804894" y="5416061"/>
                </a:cubicBezTo>
                <a:cubicBezTo>
                  <a:pt x="6495200" y="5319739"/>
                  <a:pt x="7183562" y="5209964"/>
                  <a:pt x="7872845" y="5106572"/>
                </a:cubicBezTo>
                <a:cubicBezTo>
                  <a:pt x="8561982" y="5003201"/>
                  <a:pt x="9087352" y="4938803"/>
                  <a:pt x="9757916" y="4783015"/>
                </a:cubicBezTo>
                <a:cubicBezTo>
                  <a:pt x="10044745" y="4716378"/>
                  <a:pt x="10231080" y="4675417"/>
                  <a:pt x="10461300" y="4543864"/>
                </a:cubicBezTo>
                <a:cubicBezTo>
                  <a:pt x="10472816" y="4537284"/>
                  <a:pt x="10480057" y="4525107"/>
                  <a:pt x="10489436" y="4515729"/>
                </a:cubicBezTo>
                <a:cubicBezTo>
                  <a:pt x="10475368" y="4506350"/>
                  <a:pt x="10463673" y="4491539"/>
                  <a:pt x="10447232" y="4487593"/>
                </a:cubicBezTo>
                <a:cubicBezTo>
                  <a:pt x="10071914" y="4397517"/>
                  <a:pt x="9907739" y="4421739"/>
                  <a:pt x="9462494" y="4403187"/>
                </a:cubicBezTo>
                <a:cubicBezTo>
                  <a:pt x="8668127" y="4406865"/>
                  <a:pt x="5999031" y="4387757"/>
                  <a:pt x="4848291" y="4473526"/>
                </a:cubicBezTo>
                <a:cubicBezTo>
                  <a:pt x="4616120" y="4490831"/>
                  <a:pt x="4389507" y="4553556"/>
                  <a:pt x="4158974" y="4586067"/>
                </a:cubicBezTo>
                <a:cubicBezTo>
                  <a:pt x="4023600" y="4605158"/>
                  <a:pt x="3886999" y="4614202"/>
                  <a:pt x="3751011" y="4628270"/>
                </a:cubicBezTo>
                <a:cubicBezTo>
                  <a:pt x="3694740" y="4647027"/>
                  <a:pt x="3637480" y="4663043"/>
                  <a:pt x="3582199" y="4684541"/>
                </a:cubicBezTo>
                <a:cubicBezTo>
                  <a:pt x="3552881" y="4695942"/>
                  <a:pt x="3497792" y="4695287"/>
                  <a:pt x="3497792" y="4726744"/>
                </a:cubicBezTo>
                <a:cubicBezTo>
                  <a:pt x="3497792" y="4755268"/>
                  <a:pt x="3554063" y="4736123"/>
                  <a:pt x="3582199" y="4740812"/>
                </a:cubicBezTo>
                <a:cubicBezTo>
                  <a:pt x="3952558" y="4734078"/>
                  <a:pt x="4621251" y="4745131"/>
                  <a:pt x="5003036" y="4656406"/>
                </a:cubicBezTo>
                <a:cubicBezTo>
                  <a:pt x="5752692" y="4482190"/>
                  <a:pt x="6415742" y="4261111"/>
                  <a:pt x="7113189" y="3967089"/>
                </a:cubicBezTo>
                <a:cubicBezTo>
                  <a:pt x="7621038" y="3752996"/>
                  <a:pt x="7884213" y="3625720"/>
                  <a:pt x="8337079" y="3334043"/>
                </a:cubicBezTo>
                <a:cubicBezTo>
                  <a:pt x="8560777" y="3189966"/>
                  <a:pt x="8573073" y="3168386"/>
                  <a:pt x="8716906" y="3024553"/>
                </a:cubicBezTo>
                <a:cubicBezTo>
                  <a:pt x="8726285" y="3001107"/>
                  <a:pt x="8745042" y="2979467"/>
                  <a:pt x="8745042" y="2954215"/>
                </a:cubicBezTo>
                <a:cubicBezTo>
                  <a:pt x="8745042" y="2933244"/>
                  <a:pt x="8737876" y="2897786"/>
                  <a:pt x="8716906" y="2897944"/>
                </a:cubicBezTo>
                <a:cubicBezTo>
                  <a:pt x="8102187" y="2902566"/>
                  <a:pt x="7488328" y="2944837"/>
                  <a:pt x="6874039" y="2968283"/>
                </a:cubicBezTo>
                <a:cubicBezTo>
                  <a:pt x="5840965" y="3049307"/>
                  <a:pt x="6083292" y="3013323"/>
                  <a:pt x="4749817" y="3235569"/>
                </a:cubicBezTo>
                <a:cubicBezTo>
                  <a:pt x="4355922" y="3301218"/>
                  <a:pt x="3963957" y="3379741"/>
                  <a:pt x="3568131" y="3432517"/>
                </a:cubicBezTo>
                <a:lnTo>
                  <a:pt x="3146100" y="3488787"/>
                </a:lnTo>
                <a:cubicBezTo>
                  <a:pt x="3094225" y="3496378"/>
                  <a:pt x="2939094" y="3521080"/>
                  <a:pt x="2991356" y="3516923"/>
                </a:cubicBezTo>
                <a:cubicBezTo>
                  <a:pt x="3456036" y="3479960"/>
                  <a:pt x="3920944" y="3443422"/>
                  <a:pt x="4384057" y="3390313"/>
                </a:cubicBezTo>
                <a:cubicBezTo>
                  <a:pt x="4943430" y="3326165"/>
                  <a:pt x="5497867" y="3221254"/>
                  <a:pt x="6058112" y="3165230"/>
                </a:cubicBezTo>
                <a:cubicBezTo>
                  <a:pt x="6339466" y="3137095"/>
                  <a:pt x="6622024" y="3119135"/>
                  <a:pt x="6902174" y="3080824"/>
                </a:cubicBezTo>
                <a:cubicBezTo>
                  <a:pt x="7171040" y="3044056"/>
                  <a:pt x="7436072" y="2983021"/>
                  <a:pt x="7704032" y="2940147"/>
                </a:cubicBezTo>
                <a:cubicBezTo>
                  <a:pt x="7905065" y="2907982"/>
                  <a:pt x="8108565" y="2891764"/>
                  <a:pt x="8308943" y="2855741"/>
                </a:cubicBezTo>
                <a:cubicBezTo>
                  <a:pt x="8526203" y="2816683"/>
                  <a:pt x="8956057" y="2715064"/>
                  <a:pt x="8956057" y="2715064"/>
                </a:cubicBezTo>
                <a:cubicBezTo>
                  <a:pt x="9090637" y="2634317"/>
                  <a:pt x="9166835" y="2602573"/>
                  <a:pt x="8702839" y="2700997"/>
                </a:cubicBezTo>
                <a:cubicBezTo>
                  <a:pt x="8498054" y="2744436"/>
                  <a:pt x="8305433" y="2842142"/>
                  <a:pt x="8097928" y="2869809"/>
                </a:cubicBezTo>
                <a:cubicBezTo>
                  <a:pt x="7279874" y="2978883"/>
                  <a:pt x="8086771" y="2865968"/>
                  <a:pt x="7183528" y="3010486"/>
                </a:cubicBezTo>
                <a:cubicBezTo>
                  <a:pt x="7113458" y="3021697"/>
                  <a:pt x="7042718" y="3028297"/>
                  <a:pt x="6972512" y="3038621"/>
                </a:cubicBezTo>
                <a:cubicBezTo>
                  <a:pt x="6883273" y="3051744"/>
                  <a:pt x="6794634" y="3068903"/>
                  <a:pt x="6705226" y="3080824"/>
                </a:cubicBezTo>
                <a:cubicBezTo>
                  <a:pt x="6653886" y="3087669"/>
                  <a:pt x="6601959" y="3089172"/>
                  <a:pt x="6550482" y="3094892"/>
                </a:cubicBezTo>
                <a:cubicBezTo>
                  <a:pt x="6517527" y="3098554"/>
                  <a:pt x="6484833" y="3104271"/>
                  <a:pt x="6452008" y="3108960"/>
                </a:cubicBezTo>
                <a:cubicBezTo>
                  <a:pt x="6466076" y="3113649"/>
                  <a:pt x="6479382" y="3123027"/>
                  <a:pt x="6494211" y="3123027"/>
                </a:cubicBezTo>
                <a:cubicBezTo>
                  <a:pt x="6760228" y="3123027"/>
                  <a:pt x="6656840" y="3094086"/>
                  <a:pt x="6958445" y="3052689"/>
                </a:cubicBezTo>
                <a:cubicBezTo>
                  <a:pt x="8391407" y="2856008"/>
                  <a:pt x="6300584" y="3194359"/>
                  <a:pt x="7943183" y="2940147"/>
                </a:cubicBezTo>
                <a:cubicBezTo>
                  <a:pt x="8159550" y="2906662"/>
                  <a:pt x="8373455" y="2857863"/>
                  <a:pt x="8590297" y="2827606"/>
                </a:cubicBezTo>
                <a:cubicBezTo>
                  <a:pt x="8776993" y="2801555"/>
                  <a:pt x="8966455" y="2798415"/>
                  <a:pt x="9153005" y="2771335"/>
                </a:cubicBezTo>
                <a:cubicBezTo>
                  <a:pt x="9548192" y="2713969"/>
                  <a:pt x="9938646" y="2625489"/>
                  <a:pt x="10334691" y="2574387"/>
                </a:cubicBezTo>
                <a:lnTo>
                  <a:pt x="10770789" y="2518117"/>
                </a:lnTo>
                <a:cubicBezTo>
                  <a:pt x="10773797" y="2516947"/>
                  <a:pt x="11090795" y="2398268"/>
                  <a:pt x="11150617" y="2363372"/>
                </a:cubicBezTo>
                <a:cubicBezTo>
                  <a:pt x="11167802" y="2353348"/>
                  <a:pt x="11178752" y="2335237"/>
                  <a:pt x="11192820" y="2321169"/>
                </a:cubicBezTo>
                <a:cubicBezTo>
                  <a:pt x="10155029" y="2182794"/>
                  <a:pt x="11302136" y="2329571"/>
                  <a:pt x="8548094" y="2180492"/>
                </a:cubicBezTo>
                <a:cubicBezTo>
                  <a:pt x="4530780" y="1963031"/>
                  <a:pt x="7427354" y="2072375"/>
                  <a:pt x="4792020" y="1983544"/>
                </a:cubicBezTo>
                <a:cubicBezTo>
                  <a:pt x="4065189" y="1992923"/>
                  <a:pt x="3337789" y="1981419"/>
                  <a:pt x="2611528" y="2011680"/>
                </a:cubicBezTo>
                <a:cubicBezTo>
                  <a:pt x="2446946" y="2018538"/>
                  <a:pt x="2940279" y="2034821"/>
                  <a:pt x="3103897" y="2053883"/>
                </a:cubicBezTo>
                <a:cubicBezTo>
                  <a:pt x="4713534" y="2241413"/>
                  <a:pt x="3412396" y="2130173"/>
                  <a:pt x="5171848" y="2307101"/>
                </a:cubicBezTo>
                <a:cubicBezTo>
                  <a:pt x="5640304" y="2354208"/>
                  <a:pt x="6108509" y="2407854"/>
                  <a:pt x="6578617" y="2433710"/>
                </a:cubicBezTo>
                <a:cubicBezTo>
                  <a:pt x="6698112" y="2440282"/>
                  <a:pt x="9569717" y="2489887"/>
                  <a:pt x="9575036" y="2489981"/>
                </a:cubicBezTo>
                <a:cubicBezTo>
                  <a:pt x="10058027" y="2532184"/>
                  <a:pt x="10539666" y="2594822"/>
                  <a:pt x="11024008" y="2616590"/>
                </a:cubicBezTo>
                <a:cubicBezTo>
                  <a:pt x="12209640" y="2669877"/>
                  <a:pt x="13397486" y="2662133"/>
                  <a:pt x="14583134" y="2715064"/>
                </a:cubicBezTo>
                <a:cubicBezTo>
                  <a:pt x="14719711" y="2721161"/>
                  <a:pt x="14310550" y="2738214"/>
                  <a:pt x="14175171" y="2757267"/>
                </a:cubicBezTo>
                <a:cubicBezTo>
                  <a:pt x="13677388" y="2827325"/>
                  <a:pt x="13186353" y="2964082"/>
                  <a:pt x="12683996" y="2982350"/>
                </a:cubicBezTo>
                <a:lnTo>
                  <a:pt x="11910272" y="3010486"/>
                </a:lnTo>
                <a:cubicBezTo>
                  <a:pt x="11619318" y="3025407"/>
                  <a:pt x="11329235" y="3056586"/>
                  <a:pt x="11038076" y="3066757"/>
                </a:cubicBezTo>
                <a:cubicBezTo>
                  <a:pt x="10255227" y="3094105"/>
                  <a:pt x="9471873" y="3104270"/>
                  <a:pt x="8688771" y="3123027"/>
                </a:cubicBezTo>
                <a:lnTo>
                  <a:pt x="6086248" y="3066757"/>
                </a:lnTo>
                <a:cubicBezTo>
                  <a:pt x="5952644" y="3053313"/>
                  <a:pt x="6323392" y="2936529"/>
                  <a:pt x="6452008" y="2897944"/>
                </a:cubicBezTo>
                <a:cubicBezTo>
                  <a:pt x="6592685" y="2855741"/>
                  <a:pt x="6729613" y="2798022"/>
                  <a:pt x="6874039" y="2771335"/>
                </a:cubicBezTo>
                <a:cubicBezTo>
                  <a:pt x="7162302" y="2718069"/>
                  <a:pt x="7455950" y="2699614"/>
                  <a:pt x="7746236" y="2658793"/>
                </a:cubicBezTo>
                <a:cubicBezTo>
                  <a:pt x="8056207" y="2615203"/>
                  <a:pt x="8361832" y="2527813"/>
                  <a:pt x="8674703" y="2518117"/>
                </a:cubicBezTo>
                <a:cubicBezTo>
                  <a:pt x="10634001" y="2457395"/>
                  <a:pt x="12594900" y="2471224"/>
                  <a:pt x="14554999" y="2447778"/>
                </a:cubicBezTo>
                <a:cubicBezTo>
                  <a:pt x="14756636" y="2414953"/>
                  <a:pt x="14959319" y="2388014"/>
                  <a:pt x="15159909" y="2349304"/>
                </a:cubicBezTo>
                <a:cubicBezTo>
                  <a:pt x="15226948" y="2336367"/>
                  <a:pt x="15326323" y="2354101"/>
                  <a:pt x="15356857" y="2293033"/>
                </a:cubicBezTo>
                <a:cubicBezTo>
                  <a:pt x="15380303" y="2246141"/>
                  <a:pt x="15253694" y="2274276"/>
                  <a:pt x="15202112" y="2264898"/>
                </a:cubicBezTo>
                <a:cubicBezTo>
                  <a:pt x="13725004" y="2297723"/>
                  <a:pt x="12246562" y="2292535"/>
                  <a:pt x="10770789" y="2363372"/>
                </a:cubicBezTo>
                <a:cubicBezTo>
                  <a:pt x="10485075" y="2377086"/>
                  <a:pt x="10209040" y="2472066"/>
                  <a:pt x="9926728" y="2518117"/>
                </a:cubicBezTo>
                <a:cubicBezTo>
                  <a:pt x="9547763" y="2579934"/>
                  <a:pt x="8787245" y="2686929"/>
                  <a:pt x="8787245" y="2686929"/>
                </a:cubicBezTo>
                <a:cubicBezTo>
                  <a:pt x="8037064" y="2997348"/>
                  <a:pt x="8669767" y="2743985"/>
                  <a:pt x="8140131" y="2940147"/>
                </a:cubicBezTo>
                <a:cubicBezTo>
                  <a:pt x="7894366" y="3031171"/>
                  <a:pt x="8078538" y="2954024"/>
                  <a:pt x="7943183" y="3038621"/>
                </a:cubicBezTo>
                <a:cubicBezTo>
                  <a:pt x="7925400" y="3049736"/>
                  <a:pt x="7866125" y="3069529"/>
                  <a:pt x="7886912" y="3066757"/>
                </a:cubicBezTo>
                <a:cubicBezTo>
                  <a:pt x="8047389" y="3045360"/>
                  <a:pt x="8205086" y="3006220"/>
                  <a:pt x="8365214" y="2982350"/>
                </a:cubicBezTo>
                <a:cubicBezTo>
                  <a:pt x="8960125" y="2893668"/>
                  <a:pt x="9554041" y="2795873"/>
                  <a:pt x="10151811" y="2729132"/>
                </a:cubicBezTo>
                <a:cubicBezTo>
                  <a:pt x="11486383" y="2580127"/>
                  <a:pt x="12826734" y="2486050"/>
                  <a:pt x="14161103" y="2335237"/>
                </a:cubicBezTo>
                <a:cubicBezTo>
                  <a:pt x="14636385" y="2281520"/>
                  <a:pt x="15646270" y="2189067"/>
                  <a:pt x="16271257" y="1969477"/>
                </a:cubicBezTo>
                <a:cubicBezTo>
                  <a:pt x="16316806" y="1953473"/>
                  <a:pt x="16355663" y="1922584"/>
                  <a:pt x="16397866" y="1899138"/>
                </a:cubicBezTo>
                <a:cubicBezTo>
                  <a:pt x="16290014" y="1894449"/>
                  <a:pt x="16182261" y="1885719"/>
                  <a:pt x="16074309" y="1885070"/>
                </a:cubicBezTo>
                <a:lnTo>
                  <a:pt x="9378088" y="1856935"/>
                </a:lnTo>
                <a:cubicBezTo>
                  <a:pt x="8487181" y="1836472"/>
                  <a:pt x="7787885" y="1605806"/>
                  <a:pt x="6916242" y="1477107"/>
                </a:cubicBezTo>
                <a:cubicBezTo>
                  <a:pt x="6618048" y="1433078"/>
                  <a:pt x="6315338" y="1427346"/>
                  <a:pt x="6015909" y="1392701"/>
                </a:cubicBezTo>
                <a:cubicBezTo>
                  <a:pt x="4972869" y="1272019"/>
                  <a:pt x="5519222" y="1324181"/>
                  <a:pt x="4679479" y="1167618"/>
                </a:cubicBezTo>
                <a:cubicBezTo>
                  <a:pt x="4581690" y="1149386"/>
                  <a:pt x="4482457" y="1139993"/>
                  <a:pt x="4384057" y="1125415"/>
                </a:cubicBezTo>
                <a:cubicBezTo>
                  <a:pt x="4355842" y="1121235"/>
                  <a:pt x="4327786" y="1116036"/>
                  <a:pt x="4299651" y="1111347"/>
                </a:cubicBezTo>
                <a:cubicBezTo>
                  <a:pt x="4304340" y="1087901"/>
                  <a:pt x="4298412" y="1059377"/>
                  <a:pt x="4313719" y="1041009"/>
                </a:cubicBezTo>
                <a:cubicBezTo>
                  <a:pt x="4326096" y="1026156"/>
                  <a:pt x="4350825" y="1029496"/>
                  <a:pt x="4369989" y="1026941"/>
                </a:cubicBezTo>
                <a:cubicBezTo>
                  <a:pt x="4421329" y="1020096"/>
                  <a:pt x="4473152" y="1017562"/>
                  <a:pt x="4524734" y="1012873"/>
                </a:cubicBezTo>
                <a:cubicBezTo>
                  <a:pt x="5045239" y="1045698"/>
                  <a:pt x="5568007" y="1052789"/>
                  <a:pt x="6086248" y="1111347"/>
                </a:cubicBezTo>
                <a:cubicBezTo>
                  <a:pt x="6399689" y="1146764"/>
                  <a:pt x="6703879" y="1240557"/>
                  <a:pt x="7014716" y="1294227"/>
                </a:cubicBezTo>
                <a:cubicBezTo>
                  <a:pt x="7355847" y="1353127"/>
                  <a:pt x="7702201" y="1381081"/>
                  <a:pt x="8041657" y="1448972"/>
                </a:cubicBezTo>
                <a:cubicBezTo>
                  <a:pt x="8781291" y="1596899"/>
                  <a:pt x="9519845" y="1753197"/>
                  <a:pt x="10250285" y="1941341"/>
                </a:cubicBezTo>
                <a:cubicBezTo>
                  <a:pt x="10991101" y="2132157"/>
                  <a:pt x="11137692" y="2196259"/>
                  <a:pt x="11825866" y="2293033"/>
                </a:cubicBezTo>
                <a:cubicBezTo>
                  <a:pt x="11909579" y="2304805"/>
                  <a:pt x="11994679" y="2302412"/>
                  <a:pt x="12079085" y="2307101"/>
                </a:cubicBezTo>
                <a:cubicBezTo>
                  <a:pt x="12163711" y="2335310"/>
                  <a:pt x="12184969" y="2334005"/>
                  <a:pt x="11952476" y="2363372"/>
                </a:cubicBezTo>
                <a:cubicBezTo>
                  <a:pt x="11564075" y="2412433"/>
                  <a:pt x="11175235" y="2460518"/>
                  <a:pt x="10784857" y="2489981"/>
                </a:cubicBezTo>
                <a:lnTo>
                  <a:pt x="10039269" y="2546252"/>
                </a:lnTo>
                <a:cubicBezTo>
                  <a:pt x="9696688" y="2576160"/>
                  <a:pt x="9355578" y="2623853"/>
                  <a:pt x="9012328" y="2644726"/>
                </a:cubicBezTo>
                <a:cubicBezTo>
                  <a:pt x="8661159" y="2666081"/>
                  <a:pt x="8309058" y="2670148"/>
                  <a:pt x="7957251" y="2672861"/>
                </a:cubicBezTo>
                <a:lnTo>
                  <a:pt x="3539996" y="2686929"/>
                </a:lnTo>
                <a:cubicBezTo>
                  <a:pt x="3493104" y="2696307"/>
                  <a:pt x="3445915" y="2704311"/>
                  <a:pt x="3399319" y="2715064"/>
                </a:cubicBezTo>
                <a:cubicBezTo>
                  <a:pt x="3384870" y="2718398"/>
                  <a:pt x="3342319" y="2730093"/>
                  <a:pt x="3357116" y="2729132"/>
                </a:cubicBezTo>
                <a:cubicBezTo>
                  <a:pt x="3732517" y="2704755"/>
                  <a:pt x="4107991" y="2679939"/>
                  <a:pt x="4482531" y="2644726"/>
                </a:cubicBezTo>
                <a:cubicBezTo>
                  <a:pt x="5126157" y="2584214"/>
                  <a:pt x="4908616" y="2563807"/>
                  <a:pt x="5579811" y="2475913"/>
                </a:cubicBezTo>
                <a:cubicBezTo>
                  <a:pt x="5780604" y="2449619"/>
                  <a:pt x="5983085" y="2438400"/>
                  <a:pt x="6184722" y="2419643"/>
                </a:cubicBezTo>
                <a:cubicBezTo>
                  <a:pt x="7472399" y="2181184"/>
                  <a:pt x="6939606" y="2244683"/>
                  <a:pt x="7774371" y="2166424"/>
                </a:cubicBezTo>
                <a:cubicBezTo>
                  <a:pt x="7962008" y="2126921"/>
                  <a:pt x="8002918" y="2136556"/>
                  <a:pt x="8140131" y="2067950"/>
                </a:cubicBezTo>
                <a:cubicBezTo>
                  <a:pt x="8155253" y="2060389"/>
                  <a:pt x="8168266" y="2049193"/>
                  <a:pt x="8182334" y="2039815"/>
                </a:cubicBezTo>
                <a:cubicBezTo>
                  <a:pt x="7948018" y="1961708"/>
                  <a:pt x="8120702" y="2011698"/>
                  <a:pt x="7535220" y="2138289"/>
                </a:cubicBezTo>
                <a:cubicBezTo>
                  <a:pt x="4514313" y="2791458"/>
                  <a:pt x="7254780" y="2176014"/>
                  <a:pt x="5242186" y="2743200"/>
                </a:cubicBezTo>
                <a:cubicBezTo>
                  <a:pt x="5001320" y="2811081"/>
                  <a:pt x="4750931" y="2842032"/>
                  <a:pt x="4510666" y="2912012"/>
                </a:cubicBezTo>
                <a:cubicBezTo>
                  <a:pt x="4267175" y="2982932"/>
                  <a:pt x="4034688" y="3087720"/>
                  <a:pt x="3793214" y="3165230"/>
                </a:cubicBezTo>
                <a:cubicBezTo>
                  <a:pt x="3654588" y="3209727"/>
                  <a:pt x="3511056" y="3237364"/>
                  <a:pt x="3371183" y="3277772"/>
                </a:cubicBezTo>
                <a:cubicBezTo>
                  <a:pt x="3299953" y="3298350"/>
                  <a:pt x="3230506" y="3324664"/>
                  <a:pt x="3160168" y="3348110"/>
                </a:cubicBezTo>
                <a:cubicBezTo>
                  <a:pt x="3183614" y="3329353"/>
                  <a:pt x="3208373" y="3312129"/>
                  <a:pt x="3230506" y="3291840"/>
                </a:cubicBezTo>
                <a:cubicBezTo>
                  <a:pt x="3286777" y="3240258"/>
                  <a:pt x="3338599" y="3183358"/>
                  <a:pt x="3399319" y="3137095"/>
                </a:cubicBezTo>
                <a:cubicBezTo>
                  <a:pt x="3634336" y="2958034"/>
                  <a:pt x="3892720" y="2809196"/>
                  <a:pt x="4116771" y="2616590"/>
                </a:cubicBezTo>
                <a:lnTo>
                  <a:pt x="4918629" y="1927273"/>
                </a:lnTo>
                <a:cubicBezTo>
                  <a:pt x="5479102" y="1445006"/>
                  <a:pt x="5225502" y="1637290"/>
                  <a:pt x="5931503" y="1153550"/>
                </a:cubicBezTo>
                <a:cubicBezTo>
                  <a:pt x="6055033" y="1068909"/>
                  <a:pt x="6051173" y="1066472"/>
                  <a:pt x="6156586" y="1026941"/>
                </a:cubicBezTo>
                <a:cubicBezTo>
                  <a:pt x="6170470" y="1021734"/>
                  <a:pt x="6184721" y="1017562"/>
                  <a:pt x="6198789" y="1012873"/>
                </a:cubicBezTo>
                <a:cubicBezTo>
                  <a:pt x="6298626" y="1245827"/>
                  <a:pt x="6177295" y="938334"/>
                  <a:pt x="6269128" y="1322363"/>
                </a:cubicBezTo>
                <a:cubicBezTo>
                  <a:pt x="6564733" y="2558528"/>
                  <a:pt x="6214888" y="816034"/>
                  <a:pt x="6522346" y="2335237"/>
                </a:cubicBezTo>
                <a:cubicBezTo>
                  <a:pt x="6611395" y="2775244"/>
                  <a:pt x="6692591" y="3257184"/>
                  <a:pt x="6747429" y="3699803"/>
                </a:cubicBezTo>
                <a:cubicBezTo>
                  <a:pt x="6781621" y="3975785"/>
                  <a:pt x="6809533" y="4252601"/>
                  <a:pt x="6831836" y="4529797"/>
                </a:cubicBezTo>
                <a:cubicBezTo>
                  <a:pt x="6875190" y="5068620"/>
                  <a:pt x="6866568" y="5612646"/>
                  <a:pt x="6944377" y="6147581"/>
                </a:cubicBezTo>
                <a:cubicBezTo>
                  <a:pt x="6981891" y="6405489"/>
                  <a:pt x="7008708" y="6665180"/>
                  <a:pt x="7056919" y="6921304"/>
                </a:cubicBezTo>
                <a:cubicBezTo>
                  <a:pt x="7083852" y="7064384"/>
                  <a:pt x="7125087" y="7204669"/>
                  <a:pt x="7169460" y="7343335"/>
                </a:cubicBezTo>
                <a:cubicBezTo>
                  <a:pt x="7374680" y="7984647"/>
                  <a:pt x="7241140" y="7461232"/>
                  <a:pt x="7296069" y="7680960"/>
                </a:cubicBezTo>
                <a:cubicBezTo>
                  <a:pt x="7487032" y="7537737"/>
                  <a:pt x="7413292" y="7627064"/>
                  <a:pt x="7507085" y="7287064"/>
                </a:cubicBezTo>
                <a:cubicBezTo>
                  <a:pt x="7668215" y="6702969"/>
                  <a:pt x="7599086" y="6831603"/>
                  <a:pt x="7788439" y="6231987"/>
                </a:cubicBezTo>
                <a:cubicBezTo>
                  <a:pt x="7843817" y="6056624"/>
                  <a:pt x="7917580" y="5887355"/>
                  <a:pt x="7971319" y="5711483"/>
                </a:cubicBezTo>
                <a:cubicBezTo>
                  <a:pt x="8020839" y="5549417"/>
                  <a:pt x="8052573" y="5382393"/>
                  <a:pt x="8097928" y="5219113"/>
                </a:cubicBezTo>
                <a:cubicBezTo>
                  <a:pt x="8146373" y="5044710"/>
                  <a:pt x="8206033" y="4873504"/>
                  <a:pt x="8252672" y="4698609"/>
                </a:cubicBezTo>
                <a:cubicBezTo>
                  <a:pt x="8299855" y="4521672"/>
                  <a:pt x="8332803" y="4341160"/>
                  <a:pt x="8379282" y="4164037"/>
                </a:cubicBezTo>
                <a:cubicBezTo>
                  <a:pt x="8749179" y="2754430"/>
                  <a:pt x="8657343" y="3095041"/>
                  <a:pt x="8956057" y="2124221"/>
                </a:cubicBezTo>
                <a:cubicBezTo>
                  <a:pt x="9023687" y="1904424"/>
                  <a:pt x="8972537" y="2060710"/>
                  <a:pt x="9026396" y="1899138"/>
                </a:cubicBezTo>
                <a:cubicBezTo>
                  <a:pt x="9017017" y="1974166"/>
                  <a:pt x="9011036" y="2049697"/>
                  <a:pt x="8998260" y="2124221"/>
                </a:cubicBezTo>
                <a:cubicBezTo>
                  <a:pt x="8982876" y="2213960"/>
                  <a:pt x="8953282" y="2301162"/>
                  <a:pt x="8941989" y="2391507"/>
                </a:cubicBezTo>
                <a:cubicBezTo>
                  <a:pt x="8920398" y="2564234"/>
                  <a:pt x="8923210" y="2739524"/>
                  <a:pt x="8899786" y="2912012"/>
                </a:cubicBezTo>
                <a:cubicBezTo>
                  <a:pt x="8653811" y="4723289"/>
                  <a:pt x="8915326" y="2358311"/>
                  <a:pt x="8688771" y="4135901"/>
                </a:cubicBezTo>
                <a:cubicBezTo>
                  <a:pt x="8653612" y="4411761"/>
                  <a:pt x="8642209" y="4690390"/>
                  <a:pt x="8604365" y="4965895"/>
                </a:cubicBezTo>
                <a:cubicBezTo>
                  <a:pt x="8524944" y="5544082"/>
                  <a:pt x="8415496" y="6117897"/>
                  <a:pt x="8337079" y="6696221"/>
                </a:cubicBezTo>
                <a:lnTo>
                  <a:pt x="8224537" y="7526215"/>
                </a:lnTo>
                <a:cubicBezTo>
                  <a:pt x="8203427" y="8117306"/>
                  <a:pt x="8152876" y="9406250"/>
                  <a:pt x="8168266" y="9833317"/>
                </a:cubicBezTo>
                <a:cubicBezTo>
                  <a:pt x="8169399" y="9864753"/>
                  <a:pt x="8224537" y="9861452"/>
                  <a:pt x="8252672" y="9875520"/>
                </a:cubicBezTo>
                <a:cubicBezTo>
                  <a:pt x="8435552" y="9809871"/>
                  <a:pt x="8679930" y="9830300"/>
                  <a:pt x="8801312" y="9678572"/>
                </a:cubicBezTo>
                <a:cubicBezTo>
                  <a:pt x="9059254" y="9356145"/>
                  <a:pt x="9548919" y="8042851"/>
                  <a:pt x="9715712" y="7568418"/>
                </a:cubicBezTo>
                <a:cubicBezTo>
                  <a:pt x="10636007" y="4950690"/>
                  <a:pt x="9398641" y="8378247"/>
                  <a:pt x="10278420" y="5767753"/>
                </a:cubicBezTo>
                <a:cubicBezTo>
                  <a:pt x="10464585" y="5215361"/>
                  <a:pt x="10645063" y="4659912"/>
                  <a:pt x="10869263" y="4121833"/>
                </a:cubicBezTo>
                <a:cubicBezTo>
                  <a:pt x="11209733" y="3304705"/>
                  <a:pt x="11088447" y="3547232"/>
                  <a:pt x="11516377" y="2729132"/>
                </a:cubicBezTo>
                <a:cubicBezTo>
                  <a:pt x="11617071" y="2536629"/>
                  <a:pt x="11581168" y="2579935"/>
                  <a:pt x="11671122" y="2489981"/>
                </a:cubicBezTo>
                <a:cubicBezTo>
                  <a:pt x="11418106" y="5652669"/>
                  <a:pt x="11713350" y="2677023"/>
                  <a:pt x="11417903" y="4586067"/>
                </a:cubicBezTo>
                <a:cubicBezTo>
                  <a:pt x="11331791" y="5142483"/>
                  <a:pt x="11270188" y="5702424"/>
                  <a:pt x="11192820" y="6260123"/>
                </a:cubicBezTo>
                <a:cubicBezTo>
                  <a:pt x="11159429" y="6500819"/>
                  <a:pt x="11028975" y="7339170"/>
                  <a:pt x="10995872" y="7624689"/>
                </a:cubicBezTo>
                <a:cubicBezTo>
                  <a:pt x="10958358" y="7948246"/>
                  <a:pt x="10927341" y="8272622"/>
                  <a:pt x="10883331" y="8595360"/>
                </a:cubicBezTo>
                <a:cubicBezTo>
                  <a:pt x="10871029" y="8685573"/>
                  <a:pt x="10843347" y="8773066"/>
                  <a:pt x="10827060" y="8862646"/>
                </a:cubicBezTo>
                <a:cubicBezTo>
                  <a:pt x="10815197" y="8927892"/>
                  <a:pt x="10807885" y="8993886"/>
                  <a:pt x="10798925" y="9059593"/>
                </a:cubicBezTo>
                <a:cubicBezTo>
                  <a:pt x="10793817" y="9097052"/>
                  <a:pt x="10790606" y="9134769"/>
                  <a:pt x="10784857" y="9172135"/>
                </a:cubicBezTo>
                <a:cubicBezTo>
                  <a:pt x="10781221" y="9195767"/>
                  <a:pt x="10770789" y="9266383"/>
                  <a:pt x="10770789" y="9242473"/>
                </a:cubicBezTo>
                <a:cubicBezTo>
                  <a:pt x="10770789" y="9209315"/>
                  <a:pt x="10779577" y="9176735"/>
                  <a:pt x="10784857" y="9144000"/>
                </a:cubicBezTo>
                <a:cubicBezTo>
                  <a:pt x="10803025" y="9031362"/>
                  <a:pt x="10826723" y="8919556"/>
                  <a:pt x="10841128" y="8806375"/>
                </a:cubicBezTo>
                <a:cubicBezTo>
                  <a:pt x="11049984" y="7165362"/>
                  <a:pt x="10657144" y="9868212"/>
                  <a:pt x="10995872" y="7793501"/>
                </a:cubicBezTo>
                <a:cubicBezTo>
                  <a:pt x="11039362" y="7527122"/>
                  <a:pt x="11048212" y="7254749"/>
                  <a:pt x="11108414" y="6991643"/>
                </a:cubicBezTo>
                <a:cubicBezTo>
                  <a:pt x="11175239" y="6699593"/>
                  <a:pt x="11300970" y="6423641"/>
                  <a:pt x="11375700" y="6133513"/>
                </a:cubicBezTo>
                <a:cubicBezTo>
                  <a:pt x="11460579" y="5803984"/>
                  <a:pt x="11495414" y="5462514"/>
                  <a:pt x="11586716" y="5134707"/>
                </a:cubicBezTo>
                <a:cubicBezTo>
                  <a:pt x="11884860" y="4064262"/>
                  <a:pt x="12228777" y="3007083"/>
                  <a:pt x="12543319" y="1941341"/>
                </a:cubicBezTo>
                <a:cubicBezTo>
                  <a:pt x="12772283" y="1165557"/>
                  <a:pt x="12718504" y="1141502"/>
                  <a:pt x="13035688" y="478301"/>
                </a:cubicBezTo>
                <a:cubicBezTo>
                  <a:pt x="13045804" y="457149"/>
                  <a:pt x="13073202" y="450166"/>
                  <a:pt x="13091959" y="436098"/>
                </a:cubicBezTo>
                <a:cubicBezTo>
                  <a:pt x="13096648" y="2921390"/>
                  <a:pt x="13080974" y="5406805"/>
                  <a:pt x="13106026" y="7891975"/>
                </a:cubicBezTo>
                <a:cubicBezTo>
                  <a:pt x="13107644" y="8052500"/>
                  <a:pt x="13146094" y="7573387"/>
                  <a:pt x="13162297" y="7413673"/>
                </a:cubicBezTo>
                <a:cubicBezTo>
                  <a:pt x="13178923" y="7249789"/>
                  <a:pt x="13182729" y="7084584"/>
                  <a:pt x="13204500" y="6921304"/>
                </a:cubicBezTo>
                <a:cubicBezTo>
                  <a:pt x="13248415" y="6591945"/>
                  <a:pt x="13305586" y="6264479"/>
                  <a:pt x="13359245" y="5936566"/>
                </a:cubicBezTo>
                <a:cubicBezTo>
                  <a:pt x="13465936" y="5284564"/>
                  <a:pt x="13448517" y="5497924"/>
                  <a:pt x="13528057" y="4881489"/>
                </a:cubicBezTo>
                <a:cubicBezTo>
                  <a:pt x="13544359" y="4755148"/>
                  <a:pt x="13541484" y="4625757"/>
                  <a:pt x="13570260" y="4501661"/>
                </a:cubicBezTo>
                <a:cubicBezTo>
                  <a:pt x="13616831" y="4300824"/>
                  <a:pt x="13712706" y="4112980"/>
                  <a:pt x="13753140" y="3910818"/>
                </a:cubicBezTo>
                <a:cubicBezTo>
                  <a:pt x="13757829" y="3887372"/>
                  <a:pt x="13770268" y="3816766"/>
                  <a:pt x="13767208" y="3840480"/>
                </a:cubicBezTo>
                <a:cubicBezTo>
                  <a:pt x="13686989" y="4462173"/>
                  <a:pt x="13707432" y="4295278"/>
                  <a:pt x="13570260" y="4965895"/>
                </a:cubicBezTo>
                <a:cubicBezTo>
                  <a:pt x="13471603" y="6149769"/>
                  <a:pt x="13574143" y="5133104"/>
                  <a:pt x="13401448" y="6330461"/>
                </a:cubicBezTo>
                <a:cubicBezTo>
                  <a:pt x="13293999" y="7075443"/>
                  <a:pt x="13091959" y="8567224"/>
                  <a:pt x="13091959" y="8567224"/>
                </a:cubicBezTo>
                <a:cubicBezTo>
                  <a:pt x="13096648" y="9003323"/>
                  <a:pt x="12940492" y="9472032"/>
                  <a:pt x="13106026" y="9875520"/>
                </a:cubicBezTo>
                <a:cubicBezTo>
                  <a:pt x="13167320" y="10024925"/>
                  <a:pt x="13432350" y="9782945"/>
                  <a:pt x="13542125" y="9664504"/>
                </a:cubicBezTo>
                <a:cubicBezTo>
                  <a:pt x="13627953" y="9571900"/>
                  <a:pt x="13609976" y="9421236"/>
                  <a:pt x="13640599" y="9298744"/>
                </a:cubicBezTo>
                <a:cubicBezTo>
                  <a:pt x="13699079" y="9064824"/>
                  <a:pt x="13742984" y="8827149"/>
                  <a:pt x="13809411" y="8595360"/>
                </a:cubicBezTo>
                <a:cubicBezTo>
                  <a:pt x="13963468" y="8057800"/>
                  <a:pt x="14146580" y="7528874"/>
                  <a:pt x="14301780" y="6991643"/>
                </a:cubicBezTo>
                <a:cubicBezTo>
                  <a:pt x="14597787" y="5967005"/>
                  <a:pt x="14780772" y="4915320"/>
                  <a:pt x="14977029" y="3868615"/>
                </a:cubicBezTo>
                <a:cubicBezTo>
                  <a:pt x="15028611" y="3240258"/>
                  <a:pt x="15072350" y="2611208"/>
                  <a:pt x="15131774" y="1983544"/>
                </a:cubicBezTo>
                <a:cubicBezTo>
                  <a:pt x="15147400" y="1818493"/>
                  <a:pt x="15179568" y="1655424"/>
                  <a:pt x="15202112" y="1491175"/>
                </a:cubicBezTo>
                <a:cubicBezTo>
                  <a:pt x="15212394" y="1416266"/>
                  <a:pt x="15230248" y="1341704"/>
                  <a:pt x="15230248" y="1266092"/>
                </a:cubicBezTo>
                <a:cubicBezTo>
                  <a:pt x="15230248" y="1236435"/>
                  <a:pt x="15212412" y="1322687"/>
                  <a:pt x="15202112" y="1350498"/>
                </a:cubicBezTo>
                <a:cubicBezTo>
                  <a:pt x="15165513" y="1449316"/>
                  <a:pt x="15122280" y="1545748"/>
                  <a:pt x="15089571" y="1645920"/>
                </a:cubicBezTo>
                <a:cubicBezTo>
                  <a:pt x="15047185" y="1775727"/>
                  <a:pt x="15017816" y="1909496"/>
                  <a:pt x="14977029" y="2039815"/>
                </a:cubicBezTo>
                <a:cubicBezTo>
                  <a:pt x="14825541" y="2523837"/>
                  <a:pt x="14637906" y="2997286"/>
                  <a:pt x="14512796" y="3488787"/>
                </a:cubicBezTo>
                <a:cubicBezTo>
                  <a:pt x="14058174" y="5274799"/>
                  <a:pt x="14281121" y="4529292"/>
                  <a:pt x="13893817" y="5739618"/>
                </a:cubicBezTo>
                <a:cubicBezTo>
                  <a:pt x="13865682" y="5955323"/>
                  <a:pt x="13839870" y="6171343"/>
                  <a:pt x="13809411" y="6386732"/>
                </a:cubicBezTo>
                <a:cubicBezTo>
                  <a:pt x="13774217" y="6635601"/>
                  <a:pt x="13738190" y="6884395"/>
                  <a:pt x="13696869" y="7132320"/>
                </a:cubicBezTo>
                <a:cubicBezTo>
                  <a:pt x="13691257" y="7165993"/>
                  <a:pt x="13684001" y="7200259"/>
                  <a:pt x="13668734" y="7230793"/>
                </a:cubicBezTo>
                <a:cubicBezTo>
                  <a:pt x="13655306" y="7257649"/>
                  <a:pt x="13631220" y="7277686"/>
                  <a:pt x="13612463" y="7301132"/>
                </a:cubicBezTo>
                <a:cubicBezTo>
                  <a:pt x="13253802" y="6902619"/>
                  <a:pt x="13772793" y="7500383"/>
                  <a:pt x="13345177" y="6907237"/>
                </a:cubicBezTo>
                <a:cubicBezTo>
                  <a:pt x="13255643" y="6783044"/>
                  <a:pt x="13151600" y="6669859"/>
                  <a:pt x="13049756" y="6555544"/>
                </a:cubicBezTo>
                <a:cubicBezTo>
                  <a:pt x="12571437" y="6018655"/>
                  <a:pt x="11940131" y="5414276"/>
                  <a:pt x="11417903" y="5008098"/>
                </a:cubicBezTo>
                <a:cubicBezTo>
                  <a:pt x="10585501" y="4360674"/>
                  <a:pt x="10387665" y="4268228"/>
                  <a:pt x="9518765" y="4037427"/>
                </a:cubicBezTo>
                <a:cubicBezTo>
                  <a:pt x="9464191" y="4022931"/>
                  <a:pt x="9406223" y="4028049"/>
                  <a:pt x="9349952" y="4023360"/>
                </a:cubicBezTo>
                <a:cubicBezTo>
                  <a:pt x="9256168" y="4070252"/>
                  <a:pt x="9129796" y="4078894"/>
                  <a:pt x="9068599" y="4164037"/>
                </a:cubicBezTo>
                <a:cubicBezTo>
                  <a:pt x="9007832" y="4248582"/>
                  <a:pt x="9005977" y="4575622"/>
                  <a:pt x="9026396" y="4473526"/>
                </a:cubicBezTo>
                <a:cubicBezTo>
                  <a:pt x="9067967" y="4265670"/>
                  <a:pt x="9096158" y="4095714"/>
                  <a:pt x="9153005" y="3896750"/>
                </a:cubicBezTo>
                <a:cubicBezTo>
                  <a:pt x="9257145" y="3532260"/>
                  <a:pt x="9203441" y="3634498"/>
                  <a:pt x="9307749" y="3460652"/>
                </a:cubicBezTo>
                <a:cubicBezTo>
                  <a:pt x="9317128" y="5552049"/>
                  <a:pt x="9312954" y="7643551"/>
                  <a:pt x="9335885" y="9734843"/>
                </a:cubicBezTo>
                <a:cubicBezTo>
                  <a:pt x="9339003" y="10019230"/>
                  <a:pt x="9414110" y="9815483"/>
                  <a:pt x="9462494" y="9734843"/>
                </a:cubicBezTo>
                <a:cubicBezTo>
                  <a:pt x="9485796" y="9105689"/>
                  <a:pt x="9451118" y="9588875"/>
                  <a:pt x="9560968" y="8862646"/>
                </a:cubicBezTo>
                <a:cubicBezTo>
                  <a:pt x="9620477" y="8469227"/>
                  <a:pt x="9660811" y="8072831"/>
                  <a:pt x="9729780" y="7680960"/>
                </a:cubicBezTo>
                <a:cubicBezTo>
                  <a:pt x="9774735" y="7425532"/>
                  <a:pt x="9962560" y="6749784"/>
                  <a:pt x="10053337" y="6513341"/>
                </a:cubicBezTo>
                <a:cubicBezTo>
                  <a:pt x="10181337" y="6179947"/>
                  <a:pt x="10299644" y="5839499"/>
                  <a:pt x="10475368" y="5528603"/>
                </a:cubicBezTo>
                <a:cubicBezTo>
                  <a:pt x="10536328" y="5420751"/>
                  <a:pt x="10595595" y="5311924"/>
                  <a:pt x="10658248" y="5205046"/>
                </a:cubicBezTo>
                <a:cubicBezTo>
                  <a:pt x="10675349" y="5175874"/>
                  <a:pt x="10696234" y="5149084"/>
                  <a:pt x="10714519" y="5120640"/>
                </a:cubicBezTo>
                <a:cubicBezTo>
                  <a:pt x="10738441" y="5083428"/>
                  <a:pt x="10784857" y="5008098"/>
                  <a:pt x="10784857" y="5008098"/>
                </a:cubicBezTo>
                <a:cubicBezTo>
                  <a:pt x="10780168" y="5420750"/>
                  <a:pt x="10795671" y="5834127"/>
                  <a:pt x="10770789" y="6246055"/>
                </a:cubicBezTo>
                <a:cubicBezTo>
                  <a:pt x="10753395" y="6534023"/>
                  <a:pt x="10689422" y="6817381"/>
                  <a:pt x="10658248" y="7104184"/>
                </a:cubicBezTo>
                <a:cubicBezTo>
                  <a:pt x="10642507" y="7249000"/>
                  <a:pt x="10640490" y="7394985"/>
                  <a:pt x="10630112" y="7540283"/>
                </a:cubicBezTo>
                <a:cubicBezTo>
                  <a:pt x="10626422" y="7591945"/>
                  <a:pt x="10620734" y="7643446"/>
                  <a:pt x="10616045" y="7695027"/>
                </a:cubicBezTo>
                <a:cubicBezTo>
                  <a:pt x="10620734" y="7751298"/>
                  <a:pt x="10599797" y="7816202"/>
                  <a:pt x="10630112" y="7863840"/>
                </a:cubicBezTo>
                <a:cubicBezTo>
                  <a:pt x="10645426" y="7887904"/>
                  <a:pt x="10702118" y="7875459"/>
                  <a:pt x="10714519" y="7849772"/>
                </a:cubicBezTo>
                <a:cubicBezTo>
                  <a:pt x="10773885" y="7726800"/>
                  <a:pt x="10827060" y="7455877"/>
                  <a:pt x="10827060" y="7455877"/>
                </a:cubicBezTo>
                <a:cubicBezTo>
                  <a:pt x="10850506" y="7287065"/>
                  <a:pt x="10876259" y="7118557"/>
                  <a:pt x="10897399" y="6949440"/>
                </a:cubicBezTo>
                <a:cubicBezTo>
                  <a:pt x="10904403" y="6893410"/>
                  <a:pt x="10913287" y="6837064"/>
                  <a:pt x="10911466" y="6780627"/>
                </a:cubicBezTo>
                <a:cubicBezTo>
                  <a:pt x="10908578" y="6691086"/>
                  <a:pt x="10892709" y="6602436"/>
                  <a:pt x="10883331" y="6513341"/>
                </a:cubicBezTo>
                <a:cubicBezTo>
                  <a:pt x="10812993" y="6541476"/>
                  <a:pt x="10735349" y="6555725"/>
                  <a:pt x="10672316" y="6597747"/>
                </a:cubicBezTo>
                <a:cubicBezTo>
                  <a:pt x="10619824" y="6632742"/>
                  <a:pt x="10580701" y="6685932"/>
                  <a:pt x="10545706" y="6738424"/>
                </a:cubicBezTo>
                <a:cubicBezTo>
                  <a:pt x="10062870" y="7462677"/>
                  <a:pt x="10003872" y="7495456"/>
                  <a:pt x="9771983" y="8215532"/>
                </a:cubicBezTo>
                <a:cubicBezTo>
                  <a:pt x="9748584" y="8288192"/>
                  <a:pt x="9743848" y="8365587"/>
                  <a:pt x="9729780" y="8440615"/>
                </a:cubicBezTo>
                <a:cubicBezTo>
                  <a:pt x="9714416" y="8686435"/>
                  <a:pt x="9661959" y="8997248"/>
                  <a:pt x="9757916" y="9242473"/>
                </a:cubicBezTo>
                <a:cubicBezTo>
                  <a:pt x="9767118" y="9265989"/>
                  <a:pt x="9804808" y="9223716"/>
                  <a:pt x="9828254" y="9214338"/>
                </a:cubicBezTo>
                <a:cubicBezTo>
                  <a:pt x="9917349" y="9106486"/>
                  <a:pt x="10020130" y="9008609"/>
                  <a:pt x="10095540" y="8890781"/>
                </a:cubicBezTo>
                <a:cubicBezTo>
                  <a:pt x="10292375" y="8583226"/>
                  <a:pt x="10345411" y="8255296"/>
                  <a:pt x="10489436" y="7920110"/>
                </a:cubicBezTo>
                <a:cubicBezTo>
                  <a:pt x="10665021" y="7511476"/>
                  <a:pt x="10870385" y="7116215"/>
                  <a:pt x="11052143" y="6710289"/>
                </a:cubicBezTo>
                <a:cubicBezTo>
                  <a:pt x="11304797" y="6146029"/>
                  <a:pt x="11541951" y="5501210"/>
                  <a:pt x="11727392" y="4923692"/>
                </a:cubicBezTo>
                <a:cubicBezTo>
                  <a:pt x="11771556" y="4786153"/>
                  <a:pt x="11793041" y="4642338"/>
                  <a:pt x="11825866" y="4501661"/>
                </a:cubicBezTo>
                <a:cubicBezTo>
                  <a:pt x="11830555" y="4445390"/>
                  <a:pt x="11831949" y="4388747"/>
                  <a:pt x="11839934" y="4332849"/>
                </a:cubicBezTo>
                <a:cubicBezTo>
                  <a:pt x="11846048" y="4290051"/>
                  <a:pt x="11898639" y="4236810"/>
                  <a:pt x="11868069" y="4206240"/>
                </a:cubicBezTo>
                <a:cubicBezTo>
                  <a:pt x="11842172" y="4180343"/>
                  <a:pt x="11814628" y="4258153"/>
                  <a:pt x="11797731" y="4290646"/>
                </a:cubicBezTo>
                <a:cubicBezTo>
                  <a:pt x="11753132" y="4376414"/>
                  <a:pt x="11718226" y="4467081"/>
                  <a:pt x="11685189" y="4557932"/>
                </a:cubicBezTo>
                <a:cubicBezTo>
                  <a:pt x="11643125" y="4673608"/>
                  <a:pt x="11608314" y="4791818"/>
                  <a:pt x="11572648" y="4909624"/>
                </a:cubicBezTo>
                <a:cubicBezTo>
                  <a:pt x="11453564" y="5302963"/>
                  <a:pt x="11337601" y="5697241"/>
                  <a:pt x="11220956" y="6091310"/>
                </a:cubicBezTo>
                <a:cubicBezTo>
                  <a:pt x="11049570" y="6670318"/>
                  <a:pt x="11090934" y="6474124"/>
                  <a:pt x="11038076" y="6738424"/>
                </a:cubicBezTo>
                <a:cubicBezTo>
                  <a:pt x="11090614" y="6817232"/>
                  <a:pt x="11080046" y="6825937"/>
                  <a:pt x="11122482" y="6625883"/>
                </a:cubicBezTo>
                <a:cubicBezTo>
                  <a:pt x="11144087" y="6524031"/>
                  <a:pt x="11147568" y="6419094"/>
                  <a:pt x="11164685" y="6316393"/>
                </a:cubicBezTo>
                <a:cubicBezTo>
                  <a:pt x="11194472" y="6137669"/>
                  <a:pt x="11235608" y="5960903"/>
                  <a:pt x="11263159" y="5781821"/>
                </a:cubicBezTo>
                <a:cubicBezTo>
                  <a:pt x="11348165" y="5229280"/>
                  <a:pt x="11502309" y="4121833"/>
                  <a:pt x="11502309" y="4121833"/>
                </a:cubicBezTo>
                <a:cubicBezTo>
                  <a:pt x="11521066" y="3779519"/>
                  <a:pt x="11568099" y="3437587"/>
                  <a:pt x="11558580" y="3094892"/>
                </a:cubicBezTo>
                <a:cubicBezTo>
                  <a:pt x="11557788" y="3066380"/>
                  <a:pt x="11490213" y="3085373"/>
                  <a:pt x="11474174" y="3108960"/>
                </a:cubicBezTo>
                <a:cubicBezTo>
                  <a:pt x="11404560" y="3211333"/>
                  <a:pt x="11362344" y="3330461"/>
                  <a:pt x="11319429" y="3446584"/>
                </a:cubicBezTo>
                <a:cubicBezTo>
                  <a:pt x="11202742" y="3762326"/>
                  <a:pt x="11124848" y="4092263"/>
                  <a:pt x="10995872" y="4403187"/>
                </a:cubicBezTo>
                <a:cubicBezTo>
                  <a:pt x="10861683" y="4726679"/>
                  <a:pt x="10666339" y="5022443"/>
                  <a:pt x="10531639" y="5345723"/>
                </a:cubicBezTo>
                <a:cubicBezTo>
                  <a:pt x="10110246" y="6357065"/>
                  <a:pt x="10234548" y="6248560"/>
                  <a:pt x="9842322" y="6836898"/>
                </a:cubicBezTo>
                <a:cubicBezTo>
                  <a:pt x="9834965" y="6847934"/>
                  <a:pt x="9823565" y="6855655"/>
                  <a:pt x="9814186" y="6865033"/>
                </a:cubicBezTo>
                <a:cubicBezTo>
                  <a:pt x="9767193" y="6724048"/>
                  <a:pt x="9749892" y="6678303"/>
                  <a:pt x="9729780" y="6457070"/>
                </a:cubicBezTo>
                <a:cubicBezTo>
                  <a:pt x="9712793" y="6270213"/>
                  <a:pt x="9734382" y="6081059"/>
                  <a:pt x="9715712" y="5894363"/>
                </a:cubicBezTo>
                <a:cubicBezTo>
                  <a:pt x="9568289" y="4420130"/>
                  <a:pt x="9623529" y="5220482"/>
                  <a:pt x="9448426" y="4234375"/>
                </a:cubicBezTo>
                <a:cubicBezTo>
                  <a:pt x="9254708" y="3143437"/>
                  <a:pt x="9445790" y="3567920"/>
                  <a:pt x="9209276" y="3094892"/>
                </a:cubicBezTo>
                <a:cubicBezTo>
                  <a:pt x="8482293" y="3246346"/>
                  <a:pt x="8980612" y="3094754"/>
                  <a:pt x="7915048" y="3854547"/>
                </a:cubicBezTo>
                <a:cubicBezTo>
                  <a:pt x="7695785" y="4010891"/>
                  <a:pt x="7485980" y="4182243"/>
                  <a:pt x="7253866" y="4318781"/>
                </a:cubicBezTo>
                <a:cubicBezTo>
                  <a:pt x="6934998" y="4506350"/>
                  <a:pt x="6638750" y="4739203"/>
                  <a:pt x="6297263" y="4881489"/>
                </a:cubicBezTo>
                <a:cubicBezTo>
                  <a:pt x="6087616" y="4968842"/>
                  <a:pt x="6180145" y="4919518"/>
                  <a:pt x="6015909" y="5022166"/>
                </a:cubicBezTo>
                <a:cubicBezTo>
                  <a:pt x="6070510" y="4849264"/>
                  <a:pt x="6142242" y="4608813"/>
                  <a:pt x="6212857" y="4445390"/>
                </a:cubicBezTo>
                <a:cubicBezTo>
                  <a:pt x="6333542" y="4166090"/>
                  <a:pt x="6455897" y="3887173"/>
                  <a:pt x="6592685" y="3615397"/>
                </a:cubicBezTo>
                <a:cubicBezTo>
                  <a:pt x="6642492" y="3516438"/>
                  <a:pt x="7227372" y="2372229"/>
                  <a:pt x="7493017" y="1969477"/>
                </a:cubicBezTo>
                <a:cubicBezTo>
                  <a:pt x="7960288" y="1261032"/>
                  <a:pt x="7604005" y="1850145"/>
                  <a:pt x="7760303" y="1589649"/>
                </a:cubicBezTo>
                <a:cubicBezTo>
                  <a:pt x="7643754" y="1550799"/>
                  <a:pt x="7673250" y="1535954"/>
                  <a:pt x="7549288" y="1645920"/>
                </a:cubicBezTo>
                <a:cubicBezTo>
                  <a:pt x="7296087" y="1870534"/>
                  <a:pt x="7017367" y="2072732"/>
                  <a:pt x="6803700" y="2335237"/>
                </a:cubicBezTo>
                <a:lnTo>
                  <a:pt x="5818962" y="3545058"/>
                </a:lnTo>
                <a:cubicBezTo>
                  <a:pt x="5717588" y="3668470"/>
                  <a:pt x="5615577" y="3791450"/>
                  <a:pt x="5509472" y="3910818"/>
                </a:cubicBezTo>
                <a:cubicBezTo>
                  <a:pt x="5162292" y="4301395"/>
                  <a:pt x="5279150" y="4207970"/>
                  <a:pt x="5045239" y="4375052"/>
                </a:cubicBezTo>
                <a:lnTo>
                  <a:pt x="5959639" y="2785403"/>
                </a:lnTo>
                <a:cubicBezTo>
                  <a:pt x="6084903" y="2568914"/>
                  <a:pt x="6226151" y="2361264"/>
                  <a:pt x="6339466" y="2138289"/>
                </a:cubicBezTo>
                <a:cubicBezTo>
                  <a:pt x="6630198" y="1566203"/>
                  <a:pt x="6995828" y="1026367"/>
                  <a:pt x="7211663" y="422030"/>
                </a:cubicBezTo>
                <a:cubicBezTo>
                  <a:pt x="7356801" y="15644"/>
                  <a:pt x="7253753" y="126719"/>
                  <a:pt x="7380476" y="0"/>
                </a:cubicBezTo>
                <a:cubicBezTo>
                  <a:pt x="7078281" y="1057680"/>
                  <a:pt x="7305745" y="318490"/>
                  <a:pt x="6606752" y="2124221"/>
                </a:cubicBezTo>
                <a:cubicBezTo>
                  <a:pt x="6536019" y="2306949"/>
                  <a:pt x="6453731" y="2485700"/>
                  <a:pt x="6395737" y="2672861"/>
                </a:cubicBezTo>
                <a:cubicBezTo>
                  <a:pt x="6189411" y="3338732"/>
                  <a:pt x="5956377" y="3996907"/>
                  <a:pt x="5776759" y="4670473"/>
                </a:cubicBezTo>
                <a:cubicBezTo>
                  <a:pt x="5312761" y="6410463"/>
                  <a:pt x="5683157" y="5067502"/>
                  <a:pt x="5270322" y="6471138"/>
                </a:cubicBezTo>
                <a:cubicBezTo>
                  <a:pt x="5226339" y="6620681"/>
                  <a:pt x="5057246" y="7051001"/>
                  <a:pt x="5143712" y="6921304"/>
                </a:cubicBezTo>
                <a:cubicBezTo>
                  <a:pt x="5208585" y="6823996"/>
                  <a:pt x="5264214" y="6748650"/>
                  <a:pt x="5312525" y="6639950"/>
                </a:cubicBezTo>
                <a:cubicBezTo>
                  <a:pt x="5420056" y="6398005"/>
                  <a:pt x="5513621" y="6149991"/>
                  <a:pt x="5622014" y="5908430"/>
                </a:cubicBezTo>
                <a:cubicBezTo>
                  <a:pt x="6157601" y="4714836"/>
                  <a:pt x="6224522" y="4735521"/>
                  <a:pt x="6536414" y="3770141"/>
                </a:cubicBezTo>
                <a:cubicBezTo>
                  <a:pt x="6561591" y="3692213"/>
                  <a:pt x="6573928" y="3610707"/>
                  <a:pt x="6592685" y="3530990"/>
                </a:cubicBezTo>
                <a:cubicBezTo>
                  <a:pt x="6559860" y="3465341"/>
                  <a:pt x="6567609" y="3334043"/>
                  <a:pt x="6494211" y="3334043"/>
                </a:cubicBezTo>
                <a:cubicBezTo>
                  <a:pt x="6379588" y="3334043"/>
                  <a:pt x="6063596" y="3809841"/>
                  <a:pt x="6044045" y="3840480"/>
                </a:cubicBezTo>
                <a:cubicBezTo>
                  <a:pt x="5798321" y="4225570"/>
                  <a:pt x="5552869" y="4611269"/>
                  <a:pt x="5326592" y="5008098"/>
                </a:cubicBezTo>
                <a:cubicBezTo>
                  <a:pt x="4924322" y="5713571"/>
                  <a:pt x="4464853" y="6394090"/>
                  <a:pt x="4158974" y="7146387"/>
                </a:cubicBezTo>
                <a:cubicBezTo>
                  <a:pt x="3985472" y="7573107"/>
                  <a:pt x="3795456" y="7993479"/>
                  <a:pt x="3638469" y="8426547"/>
                </a:cubicBezTo>
                <a:cubicBezTo>
                  <a:pt x="3266574" y="9452464"/>
                  <a:pt x="3044906" y="9546287"/>
                  <a:pt x="3399319" y="9369083"/>
                </a:cubicBezTo>
                <a:cubicBezTo>
                  <a:pt x="3683902" y="8637292"/>
                  <a:pt x="3714558" y="8577372"/>
                  <a:pt x="4032365" y="7357403"/>
                </a:cubicBezTo>
                <a:cubicBezTo>
                  <a:pt x="4177731" y="6799384"/>
                  <a:pt x="4339717" y="6245433"/>
                  <a:pt x="4468463" y="5683347"/>
                </a:cubicBezTo>
                <a:cubicBezTo>
                  <a:pt x="4507404" y="5513335"/>
                  <a:pt x="4832142" y="3464293"/>
                  <a:pt x="4777952" y="3559126"/>
                </a:cubicBezTo>
                <a:cubicBezTo>
                  <a:pt x="4303998" y="4388546"/>
                  <a:pt x="4634973" y="3782828"/>
                  <a:pt x="3877620" y="5570806"/>
                </a:cubicBezTo>
                <a:cubicBezTo>
                  <a:pt x="3665319" y="6072011"/>
                  <a:pt x="3453926" y="6573605"/>
                  <a:pt x="3244574" y="7076049"/>
                </a:cubicBezTo>
                <a:cubicBezTo>
                  <a:pt x="3149122" y="7305134"/>
                  <a:pt x="3046520" y="7531588"/>
                  <a:pt x="2963220" y="7765366"/>
                </a:cubicBezTo>
                <a:cubicBezTo>
                  <a:pt x="2817854" y="8173329"/>
                  <a:pt x="2663081" y="8578061"/>
                  <a:pt x="2527122" y="8989255"/>
                </a:cubicBezTo>
                <a:cubicBezTo>
                  <a:pt x="2325376" y="9599414"/>
                  <a:pt x="2236983" y="9569546"/>
                  <a:pt x="2597460" y="9425353"/>
                </a:cubicBezTo>
                <a:cubicBezTo>
                  <a:pt x="3307650" y="8289055"/>
                  <a:pt x="2158887" y="10170554"/>
                  <a:pt x="3638469" y="7033846"/>
                </a:cubicBezTo>
                <a:cubicBezTo>
                  <a:pt x="3755700" y="6785317"/>
                  <a:pt x="3878201" y="6539205"/>
                  <a:pt x="3990162" y="6288258"/>
                </a:cubicBezTo>
                <a:cubicBezTo>
                  <a:pt x="4014329" y="6234090"/>
                  <a:pt x="4030825" y="6176670"/>
                  <a:pt x="4046432" y="6119446"/>
                </a:cubicBezTo>
                <a:cubicBezTo>
                  <a:pt x="4059015" y="6073310"/>
                  <a:pt x="4112062" y="5949086"/>
                  <a:pt x="4074568" y="5978769"/>
                </a:cubicBezTo>
                <a:cubicBezTo>
                  <a:pt x="3691188" y="6282278"/>
                  <a:pt x="3184794" y="7213106"/>
                  <a:pt x="3033559" y="7469944"/>
                </a:cubicBezTo>
                <a:cubicBezTo>
                  <a:pt x="2705384" y="8027275"/>
                  <a:pt x="2292216" y="8548166"/>
                  <a:pt x="2076956" y="9158067"/>
                </a:cubicBezTo>
                <a:cubicBezTo>
                  <a:pt x="1992550" y="9397218"/>
                  <a:pt x="1650482" y="9690316"/>
                  <a:pt x="1823737" y="9875520"/>
                </a:cubicBezTo>
                <a:cubicBezTo>
                  <a:pt x="1987366" y="10050434"/>
                  <a:pt x="2264525" y="9687951"/>
                  <a:pt x="2484919" y="9594166"/>
                </a:cubicBezTo>
                <a:lnTo>
                  <a:pt x="3455589" y="8510953"/>
                </a:lnTo>
                <a:cubicBezTo>
                  <a:pt x="3696199" y="8240267"/>
                  <a:pt x="3974338" y="7997815"/>
                  <a:pt x="4173042" y="7695027"/>
                </a:cubicBezTo>
                <a:cubicBezTo>
                  <a:pt x="4369990" y="7394916"/>
                  <a:pt x="4603352" y="7115762"/>
                  <a:pt x="4763885" y="6794695"/>
                </a:cubicBezTo>
                <a:cubicBezTo>
                  <a:pt x="4817381" y="6687703"/>
                  <a:pt x="4835294" y="6698607"/>
                  <a:pt x="4735749" y="6738424"/>
                </a:cubicBezTo>
                <a:cubicBezTo>
                  <a:pt x="4498829" y="7503857"/>
                  <a:pt x="4491222" y="7475390"/>
                  <a:pt x="4299651" y="8440615"/>
                </a:cubicBezTo>
                <a:cubicBezTo>
                  <a:pt x="4251623" y="8682604"/>
                  <a:pt x="4229983" y="8929180"/>
                  <a:pt x="4187109" y="9172135"/>
                </a:cubicBezTo>
                <a:cubicBezTo>
                  <a:pt x="4145556" y="9407602"/>
                  <a:pt x="3814605" y="9816978"/>
                  <a:pt x="4046432" y="9875520"/>
                </a:cubicBezTo>
                <a:cubicBezTo>
                  <a:pt x="4554869" y="10003913"/>
                  <a:pt x="5068685" y="9641058"/>
                  <a:pt x="5579811" y="9523827"/>
                </a:cubicBezTo>
                <a:cubicBezTo>
                  <a:pt x="5739245" y="9392529"/>
                  <a:pt x="5920102" y="9283593"/>
                  <a:pt x="6058112" y="9129932"/>
                </a:cubicBezTo>
                <a:cubicBezTo>
                  <a:pt x="6578125" y="8550948"/>
                  <a:pt x="7273272" y="7598784"/>
                  <a:pt x="7633694" y="6893169"/>
                </a:cubicBezTo>
                <a:cubicBezTo>
                  <a:pt x="7770010" y="6626297"/>
                  <a:pt x="7840020" y="6330461"/>
                  <a:pt x="7943183" y="6049107"/>
                </a:cubicBezTo>
                <a:cubicBezTo>
                  <a:pt x="8030905" y="5435054"/>
                  <a:pt x="8186746" y="5577633"/>
                  <a:pt x="7971319" y="5416061"/>
                </a:cubicBezTo>
                <a:cubicBezTo>
                  <a:pt x="7919737" y="5458264"/>
                  <a:pt x="7850670" y="5485406"/>
                  <a:pt x="7816574" y="5542670"/>
                </a:cubicBezTo>
                <a:cubicBezTo>
                  <a:pt x="7200076" y="6578070"/>
                  <a:pt x="6740266" y="7432777"/>
                  <a:pt x="6325399" y="8539089"/>
                </a:cubicBezTo>
                <a:cubicBezTo>
                  <a:pt x="6248717" y="8743573"/>
                  <a:pt x="6212857" y="8961120"/>
                  <a:pt x="6156586" y="9172135"/>
                </a:cubicBezTo>
                <a:cubicBezTo>
                  <a:pt x="6142518" y="9406597"/>
                  <a:pt x="5916221" y="9749417"/>
                  <a:pt x="6114383" y="9875520"/>
                </a:cubicBezTo>
                <a:cubicBezTo>
                  <a:pt x="6759187" y="10285849"/>
                  <a:pt x="7746836" y="8686197"/>
                  <a:pt x="7802506" y="8609427"/>
                </a:cubicBezTo>
                <a:cubicBezTo>
                  <a:pt x="8117096" y="8175598"/>
                  <a:pt x="8418578" y="7729646"/>
                  <a:pt x="8674703" y="7258929"/>
                </a:cubicBezTo>
                <a:cubicBezTo>
                  <a:pt x="9205531" y="6283354"/>
                  <a:pt x="9279342" y="5993653"/>
                  <a:pt x="9560968" y="5148775"/>
                </a:cubicBezTo>
                <a:cubicBezTo>
                  <a:pt x="9598482" y="4890867"/>
                  <a:pt x="9658849" y="4635261"/>
                  <a:pt x="9673509" y="4375052"/>
                </a:cubicBezTo>
                <a:cubicBezTo>
                  <a:pt x="9677859" y="4297838"/>
                  <a:pt x="9694576" y="4149969"/>
                  <a:pt x="9617239" y="4149969"/>
                </a:cubicBezTo>
                <a:cubicBezTo>
                  <a:pt x="9531156" y="4149969"/>
                  <a:pt x="9520855" y="4294450"/>
                  <a:pt x="9490629" y="4375052"/>
                </a:cubicBezTo>
                <a:cubicBezTo>
                  <a:pt x="9393779" y="4633319"/>
                  <a:pt x="9313737" y="4897785"/>
                  <a:pt x="9237411" y="5162843"/>
                </a:cubicBezTo>
                <a:cubicBezTo>
                  <a:pt x="9055778" y="5793604"/>
                  <a:pt x="8716906" y="7061981"/>
                  <a:pt x="8716906" y="7061981"/>
                </a:cubicBezTo>
                <a:cubicBezTo>
                  <a:pt x="8693460" y="7333956"/>
                  <a:pt x="8634879" y="7605173"/>
                  <a:pt x="8646568" y="7877907"/>
                </a:cubicBezTo>
                <a:cubicBezTo>
                  <a:pt x="8649464" y="7945474"/>
                  <a:pt x="8693499" y="8030317"/>
                  <a:pt x="8759109" y="8046720"/>
                </a:cubicBezTo>
                <a:cubicBezTo>
                  <a:pt x="8869796" y="8074392"/>
                  <a:pt x="8984192" y="8009206"/>
                  <a:pt x="9096734" y="7990449"/>
                </a:cubicBezTo>
                <a:cubicBezTo>
                  <a:pt x="9213965" y="7901354"/>
                  <a:pt x="9346195" y="7829134"/>
                  <a:pt x="9448426" y="7723163"/>
                </a:cubicBezTo>
                <a:cubicBezTo>
                  <a:pt x="10007853" y="7143269"/>
                  <a:pt x="10595170" y="6394091"/>
                  <a:pt x="10995872" y="5697415"/>
                </a:cubicBezTo>
                <a:cubicBezTo>
                  <a:pt x="11420822" y="4958581"/>
                  <a:pt x="11496614" y="4683520"/>
                  <a:pt x="11671122" y="3938953"/>
                </a:cubicBezTo>
                <a:cubicBezTo>
                  <a:pt x="11686255" y="3874387"/>
                  <a:pt x="11732159" y="3799584"/>
                  <a:pt x="11699257" y="3742006"/>
                </a:cubicBezTo>
                <a:cubicBezTo>
                  <a:pt x="11677807" y="3704470"/>
                  <a:pt x="11640791" y="3805894"/>
                  <a:pt x="11614851" y="3840480"/>
                </a:cubicBezTo>
                <a:cubicBezTo>
                  <a:pt x="11556305" y="3918541"/>
                  <a:pt x="11493063" y="3994132"/>
                  <a:pt x="11446039" y="4079630"/>
                </a:cubicBezTo>
                <a:cubicBezTo>
                  <a:pt x="11028502" y="4838787"/>
                  <a:pt x="10547661" y="5569733"/>
                  <a:pt x="10222149" y="6372664"/>
                </a:cubicBezTo>
                <a:lnTo>
                  <a:pt x="10011134" y="6893169"/>
                </a:lnTo>
                <a:cubicBezTo>
                  <a:pt x="10001756" y="7024467"/>
                  <a:pt x="9982999" y="7155431"/>
                  <a:pt x="9982999" y="7287064"/>
                </a:cubicBezTo>
                <a:cubicBezTo>
                  <a:pt x="9982999" y="7312316"/>
                  <a:pt x="9986423" y="7362605"/>
                  <a:pt x="10011134" y="7357403"/>
                </a:cubicBezTo>
                <a:cubicBezTo>
                  <a:pt x="10557969" y="7242280"/>
                  <a:pt x="11062242" y="6844367"/>
                  <a:pt x="11488242" y="6541477"/>
                </a:cubicBezTo>
                <a:cubicBezTo>
                  <a:pt x="12196041" y="6038226"/>
                  <a:pt x="12970227" y="5608131"/>
                  <a:pt x="13584328" y="4994030"/>
                </a:cubicBezTo>
                <a:cubicBezTo>
                  <a:pt x="14020773" y="4557585"/>
                  <a:pt x="13783315" y="4779801"/>
                  <a:pt x="14301780" y="4332849"/>
                </a:cubicBezTo>
                <a:cubicBezTo>
                  <a:pt x="14475659" y="3985098"/>
                  <a:pt x="14450746" y="4038959"/>
                  <a:pt x="13795343" y="5148775"/>
                </a:cubicBezTo>
                <a:cubicBezTo>
                  <a:pt x="13617001" y="5450768"/>
                  <a:pt x="13417281" y="5742681"/>
                  <a:pt x="13274839" y="6063175"/>
                </a:cubicBezTo>
                <a:cubicBezTo>
                  <a:pt x="13181054" y="6274190"/>
                  <a:pt x="13081777" y="6482849"/>
                  <a:pt x="12993485" y="6696221"/>
                </a:cubicBezTo>
                <a:cubicBezTo>
                  <a:pt x="12969098" y="6755155"/>
                  <a:pt x="12955211" y="6817912"/>
                  <a:pt x="12937214" y="6879101"/>
                </a:cubicBezTo>
                <a:cubicBezTo>
                  <a:pt x="12931758" y="6897650"/>
                  <a:pt x="12907971" y="6947352"/>
                  <a:pt x="12923146" y="6935372"/>
                </a:cubicBezTo>
                <a:cubicBezTo>
                  <a:pt x="13261760" y="6668046"/>
                  <a:pt x="13362007" y="6458848"/>
                  <a:pt x="13598396" y="6049107"/>
                </a:cubicBezTo>
                <a:cubicBezTo>
                  <a:pt x="14118730" y="5147195"/>
                  <a:pt x="14002570" y="5348131"/>
                  <a:pt x="14301780" y="4417255"/>
                </a:cubicBezTo>
                <a:cubicBezTo>
                  <a:pt x="14344959" y="4037283"/>
                  <a:pt x="14435804" y="3752966"/>
                  <a:pt x="14301780" y="3390313"/>
                </a:cubicBezTo>
                <a:cubicBezTo>
                  <a:pt x="14267955" y="3298787"/>
                  <a:pt x="14209162" y="3212118"/>
                  <a:pt x="14132968" y="3151163"/>
                </a:cubicBezTo>
                <a:cubicBezTo>
                  <a:pt x="14084115" y="3112081"/>
                  <a:pt x="14011048" y="3123028"/>
                  <a:pt x="13950088" y="3108960"/>
                </a:cubicBezTo>
                <a:cubicBezTo>
                  <a:pt x="13589017" y="3235569"/>
                  <a:pt x="13208033" y="3315543"/>
                  <a:pt x="12866876" y="3488787"/>
                </a:cubicBezTo>
                <a:cubicBezTo>
                  <a:pt x="12600961" y="3623822"/>
                  <a:pt x="12381046" y="3835488"/>
                  <a:pt x="12149423" y="4023360"/>
                </a:cubicBezTo>
                <a:cubicBezTo>
                  <a:pt x="11661161" y="4419395"/>
                  <a:pt x="11671626" y="4433700"/>
                  <a:pt x="11333497" y="4825218"/>
                </a:cubicBezTo>
                <a:cubicBezTo>
                  <a:pt x="11243391" y="5095531"/>
                  <a:pt x="11291502" y="4918621"/>
                  <a:pt x="11966543" y="4529797"/>
                </a:cubicBezTo>
                <a:cubicBezTo>
                  <a:pt x="12902673" y="3990586"/>
                  <a:pt x="13170609" y="3875598"/>
                  <a:pt x="13879749" y="3108960"/>
                </a:cubicBezTo>
                <a:cubicBezTo>
                  <a:pt x="13981344" y="2999128"/>
                  <a:pt x="14039183" y="2855741"/>
                  <a:pt x="14118900" y="2729132"/>
                </a:cubicBezTo>
                <a:cubicBezTo>
                  <a:pt x="14126868" y="2689293"/>
                  <a:pt x="14329648" y="2076178"/>
                  <a:pt x="14132968" y="1955409"/>
                </a:cubicBezTo>
                <a:cubicBezTo>
                  <a:pt x="13674730" y="1674034"/>
                  <a:pt x="12692616" y="1700314"/>
                  <a:pt x="12261965" y="1674055"/>
                </a:cubicBezTo>
                <a:cubicBezTo>
                  <a:pt x="11849313" y="1767840"/>
                  <a:pt x="11426167" y="1823708"/>
                  <a:pt x="11024008" y="1955409"/>
                </a:cubicBezTo>
                <a:cubicBezTo>
                  <a:pt x="10249430" y="2209072"/>
                  <a:pt x="9477382" y="2622729"/>
                  <a:pt x="8843516" y="3137095"/>
                </a:cubicBezTo>
                <a:cubicBezTo>
                  <a:pt x="8583457" y="3348127"/>
                  <a:pt x="8374593" y="3615396"/>
                  <a:pt x="8140131" y="3854547"/>
                </a:cubicBezTo>
                <a:cubicBezTo>
                  <a:pt x="8137954" y="3859495"/>
                  <a:pt x="7704526" y="4639804"/>
                  <a:pt x="7802506" y="4881489"/>
                </a:cubicBezTo>
                <a:cubicBezTo>
                  <a:pt x="7841305" y="4977193"/>
                  <a:pt x="7961940" y="5012788"/>
                  <a:pt x="8041657" y="5078437"/>
                </a:cubicBezTo>
                <a:cubicBezTo>
                  <a:pt x="9864422" y="4645530"/>
                  <a:pt x="10065833" y="4880455"/>
                  <a:pt x="11263159" y="3882683"/>
                </a:cubicBezTo>
                <a:cubicBezTo>
                  <a:pt x="11444462" y="3731597"/>
                  <a:pt x="11572648" y="3526301"/>
                  <a:pt x="11727392" y="3348110"/>
                </a:cubicBezTo>
                <a:cubicBezTo>
                  <a:pt x="11741460" y="3244947"/>
                  <a:pt x="11793592" y="3139936"/>
                  <a:pt x="11769596" y="3038621"/>
                </a:cubicBezTo>
                <a:cubicBezTo>
                  <a:pt x="11747982" y="2947361"/>
                  <a:pt x="11681424" y="2861419"/>
                  <a:pt x="11600783" y="2813538"/>
                </a:cubicBezTo>
                <a:cubicBezTo>
                  <a:pt x="11519240" y="2765122"/>
                  <a:pt x="11414096" y="2776959"/>
                  <a:pt x="11319429" y="2771335"/>
                </a:cubicBezTo>
                <a:cubicBezTo>
                  <a:pt x="10940010" y="2748795"/>
                  <a:pt x="10559774" y="2743200"/>
                  <a:pt x="10179946" y="2729132"/>
                </a:cubicBezTo>
                <a:cubicBezTo>
                  <a:pt x="9163849" y="2919650"/>
                  <a:pt x="8386005" y="3007696"/>
                  <a:pt x="7422679" y="3432517"/>
                </a:cubicBezTo>
                <a:cubicBezTo>
                  <a:pt x="7112036" y="3569509"/>
                  <a:pt x="6850592" y="3798277"/>
                  <a:pt x="6564549" y="3981157"/>
                </a:cubicBezTo>
                <a:cubicBezTo>
                  <a:pt x="6461386" y="4164037"/>
                  <a:pt x="6314817" y="4328509"/>
                  <a:pt x="6255060" y="4529797"/>
                </a:cubicBezTo>
                <a:cubicBezTo>
                  <a:pt x="6221457" y="4642986"/>
                  <a:pt x="6211125" y="4800735"/>
                  <a:pt x="6297263" y="4881489"/>
                </a:cubicBezTo>
                <a:cubicBezTo>
                  <a:pt x="6764800" y="5319805"/>
                  <a:pt x="7805890" y="5199709"/>
                  <a:pt x="8266740" y="5219113"/>
                </a:cubicBezTo>
                <a:cubicBezTo>
                  <a:pt x="9014616" y="5089380"/>
                  <a:pt x="9965431" y="5041783"/>
                  <a:pt x="10616045" y="4543864"/>
                </a:cubicBezTo>
                <a:cubicBezTo>
                  <a:pt x="10812281" y="4393683"/>
                  <a:pt x="10888020" y="4131212"/>
                  <a:pt x="11024008" y="3924886"/>
                </a:cubicBezTo>
                <a:cubicBezTo>
                  <a:pt x="11009940" y="3652911"/>
                  <a:pt x="11105884" y="3351391"/>
                  <a:pt x="10981805" y="3108960"/>
                </a:cubicBezTo>
                <a:cubicBezTo>
                  <a:pt x="10545095" y="2255696"/>
                  <a:pt x="9369673" y="1589177"/>
                  <a:pt x="8548094" y="1308295"/>
                </a:cubicBezTo>
                <a:cubicBezTo>
                  <a:pt x="7994435" y="1119010"/>
                  <a:pt x="7394543" y="1111347"/>
                  <a:pt x="6817768" y="1012873"/>
                </a:cubicBezTo>
                <a:cubicBezTo>
                  <a:pt x="5535580" y="1067203"/>
                  <a:pt x="4907464" y="853901"/>
                  <a:pt x="3891688" y="1758461"/>
                </a:cubicBezTo>
                <a:cubicBezTo>
                  <a:pt x="3584692" y="2031844"/>
                  <a:pt x="3450900" y="2452467"/>
                  <a:pt x="3230506" y="2799470"/>
                </a:cubicBezTo>
                <a:cubicBezTo>
                  <a:pt x="3164857" y="3259015"/>
                  <a:pt x="3012586" y="3714368"/>
                  <a:pt x="3033559" y="4178104"/>
                </a:cubicBezTo>
                <a:cubicBezTo>
                  <a:pt x="3082854" y="5268062"/>
                  <a:pt x="3575998" y="6224482"/>
                  <a:pt x="4243380" y="7061981"/>
                </a:cubicBezTo>
                <a:cubicBezTo>
                  <a:pt x="5028718" y="8047504"/>
                  <a:pt x="5944838" y="8763010"/>
                  <a:pt x="7183528" y="9101797"/>
                </a:cubicBezTo>
                <a:cubicBezTo>
                  <a:pt x="7704648" y="9244325"/>
                  <a:pt x="8262051" y="9167446"/>
                  <a:pt x="8801312" y="9200270"/>
                </a:cubicBezTo>
                <a:cubicBezTo>
                  <a:pt x="9242100" y="9008012"/>
                  <a:pt x="9760355" y="8938543"/>
                  <a:pt x="10123676" y="8623495"/>
                </a:cubicBezTo>
                <a:cubicBezTo>
                  <a:pt x="10991035" y="7871380"/>
                  <a:pt x="10874736" y="6874456"/>
                  <a:pt x="10981805" y="5866227"/>
                </a:cubicBezTo>
                <a:cubicBezTo>
                  <a:pt x="10712457" y="4674881"/>
                  <a:pt x="10745271" y="4110432"/>
                  <a:pt x="10011134" y="3165230"/>
                </a:cubicBezTo>
                <a:cubicBezTo>
                  <a:pt x="9881057" y="2997756"/>
                  <a:pt x="9664131" y="2921390"/>
                  <a:pt x="9490629" y="2799470"/>
                </a:cubicBezTo>
                <a:cubicBezTo>
                  <a:pt x="9246789" y="2846362"/>
                  <a:pt x="8952241" y="2784080"/>
                  <a:pt x="8759109" y="2940147"/>
                </a:cubicBezTo>
                <a:cubicBezTo>
                  <a:pt x="8138756" y="3441443"/>
                  <a:pt x="7822320" y="4698119"/>
                  <a:pt x="7591491" y="5345723"/>
                </a:cubicBezTo>
                <a:cubicBezTo>
                  <a:pt x="7553977" y="5870917"/>
                  <a:pt x="7436664" y="6396473"/>
                  <a:pt x="7478949" y="6921304"/>
                </a:cubicBezTo>
                <a:cubicBezTo>
                  <a:pt x="7577984" y="8150504"/>
                  <a:pt x="8005729" y="9008002"/>
                  <a:pt x="9237411" y="9566030"/>
                </a:cubicBezTo>
                <a:cubicBezTo>
                  <a:pt x="9863838" y="9849840"/>
                  <a:pt x="10597288" y="9772357"/>
                  <a:pt x="11277226" y="9875520"/>
                </a:cubicBezTo>
                <a:cubicBezTo>
                  <a:pt x="11971232" y="9716086"/>
                  <a:pt x="12716106" y="9702892"/>
                  <a:pt x="13359245" y="9397218"/>
                </a:cubicBezTo>
                <a:cubicBezTo>
                  <a:pt x="14879931" y="8674458"/>
                  <a:pt x="15072662" y="7956641"/>
                  <a:pt x="15849226" y="6654018"/>
                </a:cubicBezTo>
                <a:cubicBezTo>
                  <a:pt x="15896118" y="6189784"/>
                  <a:pt x="16068329" y="5721275"/>
                  <a:pt x="15989903" y="5261317"/>
                </a:cubicBezTo>
                <a:cubicBezTo>
                  <a:pt x="15783222" y="4049161"/>
                  <a:pt x="15526361" y="3431675"/>
                  <a:pt x="14414322" y="3137095"/>
                </a:cubicBezTo>
                <a:cubicBezTo>
                  <a:pt x="14023204" y="3033488"/>
                  <a:pt x="13607774" y="3071446"/>
                  <a:pt x="13204500" y="3038621"/>
                </a:cubicBezTo>
                <a:cubicBezTo>
                  <a:pt x="12698063" y="3202744"/>
                  <a:pt x="12161353" y="3292908"/>
                  <a:pt x="11685189" y="3530990"/>
                </a:cubicBezTo>
                <a:cubicBezTo>
                  <a:pt x="10370688" y="4188240"/>
                  <a:pt x="10017399" y="4729095"/>
                  <a:pt x="9040463" y="5753686"/>
                </a:cubicBezTo>
                <a:cubicBezTo>
                  <a:pt x="8876340" y="6166338"/>
                  <a:pt x="8603487" y="6551019"/>
                  <a:pt x="8548094" y="6991643"/>
                </a:cubicBezTo>
                <a:cubicBezTo>
                  <a:pt x="8496643" y="7400914"/>
                  <a:pt x="8504718" y="7870629"/>
                  <a:pt x="8730974" y="8215532"/>
                </a:cubicBezTo>
                <a:cubicBezTo>
                  <a:pt x="9234106" y="8982502"/>
                  <a:pt x="10741965" y="8785671"/>
                  <a:pt x="11347565" y="8806375"/>
                </a:cubicBezTo>
                <a:cubicBezTo>
                  <a:pt x="12787616" y="8490266"/>
                  <a:pt x="13319696" y="8578095"/>
                  <a:pt x="14442457" y="7568418"/>
                </a:cubicBezTo>
                <a:cubicBezTo>
                  <a:pt x="14709368" y="7328390"/>
                  <a:pt x="14836352" y="6968197"/>
                  <a:pt x="15033300" y="6668086"/>
                </a:cubicBezTo>
                <a:cubicBezTo>
                  <a:pt x="14892623" y="6250744"/>
                  <a:pt x="14906002" y="5743317"/>
                  <a:pt x="14611269" y="5416061"/>
                </a:cubicBezTo>
                <a:cubicBezTo>
                  <a:pt x="14185489" y="4943298"/>
                  <a:pt x="13580461" y="4648650"/>
                  <a:pt x="12993485" y="4403187"/>
                </a:cubicBezTo>
                <a:cubicBezTo>
                  <a:pt x="11219257" y="3661237"/>
                  <a:pt x="10272805" y="3772956"/>
                  <a:pt x="8393349" y="3671667"/>
                </a:cubicBezTo>
                <a:cubicBezTo>
                  <a:pt x="7478492" y="3900381"/>
                  <a:pt x="6039864" y="4006057"/>
                  <a:pt x="5425066" y="4965895"/>
                </a:cubicBezTo>
                <a:cubicBezTo>
                  <a:pt x="5182512" y="5344576"/>
                  <a:pt x="5246875" y="5847470"/>
                  <a:pt x="5157780" y="6288258"/>
                </a:cubicBezTo>
                <a:cubicBezTo>
                  <a:pt x="5345349" y="6532098"/>
                  <a:pt x="5459400" y="6857071"/>
                  <a:pt x="5720488" y="7019778"/>
                </a:cubicBezTo>
                <a:cubicBezTo>
                  <a:pt x="6710436" y="7636702"/>
                  <a:pt x="7680065" y="7527127"/>
                  <a:pt x="8787245" y="7582486"/>
                </a:cubicBezTo>
                <a:cubicBezTo>
                  <a:pt x="9265546" y="7455877"/>
                  <a:pt x="9787515" y="7439080"/>
                  <a:pt x="10222149" y="7202658"/>
                </a:cubicBezTo>
                <a:cubicBezTo>
                  <a:pt x="10665500" y="6961495"/>
                  <a:pt x="11107382" y="6633666"/>
                  <a:pt x="11347565" y="6189784"/>
                </a:cubicBezTo>
                <a:cubicBezTo>
                  <a:pt x="11512717" y="5884566"/>
                  <a:pt x="11453469" y="5474413"/>
                  <a:pt x="11333497" y="5148775"/>
                </a:cubicBezTo>
                <a:cubicBezTo>
                  <a:pt x="11017841" y="4291996"/>
                  <a:pt x="10001202" y="3466631"/>
                  <a:pt x="9195208" y="3165230"/>
                </a:cubicBezTo>
                <a:cubicBezTo>
                  <a:pt x="8565470" y="2929740"/>
                  <a:pt x="7872845" y="2921390"/>
                  <a:pt x="7211663" y="2799470"/>
                </a:cubicBezTo>
                <a:cubicBezTo>
                  <a:pt x="6219884" y="3141870"/>
                  <a:pt x="5747000" y="3124871"/>
                  <a:pt x="5115577" y="4065563"/>
                </a:cubicBezTo>
                <a:cubicBezTo>
                  <a:pt x="4877283" y="4420572"/>
                  <a:pt x="4806088" y="4862732"/>
                  <a:pt x="4651343" y="5261317"/>
                </a:cubicBezTo>
                <a:cubicBezTo>
                  <a:pt x="4731060" y="5692726"/>
                  <a:pt x="4671809" y="6175222"/>
                  <a:pt x="4890494" y="6555544"/>
                </a:cubicBezTo>
                <a:cubicBezTo>
                  <a:pt x="5244988" y="7172054"/>
                  <a:pt x="6828971" y="6972000"/>
                  <a:pt x="7127257" y="6977575"/>
                </a:cubicBezTo>
                <a:cubicBezTo>
                  <a:pt x="9111444" y="6217673"/>
                  <a:pt x="9821214" y="6199491"/>
                  <a:pt x="11291294" y="4881489"/>
                </a:cubicBezTo>
                <a:cubicBezTo>
                  <a:pt x="11650711" y="4559253"/>
                  <a:pt x="11910273" y="4140590"/>
                  <a:pt x="12219762" y="3770141"/>
                </a:cubicBezTo>
                <a:cubicBezTo>
                  <a:pt x="12276033" y="3479409"/>
                  <a:pt x="12458422" y="3185716"/>
                  <a:pt x="12388574" y="2897944"/>
                </a:cubicBezTo>
                <a:cubicBezTo>
                  <a:pt x="12179042" y="2034673"/>
                  <a:pt x="11190053" y="2298055"/>
                  <a:pt x="10630112" y="2278966"/>
                </a:cubicBezTo>
                <a:cubicBezTo>
                  <a:pt x="9548477" y="2688517"/>
                  <a:pt x="8473296" y="2989892"/>
                  <a:pt x="7591491" y="3812344"/>
                </a:cubicBezTo>
                <a:cubicBezTo>
                  <a:pt x="7055824" y="4311956"/>
                  <a:pt x="6700537" y="4975273"/>
                  <a:pt x="6255060" y="5556738"/>
                </a:cubicBezTo>
                <a:cubicBezTo>
                  <a:pt x="6240992" y="5791200"/>
                  <a:pt x="6119307" y="6044673"/>
                  <a:pt x="6212857" y="6260123"/>
                </a:cubicBezTo>
                <a:cubicBezTo>
                  <a:pt x="6563709" y="7068146"/>
                  <a:pt x="8666934" y="6457741"/>
                  <a:pt x="8674703" y="6457070"/>
                </a:cubicBezTo>
                <a:cubicBezTo>
                  <a:pt x="9498969" y="6020209"/>
                  <a:pt x="10535704" y="5626059"/>
                  <a:pt x="11080279" y="4783015"/>
                </a:cubicBezTo>
                <a:cubicBezTo>
                  <a:pt x="11336164" y="4386886"/>
                  <a:pt x="11389768" y="3892061"/>
                  <a:pt x="11544512" y="3446584"/>
                </a:cubicBezTo>
                <a:cubicBezTo>
                  <a:pt x="11516377" y="3334043"/>
                  <a:pt x="11518356" y="3209280"/>
                  <a:pt x="11460106" y="3108960"/>
                </a:cubicBezTo>
                <a:cubicBezTo>
                  <a:pt x="11316576" y="2861770"/>
                  <a:pt x="10940961" y="3152809"/>
                  <a:pt x="10841128" y="3193366"/>
                </a:cubicBezTo>
                <a:cubicBezTo>
                  <a:pt x="10756722" y="3291840"/>
                  <a:pt x="10648943" y="3374348"/>
                  <a:pt x="10587909" y="3488787"/>
                </a:cubicBezTo>
                <a:cubicBezTo>
                  <a:pt x="10362437" y="3911546"/>
                  <a:pt x="10392033" y="4021892"/>
                  <a:pt x="10362826" y="4445390"/>
                </a:cubicBezTo>
                <a:cubicBezTo>
                  <a:pt x="10440621" y="4569861"/>
                  <a:pt x="10388927" y="4557932"/>
                  <a:pt x="10475368" y="4557932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28575"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-2943833" y="-677597"/>
            <a:ext cx="15278815" cy="10390659"/>
          </a:xfrm>
          <a:custGeom>
            <a:avLst/>
            <a:gdLst>
              <a:gd name="connsiteX0" fmla="*/ 4032404 w 15278815"/>
              <a:gd name="connsiteY0" fmla="*/ 1925826 h 10390659"/>
              <a:gd name="connsiteX1" fmla="*/ 4046919 w 15278815"/>
              <a:gd name="connsiteY1" fmla="*/ 2056454 h 10390659"/>
              <a:gd name="connsiteX2" fmla="*/ 4075947 w 15278815"/>
              <a:gd name="connsiteY2" fmla="*/ 2245140 h 10390659"/>
              <a:gd name="connsiteX3" fmla="*/ 4090462 w 15278815"/>
              <a:gd name="connsiteY3" fmla="*/ 2448340 h 10390659"/>
              <a:gd name="connsiteX4" fmla="*/ 4119490 w 15278815"/>
              <a:gd name="connsiteY4" fmla="*/ 2535426 h 10390659"/>
              <a:gd name="connsiteX5" fmla="*/ 4134004 w 15278815"/>
              <a:gd name="connsiteY5" fmla="*/ 2651540 h 10390659"/>
              <a:gd name="connsiteX6" fmla="*/ 4206576 w 15278815"/>
              <a:gd name="connsiteY6" fmla="*/ 2883768 h 10390659"/>
              <a:gd name="connsiteX7" fmla="*/ 4293662 w 15278815"/>
              <a:gd name="connsiteY7" fmla="*/ 3028911 h 10390659"/>
              <a:gd name="connsiteX8" fmla="*/ 4366233 w 15278815"/>
              <a:gd name="connsiteY8" fmla="*/ 3043426 h 10390659"/>
              <a:gd name="connsiteX9" fmla="*/ 4554919 w 15278815"/>
              <a:gd name="connsiteY9" fmla="*/ 3028911 h 10390659"/>
              <a:gd name="connsiteX10" fmla="*/ 4700062 w 15278815"/>
              <a:gd name="connsiteY10" fmla="*/ 2927311 h 10390659"/>
              <a:gd name="connsiteX11" fmla="*/ 5091947 w 15278815"/>
              <a:gd name="connsiteY11" fmla="*/ 2477368 h 10390659"/>
              <a:gd name="connsiteX12" fmla="*/ 5222576 w 15278815"/>
              <a:gd name="connsiteY12" fmla="*/ 2274168 h 10390659"/>
              <a:gd name="connsiteX13" fmla="*/ 5266119 w 15278815"/>
              <a:gd name="connsiteY13" fmla="*/ 2216111 h 10390659"/>
              <a:gd name="connsiteX14" fmla="*/ 5222576 w 15278815"/>
              <a:gd name="connsiteY14" fmla="*/ 2158054 h 10390659"/>
              <a:gd name="connsiteX15" fmla="*/ 5004862 w 15278815"/>
              <a:gd name="connsiteY15" fmla="*/ 2332226 h 10390659"/>
              <a:gd name="connsiteX16" fmla="*/ 4714576 w 15278815"/>
              <a:gd name="connsiteY16" fmla="*/ 2999883 h 10390659"/>
              <a:gd name="connsiteX17" fmla="*/ 4424290 w 15278815"/>
              <a:gd name="connsiteY17" fmla="*/ 4161026 h 10390659"/>
              <a:gd name="connsiteX18" fmla="*/ 4061433 w 15278815"/>
              <a:gd name="connsiteY18" fmla="*/ 5525368 h 10390659"/>
              <a:gd name="connsiteX19" fmla="*/ 3858233 w 15278815"/>
              <a:gd name="connsiteY19" fmla="*/ 7455768 h 10390659"/>
              <a:gd name="connsiteX20" fmla="*/ 4032404 w 15278815"/>
              <a:gd name="connsiteY20" fmla="*/ 8631426 h 10390659"/>
              <a:gd name="connsiteX21" fmla="*/ 4772633 w 15278815"/>
              <a:gd name="connsiteY21" fmla="*/ 9647426 h 10390659"/>
              <a:gd name="connsiteX22" fmla="*/ 5512862 w 15278815"/>
              <a:gd name="connsiteY22" fmla="*/ 9923197 h 10390659"/>
              <a:gd name="connsiteX23" fmla="*/ 13292519 w 15278815"/>
              <a:gd name="connsiteY23" fmla="*/ 9516797 h 10390659"/>
              <a:gd name="connsiteX24" fmla="*/ 14221433 w 15278815"/>
              <a:gd name="connsiteY24" fmla="*/ 9168454 h 10390659"/>
              <a:gd name="connsiteX25" fmla="*/ 14903604 w 15278815"/>
              <a:gd name="connsiteY25" fmla="*/ 8689483 h 10390659"/>
              <a:gd name="connsiteX26" fmla="*/ 15266462 w 15278815"/>
              <a:gd name="connsiteY26" fmla="*/ 7934740 h 10390659"/>
              <a:gd name="connsiteX27" fmla="*/ 15135833 w 15278815"/>
              <a:gd name="connsiteY27" fmla="*/ 7092911 h 10390659"/>
              <a:gd name="connsiteX28" fmla="*/ 14831033 w 15278815"/>
              <a:gd name="connsiteY28" fmla="*/ 6541368 h 10390659"/>
              <a:gd name="connsiteX29" fmla="*/ 13815033 w 15278815"/>
              <a:gd name="connsiteY29" fmla="*/ 5583426 h 10390659"/>
              <a:gd name="connsiteX30" fmla="*/ 11536290 w 15278815"/>
              <a:gd name="connsiteY30" fmla="*/ 4988340 h 10390659"/>
              <a:gd name="connsiteX31" fmla="*/ 9881662 w 15278815"/>
              <a:gd name="connsiteY31" fmla="*/ 5002854 h 10390659"/>
              <a:gd name="connsiteX32" fmla="*/ 8372176 w 15278815"/>
              <a:gd name="connsiteY32" fmla="*/ 5568911 h 10390659"/>
              <a:gd name="connsiteX33" fmla="*/ 7733547 w 15278815"/>
              <a:gd name="connsiteY33" fmla="*/ 5946283 h 10390659"/>
              <a:gd name="connsiteX34" fmla="*/ 6993319 w 15278815"/>
              <a:gd name="connsiteY34" fmla="*/ 6962283 h 10390659"/>
              <a:gd name="connsiteX35" fmla="*/ 6790119 w 15278815"/>
              <a:gd name="connsiteY35" fmla="*/ 7687997 h 10390659"/>
              <a:gd name="connsiteX36" fmla="*/ 6833662 w 15278815"/>
              <a:gd name="connsiteY36" fmla="*/ 8283083 h 10390659"/>
              <a:gd name="connsiteX37" fmla="*/ 6949776 w 15278815"/>
              <a:gd name="connsiteY37" fmla="*/ 8413711 h 10390659"/>
              <a:gd name="connsiteX38" fmla="*/ 7559376 w 15278815"/>
              <a:gd name="connsiteY38" fmla="*/ 8616911 h 10390659"/>
              <a:gd name="connsiteX39" fmla="*/ 8923719 w 15278815"/>
              <a:gd name="connsiteY39" fmla="*/ 8486283 h 10390659"/>
              <a:gd name="connsiteX40" fmla="*/ 10244519 w 15278815"/>
              <a:gd name="connsiteY40" fmla="*/ 7847654 h 10390659"/>
              <a:gd name="connsiteX41" fmla="*/ 11144404 w 15278815"/>
              <a:gd name="connsiteY41" fmla="*/ 7049368 h 10390659"/>
              <a:gd name="connsiteX42" fmla="*/ 11420176 w 15278815"/>
              <a:gd name="connsiteY42" fmla="*/ 6497826 h 10390659"/>
              <a:gd name="connsiteX43" fmla="*/ 11304062 w 15278815"/>
              <a:gd name="connsiteY43" fmla="*/ 5728568 h 10390659"/>
              <a:gd name="connsiteX44" fmla="*/ 10825090 w 15278815"/>
              <a:gd name="connsiteY44" fmla="*/ 5568911 h 10390659"/>
              <a:gd name="connsiteX45" fmla="*/ 9315604 w 15278815"/>
              <a:gd name="connsiteY45" fmla="*/ 5452797 h 10390659"/>
              <a:gd name="connsiteX46" fmla="*/ 8343147 w 15278815"/>
              <a:gd name="connsiteY46" fmla="*/ 5467311 h 10390659"/>
              <a:gd name="connsiteX47" fmla="*/ 6195033 w 15278815"/>
              <a:gd name="connsiteY47" fmla="*/ 5917254 h 10390659"/>
              <a:gd name="connsiteX48" fmla="*/ 5106462 w 15278815"/>
              <a:gd name="connsiteY48" fmla="*/ 6265597 h 10390659"/>
              <a:gd name="connsiteX49" fmla="*/ 4134004 w 15278815"/>
              <a:gd name="connsiteY49" fmla="*/ 6642968 h 10390659"/>
              <a:gd name="connsiteX50" fmla="*/ 3451833 w 15278815"/>
              <a:gd name="connsiteY50" fmla="*/ 7092911 h 10390659"/>
              <a:gd name="connsiteX51" fmla="*/ 3205090 w 15278815"/>
              <a:gd name="connsiteY51" fmla="*/ 7484797 h 10390659"/>
              <a:gd name="connsiteX52" fmla="*/ 3234119 w 15278815"/>
              <a:gd name="connsiteY52" fmla="*/ 7978283 h 10390659"/>
              <a:gd name="connsiteX53" fmla="*/ 4496862 w 15278815"/>
              <a:gd name="connsiteY53" fmla="*/ 8195997 h 10390659"/>
              <a:gd name="connsiteX54" fmla="*/ 5614462 w 15278815"/>
              <a:gd name="connsiteY54" fmla="*/ 8181483 h 10390659"/>
              <a:gd name="connsiteX55" fmla="*/ 6732062 w 15278815"/>
              <a:gd name="connsiteY55" fmla="*/ 7949254 h 10390659"/>
              <a:gd name="connsiteX56" fmla="*/ 7893204 w 15278815"/>
              <a:gd name="connsiteY56" fmla="*/ 7629940 h 10390659"/>
              <a:gd name="connsiteX57" fmla="*/ 9402690 w 15278815"/>
              <a:gd name="connsiteY57" fmla="*/ 6788111 h 10390659"/>
              <a:gd name="connsiteX58" fmla="*/ 9794576 w 15278815"/>
              <a:gd name="connsiteY58" fmla="*/ 6367197 h 10390659"/>
              <a:gd name="connsiteX59" fmla="*/ 9997776 w 15278815"/>
              <a:gd name="connsiteY59" fmla="*/ 5539883 h 10390659"/>
              <a:gd name="connsiteX60" fmla="*/ 9591376 w 15278815"/>
              <a:gd name="connsiteY60" fmla="*/ 4509368 h 10390659"/>
              <a:gd name="connsiteX61" fmla="*/ 9054347 w 15278815"/>
              <a:gd name="connsiteY61" fmla="*/ 4073940 h 10390659"/>
              <a:gd name="connsiteX62" fmla="*/ 7748062 w 15278815"/>
              <a:gd name="connsiteY62" fmla="*/ 3319197 h 10390659"/>
              <a:gd name="connsiteX63" fmla="*/ 7007833 w 15278815"/>
              <a:gd name="connsiteY63" fmla="*/ 3028911 h 10390659"/>
              <a:gd name="connsiteX64" fmla="*/ 5716062 w 15278815"/>
              <a:gd name="connsiteY64" fmla="*/ 2854740 h 10390659"/>
              <a:gd name="connsiteX65" fmla="*/ 4729090 w 15278815"/>
              <a:gd name="connsiteY65" fmla="*/ 2912797 h 10390659"/>
              <a:gd name="connsiteX66" fmla="*/ 4467833 w 15278815"/>
              <a:gd name="connsiteY66" fmla="*/ 2956340 h 10390659"/>
              <a:gd name="connsiteX67" fmla="*/ 4192062 w 15278815"/>
              <a:gd name="connsiteY67" fmla="*/ 3115997 h 10390659"/>
              <a:gd name="connsiteX68" fmla="*/ 4206576 w 15278815"/>
              <a:gd name="connsiteY68" fmla="*/ 3174054 h 10390659"/>
              <a:gd name="connsiteX69" fmla="*/ 9663947 w 15278815"/>
              <a:gd name="connsiteY69" fmla="*/ 2912797 h 10390659"/>
              <a:gd name="connsiteX70" fmla="*/ 10447719 w 15278815"/>
              <a:gd name="connsiteY70" fmla="*/ 2796683 h 10390659"/>
              <a:gd name="connsiteX71" fmla="*/ 11783033 w 15278815"/>
              <a:gd name="connsiteY71" fmla="*/ 2637026 h 10390659"/>
              <a:gd name="connsiteX72" fmla="*/ 12697433 w 15278815"/>
              <a:gd name="connsiteY72" fmla="*/ 2404797 h 10390659"/>
              <a:gd name="connsiteX73" fmla="*/ 13118347 w 15278815"/>
              <a:gd name="connsiteY73" fmla="*/ 2332226 h 10390659"/>
              <a:gd name="connsiteX74" fmla="*/ 13408633 w 15278815"/>
              <a:gd name="connsiteY74" fmla="*/ 2259654 h 10390659"/>
              <a:gd name="connsiteX75" fmla="*/ 13597319 w 15278815"/>
              <a:gd name="connsiteY75" fmla="*/ 2201597 h 10390659"/>
              <a:gd name="connsiteX76" fmla="*/ 13727947 w 15278815"/>
              <a:gd name="connsiteY76" fmla="*/ 2187083 h 10390659"/>
              <a:gd name="connsiteX77" fmla="*/ 13611833 w 15278815"/>
              <a:gd name="connsiteY77" fmla="*/ 2216111 h 10390659"/>
              <a:gd name="connsiteX78" fmla="*/ 13423147 w 15278815"/>
              <a:gd name="connsiteY78" fmla="*/ 2288683 h 10390659"/>
              <a:gd name="connsiteX79" fmla="*/ 13147376 w 15278815"/>
              <a:gd name="connsiteY79" fmla="*/ 2317711 h 10390659"/>
              <a:gd name="connsiteX80" fmla="*/ 12682919 w 15278815"/>
              <a:gd name="connsiteY80" fmla="*/ 2390283 h 10390659"/>
              <a:gd name="connsiteX81" fmla="*/ 11986233 w 15278815"/>
              <a:gd name="connsiteY81" fmla="*/ 2448340 h 10390659"/>
              <a:gd name="connsiteX82" fmla="*/ 11362119 w 15278815"/>
              <a:gd name="connsiteY82" fmla="*/ 2506397 h 10390659"/>
              <a:gd name="connsiteX83" fmla="*/ 7327147 w 15278815"/>
              <a:gd name="connsiteY83" fmla="*/ 2404797 h 10390659"/>
              <a:gd name="connsiteX84" fmla="*/ 7356176 w 15278815"/>
              <a:gd name="connsiteY84" fmla="*/ 2274168 h 10390659"/>
              <a:gd name="connsiteX85" fmla="*/ 7370690 w 15278815"/>
              <a:gd name="connsiteY85" fmla="*/ 2099997 h 10390659"/>
              <a:gd name="connsiteX86" fmla="*/ 7385204 w 15278815"/>
              <a:gd name="connsiteY86" fmla="*/ 1679083 h 10390659"/>
              <a:gd name="connsiteX87" fmla="*/ 7443262 w 15278815"/>
              <a:gd name="connsiteY87" fmla="*/ 1127540 h 10390659"/>
              <a:gd name="connsiteX88" fmla="*/ 7472290 w 15278815"/>
              <a:gd name="connsiteY88" fmla="*/ 735654 h 10390659"/>
              <a:gd name="connsiteX89" fmla="*/ 7399719 w 15278815"/>
              <a:gd name="connsiteY89" fmla="*/ 532454 h 10390659"/>
              <a:gd name="connsiteX90" fmla="*/ 6891719 w 15278815"/>
              <a:gd name="connsiteY90" fmla="*/ 996911 h 10390659"/>
              <a:gd name="connsiteX91" fmla="*/ 5977319 w 15278815"/>
              <a:gd name="connsiteY91" fmla="*/ 1780683 h 10390659"/>
              <a:gd name="connsiteX92" fmla="*/ 5512862 w 15278815"/>
              <a:gd name="connsiteY92" fmla="*/ 2158054 h 10390659"/>
              <a:gd name="connsiteX93" fmla="*/ 4119490 w 15278815"/>
              <a:gd name="connsiteY93" fmla="*/ 3536911 h 10390659"/>
              <a:gd name="connsiteX94" fmla="*/ 3684062 w 15278815"/>
              <a:gd name="connsiteY94" fmla="*/ 3957826 h 10390659"/>
              <a:gd name="connsiteX95" fmla="*/ 3219604 w 15278815"/>
              <a:gd name="connsiteY95" fmla="*/ 4436797 h 10390659"/>
              <a:gd name="connsiteX96" fmla="*/ 2363262 w 15278815"/>
              <a:gd name="connsiteY96" fmla="*/ 5002854 h 10390659"/>
              <a:gd name="connsiteX97" fmla="*/ 1898804 w 15278815"/>
              <a:gd name="connsiteY97" fmla="*/ 5191540 h 10390659"/>
              <a:gd name="connsiteX98" fmla="*/ 1869776 w 15278815"/>
              <a:gd name="connsiteY98" fmla="*/ 3783654 h 10390659"/>
              <a:gd name="connsiteX99" fmla="*/ 2072976 w 15278815"/>
              <a:gd name="connsiteY99" fmla="*/ 2535426 h 10390659"/>
              <a:gd name="connsiteX100" fmla="*/ 2276176 w 15278815"/>
              <a:gd name="connsiteY100" fmla="*/ 706626 h 10390659"/>
              <a:gd name="connsiteX101" fmla="*/ 2348747 w 15278815"/>
              <a:gd name="connsiteY101" fmla="*/ 358283 h 10390659"/>
              <a:gd name="connsiteX102" fmla="*/ 2363262 w 15278815"/>
              <a:gd name="connsiteY102" fmla="*/ 155083 h 10390659"/>
              <a:gd name="connsiteX103" fmla="*/ 2377776 w 15278815"/>
              <a:gd name="connsiteY103" fmla="*/ 38968 h 10390659"/>
              <a:gd name="connsiteX104" fmla="*/ 2493890 w 15278815"/>
              <a:gd name="connsiteY104" fmla="*/ 3101483 h 10390659"/>
              <a:gd name="connsiteX105" fmla="*/ 2624519 w 15278815"/>
              <a:gd name="connsiteY105" fmla="*/ 4001368 h 10390659"/>
              <a:gd name="connsiteX106" fmla="*/ 3088976 w 15278815"/>
              <a:gd name="connsiteY106" fmla="*/ 6149483 h 10390659"/>
              <a:gd name="connsiteX107" fmla="*/ 4235604 w 15278815"/>
              <a:gd name="connsiteY107" fmla="*/ 9226511 h 10390659"/>
              <a:gd name="connsiteX108" fmla="*/ 4700062 w 15278815"/>
              <a:gd name="connsiteY108" fmla="*/ 9923197 h 10390659"/>
              <a:gd name="connsiteX109" fmla="*/ 5295147 w 15278815"/>
              <a:gd name="connsiteY109" fmla="*/ 9865140 h 10390659"/>
              <a:gd name="connsiteX110" fmla="*/ 5280633 w 15278815"/>
              <a:gd name="connsiteY110" fmla="*/ 8805597 h 10390659"/>
              <a:gd name="connsiteX111" fmla="*/ 5048404 w 15278815"/>
              <a:gd name="connsiteY111" fmla="*/ 7325140 h 10390659"/>
              <a:gd name="connsiteX112" fmla="*/ 4990347 w 15278815"/>
              <a:gd name="connsiteY112" fmla="*/ 6657483 h 10390659"/>
              <a:gd name="connsiteX113" fmla="*/ 4772633 w 15278815"/>
              <a:gd name="connsiteY113" fmla="*/ 5365711 h 10390659"/>
              <a:gd name="connsiteX114" fmla="*/ 4612976 w 15278815"/>
              <a:gd name="connsiteY114" fmla="*/ 4190054 h 10390659"/>
              <a:gd name="connsiteX115" fmla="*/ 4540404 w 15278815"/>
              <a:gd name="connsiteY115" fmla="*/ 3653026 h 10390659"/>
              <a:gd name="connsiteX116" fmla="*/ 4380747 w 15278815"/>
              <a:gd name="connsiteY116" fmla="*/ 3159540 h 10390659"/>
              <a:gd name="connsiteX117" fmla="*/ 4177547 w 15278815"/>
              <a:gd name="connsiteY117" fmla="*/ 2172568 h 10390659"/>
              <a:gd name="connsiteX118" fmla="*/ 4104976 w 15278815"/>
              <a:gd name="connsiteY118" fmla="*/ 1867768 h 10390659"/>
              <a:gd name="connsiteX119" fmla="*/ 4090462 w 15278815"/>
              <a:gd name="connsiteY119" fmla="*/ 3435311 h 10390659"/>
              <a:gd name="connsiteX120" fmla="*/ 4380747 w 15278815"/>
              <a:gd name="connsiteY120" fmla="*/ 4973826 h 10390659"/>
              <a:gd name="connsiteX121" fmla="*/ 4496862 w 15278815"/>
              <a:gd name="connsiteY121" fmla="*/ 5830168 h 10390659"/>
              <a:gd name="connsiteX122" fmla="*/ 4743604 w 15278815"/>
              <a:gd name="connsiteY122" fmla="*/ 6642968 h 10390659"/>
              <a:gd name="connsiteX123" fmla="*/ 4975833 w 15278815"/>
              <a:gd name="connsiteY123" fmla="*/ 7528340 h 10390659"/>
              <a:gd name="connsiteX124" fmla="*/ 5425776 w 15278815"/>
              <a:gd name="connsiteY124" fmla="*/ 9008797 h 10390659"/>
              <a:gd name="connsiteX125" fmla="*/ 5527376 w 15278815"/>
              <a:gd name="connsiteY125" fmla="*/ 9487768 h 10390659"/>
              <a:gd name="connsiteX126" fmla="*/ 5643490 w 15278815"/>
              <a:gd name="connsiteY126" fmla="*/ 9763540 h 10390659"/>
              <a:gd name="connsiteX127" fmla="*/ 5774119 w 15278815"/>
              <a:gd name="connsiteY127" fmla="*/ 9545826 h 10390659"/>
              <a:gd name="connsiteX128" fmla="*/ 5817662 w 15278815"/>
              <a:gd name="connsiteY128" fmla="*/ 9197483 h 10390659"/>
              <a:gd name="connsiteX129" fmla="*/ 6166004 w 15278815"/>
              <a:gd name="connsiteY129" fmla="*/ 8137940 h 10390659"/>
              <a:gd name="connsiteX130" fmla="*/ 6224062 w 15278815"/>
              <a:gd name="connsiteY130" fmla="*/ 7412226 h 10390659"/>
              <a:gd name="connsiteX131" fmla="*/ 6340176 w 15278815"/>
              <a:gd name="connsiteY131" fmla="*/ 6701026 h 10390659"/>
              <a:gd name="connsiteX132" fmla="*/ 6456290 w 15278815"/>
              <a:gd name="connsiteY132" fmla="*/ 5830168 h 10390659"/>
              <a:gd name="connsiteX133" fmla="*/ 6514347 w 15278815"/>
              <a:gd name="connsiteY133" fmla="*/ 4944797 h 10390659"/>
              <a:gd name="connsiteX134" fmla="*/ 6644976 w 15278815"/>
              <a:gd name="connsiteY134" fmla="*/ 2898283 h 10390659"/>
              <a:gd name="connsiteX135" fmla="*/ 6746576 w 15278815"/>
              <a:gd name="connsiteY135" fmla="*/ 2361254 h 10390659"/>
              <a:gd name="connsiteX136" fmla="*/ 6804633 w 15278815"/>
              <a:gd name="connsiteY136" fmla="*/ 2172568 h 10390659"/>
              <a:gd name="connsiteX137" fmla="*/ 6920747 w 15278815"/>
              <a:gd name="connsiteY137" fmla="*/ 5989826 h 10390659"/>
              <a:gd name="connsiteX138" fmla="*/ 7123947 w 15278815"/>
              <a:gd name="connsiteY138" fmla="*/ 7586397 h 10390659"/>
              <a:gd name="connsiteX139" fmla="*/ 7283604 w 15278815"/>
              <a:gd name="connsiteY139" fmla="*/ 8007311 h 10390659"/>
              <a:gd name="connsiteX140" fmla="*/ 7414233 w 15278815"/>
              <a:gd name="connsiteY140" fmla="*/ 7673483 h 10390659"/>
              <a:gd name="connsiteX141" fmla="*/ 7530347 w 15278815"/>
              <a:gd name="connsiteY141" fmla="*/ 7238054 h 10390659"/>
              <a:gd name="connsiteX142" fmla="*/ 7777090 w 15278815"/>
              <a:gd name="connsiteY142" fmla="*/ 5365711 h 10390659"/>
              <a:gd name="connsiteX143" fmla="*/ 7893204 w 15278815"/>
              <a:gd name="connsiteY143" fmla="*/ 4654511 h 10390659"/>
              <a:gd name="connsiteX144" fmla="*/ 7922233 w 15278815"/>
              <a:gd name="connsiteY144" fmla="*/ 3275654 h 10390659"/>
              <a:gd name="connsiteX145" fmla="*/ 7951262 w 15278815"/>
              <a:gd name="connsiteY145" fmla="*/ 2230626 h 10390659"/>
              <a:gd name="connsiteX146" fmla="*/ 7965776 w 15278815"/>
              <a:gd name="connsiteY146" fmla="*/ 2012911 h 10390659"/>
              <a:gd name="connsiteX147" fmla="*/ 7994804 w 15278815"/>
              <a:gd name="connsiteY147" fmla="*/ 1795197 h 10390659"/>
              <a:gd name="connsiteX148" fmla="*/ 8125433 w 15278815"/>
              <a:gd name="connsiteY148" fmla="*/ 5844683 h 10390659"/>
              <a:gd name="connsiteX149" fmla="*/ 8386690 w 15278815"/>
              <a:gd name="connsiteY149" fmla="*/ 7441254 h 10390659"/>
              <a:gd name="connsiteX150" fmla="*/ 8488290 w 15278815"/>
              <a:gd name="connsiteY150" fmla="*/ 7847654 h 10390659"/>
              <a:gd name="connsiteX151" fmla="*/ 8517319 w 15278815"/>
              <a:gd name="connsiteY151" fmla="*/ 7920226 h 10390659"/>
              <a:gd name="connsiteX152" fmla="*/ 8575376 w 15278815"/>
              <a:gd name="connsiteY152" fmla="*/ 7934740 h 10390659"/>
              <a:gd name="connsiteX153" fmla="*/ 8691490 w 15278815"/>
              <a:gd name="connsiteY153" fmla="*/ 7876683 h 10390659"/>
              <a:gd name="connsiteX154" fmla="*/ 8807604 w 15278815"/>
              <a:gd name="connsiteY154" fmla="*/ 7673483 h 10390659"/>
              <a:gd name="connsiteX155" fmla="*/ 9126919 w 15278815"/>
              <a:gd name="connsiteY155" fmla="*/ 6846168 h 10390659"/>
              <a:gd name="connsiteX156" fmla="*/ 9547833 w 15278815"/>
              <a:gd name="connsiteY156" fmla="*/ 5670511 h 10390659"/>
              <a:gd name="connsiteX157" fmla="*/ 9809090 w 15278815"/>
              <a:gd name="connsiteY157" fmla="*/ 4930283 h 10390659"/>
              <a:gd name="connsiteX158" fmla="*/ 10041319 w 15278815"/>
              <a:gd name="connsiteY158" fmla="*/ 4204568 h 10390659"/>
              <a:gd name="connsiteX159" fmla="*/ 10273547 w 15278815"/>
              <a:gd name="connsiteY159" fmla="*/ 2709597 h 10390659"/>
              <a:gd name="connsiteX160" fmla="*/ 10346119 w 15278815"/>
              <a:gd name="connsiteY160" fmla="*/ 2201597 h 10390659"/>
              <a:gd name="connsiteX161" fmla="*/ 10505776 w 15278815"/>
              <a:gd name="connsiteY161" fmla="*/ 1635540 h 10390659"/>
              <a:gd name="connsiteX162" fmla="*/ 10534804 w 15278815"/>
              <a:gd name="connsiteY162" fmla="*/ 1533940 h 10390659"/>
              <a:gd name="connsiteX163" fmla="*/ 10578347 w 15278815"/>
              <a:gd name="connsiteY163" fmla="*/ 8921711 h 10390659"/>
              <a:gd name="connsiteX164" fmla="*/ 10636404 w 15278815"/>
              <a:gd name="connsiteY164" fmla="*/ 8660454 h 10390659"/>
              <a:gd name="connsiteX165" fmla="*/ 10752519 w 15278815"/>
              <a:gd name="connsiteY165" fmla="*/ 8297597 h 10390659"/>
              <a:gd name="connsiteX166" fmla="*/ 10810576 w 15278815"/>
              <a:gd name="connsiteY166" fmla="*/ 7905711 h 10390659"/>
              <a:gd name="connsiteX167" fmla="*/ 10854119 w 15278815"/>
              <a:gd name="connsiteY167" fmla="*/ 7557368 h 10390659"/>
              <a:gd name="connsiteX168" fmla="*/ 10926690 w 15278815"/>
              <a:gd name="connsiteY168" fmla="*/ 7136454 h 10390659"/>
              <a:gd name="connsiteX169" fmla="*/ 10970233 w 15278815"/>
              <a:gd name="connsiteY169" fmla="*/ 6788111 h 10390659"/>
              <a:gd name="connsiteX170" fmla="*/ 11042804 w 15278815"/>
              <a:gd name="connsiteY170" fmla="*/ 6439768 h 10390659"/>
              <a:gd name="connsiteX171" fmla="*/ 11115376 w 15278815"/>
              <a:gd name="connsiteY171" fmla="*/ 5830168 h 10390659"/>
              <a:gd name="connsiteX172" fmla="*/ 11158919 w 15278815"/>
              <a:gd name="connsiteY172" fmla="*/ 5554397 h 10390659"/>
              <a:gd name="connsiteX173" fmla="*/ 11231490 w 15278815"/>
              <a:gd name="connsiteY173" fmla="*/ 5089940 h 10390659"/>
              <a:gd name="connsiteX174" fmla="*/ 11304062 w 15278815"/>
              <a:gd name="connsiteY174" fmla="*/ 4683540 h 10390659"/>
              <a:gd name="connsiteX175" fmla="*/ 11333090 w 15278815"/>
              <a:gd name="connsiteY175" fmla="*/ 4436797 h 10390659"/>
              <a:gd name="connsiteX176" fmla="*/ 11347604 w 15278815"/>
              <a:gd name="connsiteY176" fmla="*/ 4378740 h 10390659"/>
              <a:gd name="connsiteX177" fmla="*/ 11362119 w 15278815"/>
              <a:gd name="connsiteY177" fmla="*/ 4538397 h 10390659"/>
              <a:gd name="connsiteX178" fmla="*/ 11449204 w 15278815"/>
              <a:gd name="connsiteY178" fmla="*/ 8529826 h 10390659"/>
              <a:gd name="connsiteX179" fmla="*/ 11579833 w 15278815"/>
              <a:gd name="connsiteY179" fmla="*/ 7804111 h 10390659"/>
              <a:gd name="connsiteX180" fmla="*/ 11652404 w 15278815"/>
              <a:gd name="connsiteY180" fmla="*/ 7209026 h 10390659"/>
              <a:gd name="connsiteX181" fmla="*/ 11768519 w 15278815"/>
              <a:gd name="connsiteY181" fmla="*/ 6584911 h 10390659"/>
              <a:gd name="connsiteX182" fmla="*/ 11942690 w 15278815"/>
              <a:gd name="connsiteY182" fmla="*/ 5060911 h 10390659"/>
              <a:gd name="connsiteX183" fmla="*/ 12044290 w 15278815"/>
              <a:gd name="connsiteY183" fmla="*/ 4349711 h 10390659"/>
              <a:gd name="connsiteX184" fmla="*/ 12218462 w 15278815"/>
              <a:gd name="connsiteY184" fmla="*/ 2985368 h 10390659"/>
              <a:gd name="connsiteX185" fmla="*/ 12320062 w 15278815"/>
              <a:gd name="connsiteY185" fmla="*/ 2433826 h 10390659"/>
              <a:gd name="connsiteX186" fmla="*/ 12421662 w 15278815"/>
              <a:gd name="connsiteY186" fmla="*/ 1853254 h 10390659"/>
              <a:gd name="connsiteX187" fmla="*/ 12450690 w 15278815"/>
              <a:gd name="connsiteY187" fmla="*/ 1693597 h 10390659"/>
              <a:gd name="connsiteX188" fmla="*/ 12465204 w 15278815"/>
              <a:gd name="connsiteY188" fmla="*/ 1635540 h 10390659"/>
              <a:gd name="connsiteX189" fmla="*/ 12421662 w 15278815"/>
              <a:gd name="connsiteY189" fmla="*/ 1954854 h 10390659"/>
              <a:gd name="connsiteX190" fmla="*/ 12392633 w 15278815"/>
              <a:gd name="connsiteY190" fmla="*/ 2259654 h 10390659"/>
              <a:gd name="connsiteX191" fmla="*/ 12291033 w 15278815"/>
              <a:gd name="connsiteY191" fmla="*/ 2883768 h 10390659"/>
              <a:gd name="connsiteX192" fmla="*/ 12262004 w 15278815"/>
              <a:gd name="connsiteY192" fmla="*/ 5859197 h 10390659"/>
              <a:gd name="connsiteX193" fmla="*/ 12131376 w 15278815"/>
              <a:gd name="connsiteY193" fmla="*/ 4698054 h 10390659"/>
              <a:gd name="connsiteX194" fmla="*/ 12029776 w 15278815"/>
              <a:gd name="connsiteY194" fmla="*/ 4146511 h 10390659"/>
              <a:gd name="connsiteX195" fmla="*/ 11899147 w 15278815"/>
              <a:gd name="connsiteY195" fmla="*/ 3072454 h 10390659"/>
              <a:gd name="connsiteX196" fmla="*/ 11870119 w 15278815"/>
              <a:gd name="connsiteY196" fmla="*/ 2695083 h 10390659"/>
              <a:gd name="connsiteX197" fmla="*/ 11783033 w 15278815"/>
              <a:gd name="connsiteY197" fmla="*/ 2085483 h 10390659"/>
              <a:gd name="connsiteX198" fmla="*/ 11623376 w 15278815"/>
              <a:gd name="connsiteY198" fmla="*/ 3115997 h 10390659"/>
              <a:gd name="connsiteX199" fmla="*/ 11449204 w 15278815"/>
              <a:gd name="connsiteY199" fmla="*/ 4480340 h 10390659"/>
              <a:gd name="connsiteX200" fmla="*/ 11463719 w 15278815"/>
              <a:gd name="connsiteY200" fmla="*/ 6918740 h 10390659"/>
              <a:gd name="connsiteX201" fmla="*/ 11536290 w 15278815"/>
              <a:gd name="connsiteY201" fmla="*/ 7528340 h 10390659"/>
              <a:gd name="connsiteX202" fmla="*/ 11550804 w 15278815"/>
              <a:gd name="connsiteY202" fmla="*/ 7658968 h 10390659"/>
              <a:gd name="connsiteX203" fmla="*/ 11565319 w 15278815"/>
              <a:gd name="connsiteY203" fmla="*/ 7717026 h 10390659"/>
              <a:gd name="connsiteX204" fmla="*/ 11608862 w 15278815"/>
              <a:gd name="connsiteY204" fmla="*/ 7731540 h 10390659"/>
              <a:gd name="connsiteX205" fmla="*/ 11681433 w 15278815"/>
              <a:gd name="connsiteY205" fmla="*/ 7383197 h 10390659"/>
              <a:gd name="connsiteX206" fmla="*/ 11754004 w 15278815"/>
              <a:gd name="connsiteY206" fmla="*/ 6671997 h 10390659"/>
              <a:gd name="connsiteX207" fmla="*/ 12015262 w 15278815"/>
              <a:gd name="connsiteY207" fmla="*/ 4988340 h 10390659"/>
              <a:gd name="connsiteX208" fmla="*/ 12116862 w 15278815"/>
              <a:gd name="connsiteY208" fmla="*/ 3827197 h 10390659"/>
              <a:gd name="connsiteX209" fmla="*/ 12203947 w 15278815"/>
              <a:gd name="connsiteY209" fmla="*/ 3290168 h 10390659"/>
              <a:gd name="connsiteX210" fmla="*/ 12247490 w 15278815"/>
              <a:gd name="connsiteY210" fmla="*/ 2941826 h 10390659"/>
              <a:gd name="connsiteX211" fmla="*/ 12305547 w 15278815"/>
              <a:gd name="connsiteY211" fmla="*/ 2637026 h 10390659"/>
              <a:gd name="connsiteX212" fmla="*/ 12349090 w 15278815"/>
              <a:gd name="connsiteY212" fmla="*/ 2346740 h 10390659"/>
              <a:gd name="connsiteX213" fmla="*/ 12276519 w 15278815"/>
              <a:gd name="connsiteY213" fmla="*/ 2666054 h 10390659"/>
              <a:gd name="connsiteX214" fmla="*/ 12073319 w 15278815"/>
              <a:gd name="connsiteY214" fmla="*/ 3391768 h 10390659"/>
              <a:gd name="connsiteX215" fmla="*/ 11986233 w 15278815"/>
              <a:gd name="connsiteY215" fmla="*/ 3783654 h 10390659"/>
              <a:gd name="connsiteX216" fmla="*/ 11841090 w 15278815"/>
              <a:gd name="connsiteY216" fmla="*/ 4567426 h 10390659"/>
              <a:gd name="connsiteX217" fmla="*/ 11855604 w 15278815"/>
              <a:gd name="connsiteY217" fmla="*/ 5220568 h 10390659"/>
              <a:gd name="connsiteX218" fmla="*/ 12029776 w 15278815"/>
              <a:gd name="connsiteY218" fmla="*/ 5133483 h 10390659"/>
              <a:gd name="connsiteX219" fmla="*/ 12145890 w 15278815"/>
              <a:gd name="connsiteY219" fmla="*/ 5002854 h 10390659"/>
              <a:gd name="connsiteX220" fmla="*/ 12407147 w 15278815"/>
              <a:gd name="connsiteY220" fmla="*/ 4625483 h 10390659"/>
              <a:gd name="connsiteX221" fmla="*/ 12523262 w 15278815"/>
              <a:gd name="connsiteY221" fmla="*/ 4465826 h 10390659"/>
              <a:gd name="connsiteX222" fmla="*/ 12711947 w 15278815"/>
              <a:gd name="connsiteY222" fmla="*/ 4102968 h 10390659"/>
              <a:gd name="connsiteX223" fmla="*/ 12770004 w 15278815"/>
              <a:gd name="connsiteY223" fmla="*/ 3972340 h 10390659"/>
              <a:gd name="connsiteX224" fmla="*/ 12828062 w 15278815"/>
              <a:gd name="connsiteY224" fmla="*/ 3856226 h 10390659"/>
              <a:gd name="connsiteX225" fmla="*/ 12770004 w 15278815"/>
              <a:gd name="connsiteY225" fmla="*/ 3798168 h 10390659"/>
              <a:gd name="connsiteX226" fmla="*/ 12116862 w 15278815"/>
              <a:gd name="connsiteY226" fmla="*/ 3957826 h 10390659"/>
              <a:gd name="connsiteX227" fmla="*/ 10984747 w 15278815"/>
              <a:gd name="connsiteY227" fmla="*/ 4088454 h 10390659"/>
              <a:gd name="connsiteX228" fmla="*/ 8909204 w 15278815"/>
              <a:gd name="connsiteY228" fmla="*/ 4204568 h 10390659"/>
              <a:gd name="connsiteX229" fmla="*/ 10331604 w 15278815"/>
              <a:gd name="connsiteY229" fmla="*/ 4088454 h 10390659"/>
              <a:gd name="connsiteX230" fmla="*/ 11478233 w 15278815"/>
              <a:gd name="connsiteY230" fmla="*/ 4030397 h 10390659"/>
              <a:gd name="connsiteX231" fmla="*/ 11884633 w 15278815"/>
              <a:gd name="connsiteY231" fmla="*/ 4001368 h 10390659"/>
              <a:gd name="connsiteX232" fmla="*/ 12552290 w 15278815"/>
              <a:gd name="connsiteY232" fmla="*/ 4030397 h 10390659"/>
              <a:gd name="connsiteX233" fmla="*/ 12436176 w 15278815"/>
              <a:gd name="connsiteY233" fmla="*/ 4146511 h 10390659"/>
              <a:gd name="connsiteX234" fmla="*/ 12291033 w 15278815"/>
              <a:gd name="connsiteY234" fmla="*/ 4262626 h 10390659"/>
              <a:gd name="connsiteX235" fmla="*/ 11608862 w 15278815"/>
              <a:gd name="connsiteY235" fmla="*/ 4509368 h 10390659"/>
              <a:gd name="connsiteX236" fmla="*/ 10070347 w 15278815"/>
              <a:gd name="connsiteY236" fmla="*/ 4770626 h 10390659"/>
              <a:gd name="connsiteX237" fmla="*/ 9126919 w 15278815"/>
              <a:gd name="connsiteY237" fmla="*/ 4886740 h 10390659"/>
              <a:gd name="connsiteX238" fmla="*/ 1071490 w 15278815"/>
              <a:gd name="connsiteY238" fmla="*/ 4756111 h 10390659"/>
              <a:gd name="connsiteX239" fmla="*/ 1086004 w 15278815"/>
              <a:gd name="connsiteY239" fmla="*/ 4712568 h 10390659"/>
              <a:gd name="connsiteX240" fmla="*/ 1260176 w 15278815"/>
              <a:gd name="connsiteY240" fmla="*/ 4654511 h 10390659"/>
              <a:gd name="connsiteX241" fmla="*/ 11158919 w 15278815"/>
              <a:gd name="connsiteY241" fmla="*/ 4538397 h 10390659"/>
              <a:gd name="connsiteX242" fmla="*/ 11579833 w 15278815"/>
              <a:gd name="connsiteY242" fmla="*/ 4494854 h 10390659"/>
              <a:gd name="connsiteX243" fmla="*/ 11739490 w 15278815"/>
              <a:gd name="connsiteY243" fmla="*/ 4451311 h 10390659"/>
              <a:gd name="connsiteX244" fmla="*/ 11855604 w 15278815"/>
              <a:gd name="connsiteY244" fmla="*/ 4378740 h 10390659"/>
              <a:gd name="connsiteX245" fmla="*/ 11013776 w 15278815"/>
              <a:gd name="connsiteY245" fmla="*/ 4523883 h 10390659"/>
              <a:gd name="connsiteX246" fmla="*/ 9576862 w 15278815"/>
              <a:gd name="connsiteY246" fmla="*/ 4639997 h 10390659"/>
              <a:gd name="connsiteX247" fmla="*/ 2871262 w 15278815"/>
              <a:gd name="connsiteY247" fmla="*/ 4581940 h 10390659"/>
              <a:gd name="connsiteX248" fmla="*/ 2697090 w 15278815"/>
              <a:gd name="connsiteY248" fmla="*/ 4552911 h 10390659"/>
              <a:gd name="connsiteX249" fmla="*/ 2755147 w 15278815"/>
              <a:gd name="connsiteY249" fmla="*/ 4509368 h 10390659"/>
              <a:gd name="connsiteX250" fmla="*/ 2827719 w 15278815"/>
              <a:gd name="connsiteY250" fmla="*/ 4494854 h 10390659"/>
              <a:gd name="connsiteX251" fmla="*/ 3263147 w 15278815"/>
              <a:gd name="connsiteY251" fmla="*/ 4465826 h 10390659"/>
              <a:gd name="connsiteX252" fmla="*/ 3713090 w 15278815"/>
              <a:gd name="connsiteY252" fmla="*/ 4451311 h 10390659"/>
              <a:gd name="connsiteX253" fmla="*/ 9867147 w 15278815"/>
              <a:gd name="connsiteY253" fmla="*/ 4465826 h 10390659"/>
              <a:gd name="connsiteX254" fmla="*/ 9751033 w 15278815"/>
              <a:gd name="connsiteY254" fmla="*/ 4596454 h 10390659"/>
              <a:gd name="connsiteX255" fmla="*/ 9562347 w 15278815"/>
              <a:gd name="connsiteY255" fmla="*/ 4712568 h 10390659"/>
              <a:gd name="connsiteX256" fmla="*/ 8633433 w 15278815"/>
              <a:gd name="connsiteY256" fmla="*/ 4988340 h 10390659"/>
              <a:gd name="connsiteX257" fmla="*/ 7138462 w 15278815"/>
              <a:gd name="connsiteY257" fmla="*/ 5206054 h 10390659"/>
              <a:gd name="connsiteX258" fmla="*/ 5324176 w 15278815"/>
              <a:gd name="connsiteY258" fmla="*/ 5307654 h 10390659"/>
              <a:gd name="connsiteX259" fmla="*/ 4380747 w 15278815"/>
              <a:gd name="connsiteY259" fmla="*/ 5365711 h 10390659"/>
              <a:gd name="connsiteX260" fmla="*/ 1623033 w 15278815"/>
              <a:gd name="connsiteY260" fmla="*/ 5438283 h 10390659"/>
              <a:gd name="connsiteX261" fmla="*/ 1608519 w 15278815"/>
              <a:gd name="connsiteY261" fmla="*/ 5481826 h 10390659"/>
              <a:gd name="connsiteX262" fmla="*/ 13568290 w 15278815"/>
              <a:gd name="connsiteY262" fmla="*/ 5467311 h 10390659"/>
              <a:gd name="connsiteX263" fmla="*/ 13815033 w 15278815"/>
              <a:gd name="connsiteY263" fmla="*/ 5409254 h 10390659"/>
              <a:gd name="connsiteX264" fmla="*/ 13597319 w 15278815"/>
              <a:gd name="connsiteY264" fmla="*/ 5423768 h 10390659"/>
              <a:gd name="connsiteX265" fmla="*/ 12770004 w 15278815"/>
              <a:gd name="connsiteY265" fmla="*/ 5655997 h 10390659"/>
              <a:gd name="connsiteX266" fmla="*/ 12058804 w 15278815"/>
              <a:gd name="connsiteY266" fmla="*/ 5801140 h 10390659"/>
              <a:gd name="connsiteX267" fmla="*/ 8981776 w 15278815"/>
              <a:gd name="connsiteY267" fmla="*/ 6207540 h 10390659"/>
              <a:gd name="connsiteX268" fmla="*/ 7660976 w 15278815"/>
              <a:gd name="connsiteY268" fmla="*/ 6236568 h 10390659"/>
              <a:gd name="connsiteX269" fmla="*/ 926347 w 15278815"/>
              <a:gd name="connsiteY269" fmla="*/ 6222054 h 10390659"/>
              <a:gd name="connsiteX270" fmla="*/ 998919 w 15278815"/>
              <a:gd name="connsiteY270" fmla="*/ 6193026 h 10390659"/>
              <a:gd name="connsiteX271" fmla="*/ 1303719 w 15278815"/>
              <a:gd name="connsiteY271" fmla="*/ 6134968 h 10390659"/>
              <a:gd name="connsiteX272" fmla="*/ 9823604 w 15278815"/>
              <a:gd name="connsiteY272" fmla="*/ 6076911 h 10390659"/>
              <a:gd name="connsiteX273" fmla="*/ 9925204 w 15278815"/>
              <a:gd name="connsiteY273" fmla="*/ 6047883 h 10390659"/>
              <a:gd name="connsiteX274" fmla="*/ 9823604 w 15278815"/>
              <a:gd name="connsiteY274" fmla="*/ 6105940 h 10390659"/>
              <a:gd name="connsiteX275" fmla="*/ 9591376 w 15278815"/>
              <a:gd name="connsiteY275" fmla="*/ 6265597 h 10390659"/>
              <a:gd name="connsiteX276" fmla="*/ 9199490 w 15278815"/>
              <a:gd name="connsiteY276" fmla="*/ 6497826 h 10390659"/>
              <a:gd name="connsiteX277" fmla="*/ 7864176 w 15278815"/>
              <a:gd name="connsiteY277" fmla="*/ 6947768 h 10390659"/>
              <a:gd name="connsiteX278" fmla="*/ 7094919 w 15278815"/>
              <a:gd name="connsiteY278" fmla="*/ 7179997 h 10390659"/>
              <a:gd name="connsiteX279" fmla="*/ 6180519 w 15278815"/>
              <a:gd name="connsiteY279" fmla="*/ 7339654 h 10390659"/>
              <a:gd name="connsiteX280" fmla="*/ 3335719 w 15278815"/>
              <a:gd name="connsiteY280" fmla="*/ 7542854 h 10390659"/>
              <a:gd name="connsiteX281" fmla="*/ 3059947 w 15278815"/>
              <a:gd name="connsiteY281" fmla="*/ 7513826 h 10390659"/>
              <a:gd name="connsiteX282" fmla="*/ 3567947 w 15278815"/>
              <a:gd name="connsiteY282" fmla="*/ 7426740 h 10390659"/>
              <a:gd name="connsiteX283" fmla="*/ 5382233 w 15278815"/>
              <a:gd name="connsiteY283" fmla="*/ 7238054 h 10390659"/>
              <a:gd name="connsiteX284" fmla="*/ 6790119 w 15278815"/>
              <a:gd name="connsiteY284" fmla="*/ 7034854 h 10390659"/>
              <a:gd name="connsiteX285" fmla="*/ 8154462 w 15278815"/>
              <a:gd name="connsiteY285" fmla="*/ 6875197 h 10390659"/>
              <a:gd name="connsiteX286" fmla="*/ 9170462 w 15278815"/>
              <a:gd name="connsiteY286" fmla="*/ 6715540 h 10390659"/>
              <a:gd name="connsiteX287" fmla="*/ 9591376 w 15278815"/>
              <a:gd name="connsiteY287" fmla="*/ 6570397 h 10390659"/>
              <a:gd name="connsiteX288" fmla="*/ 9330119 w 15278815"/>
              <a:gd name="connsiteY288" fmla="*/ 6671997 h 10390659"/>
              <a:gd name="connsiteX289" fmla="*/ 8923719 w 15278815"/>
              <a:gd name="connsiteY289" fmla="*/ 6788111 h 10390659"/>
              <a:gd name="connsiteX290" fmla="*/ 7515833 w 15278815"/>
              <a:gd name="connsiteY290" fmla="*/ 6991311 h 10390659"/>
              <a:gd name="connsiteX291" fmla="*/ 6688519 w 15278815"/>
              <a:gd name="connsiteY291" fmla="*/ 7136454 h 10390659"/>
              <a:gd name="connsiteX292" fmla="*/ 5788633 w 15278815"/>
              <a:gd name="connsiteY292" fmla="*/ 7223540 h 10390659"/>
              <a:gd name="connsiteX293" fmla="*/ 4119490 w 15278815"/>
              <a:gd name="connsiteY293" fmla="*/ 7281597 h 10390659"/>
              <a:gd name="connsiteX294" fmla="*/ 9910690 w 15278815"/>
              <a:gd name="connsiteY294" fmla="*/ 7223540 h 10390659"/>
              <a:gd name="connsiteX295" fmla="*/ 10723490 w 15278815"/>
              <a:gd name="connsiteY295" fmla="*/ 7136454 h 10390659"/>
              <a:gd name="connsiteX296" fmla="*/ 11783033 w 15278815"/>
              <a:gd name="connsiteY296" fmla="*/ 6947768 h 10390659"/>
              <a:gd name="connsiteX297" fmla="*/ 12015262 w 15278815"/>
              <a:gd name="connsiteY297" fmla="*/ 6918740 h 10390659"/>
              <a:gd name="connsiteX298" fmla="*/ 11463719 w 15278815"/>
              <a:gd name="connsiteY298" fmla="*/ 6904226 h 10390659"/>
              <a:gd name="connsiteX299" fmla="*/ 9780062 w 15278815"/>
              <a:gd name="connsiteY299" fmla="*/ 7049368 h 10390659"/>
              <a:gd name="connsiteX300" fmla="*/ 3553433 w 15278815"/>
              <a:gd name="connsiteY300" fmla="*/ 6889711 h 10390659"/>
              <a:gd name="connsiteX301" fmla="*/ 2203604 w 15278815"/>
              <a:gd name="connsiteY301" fmla="*/ 6657483 h 10390659"/>
              <a:gd name="connsiteX302" fmla="*/ 360290 w 15278815"/>
              <a:gd name="connsiteY302" fmla="*/ 6410740 h 10390659"/>
              <a:gd name="connsiteX303" fmla="*/ 70004 w 15278815"/>
              <a:gd name="connsiteY303" fmla="*/ 6338168 h 10390659"/>
              <a:gd name="connsiteX304" fmla="*/ 128062 w 15278815"/>
              <a:gd name="connsiteY304" fmla="*/ 6280111 h 10390659"/>
              <a:gd name="connsiteX305" fmla="*/ 389319 w 15278815"/>
              <a:gd name="connsiteY305" fmla="*/ 6207540 h 10390659"/>
              <a:gd name="connsiteX306" fmla="*/ 853776 w 15278815"/>
              <a:gd name="connsiteY306" fmla="*/ 6178511 h 10390659"/>
              <a:gd name="connsiteX307" fmla="*/ 3147033 w 15278815"/>
              <a:gd name="connsiteY307" fmla="*/ 6149483 h 10390659"/>
              <a:gd name="connsiteX308" fmla="*/ 4003376 w 15278815"/>
              <a:gd name="connsiteY308" fmla="*/ 6091426 h 10390659"/>
              <a:gd name="connsiteX309" fmla="*/ 4888747 w 15278815"/>
              <a:gd name="connsiteY309" fmla="*/ 6062397 h 10390659"/>
              <a:gd name="connsiteX310" fmla="*/ 6746576 w 15278815"/>
              <a:gd name="connsiteY310" fmla="*/ 5786626 h 10390659"/>
              <a:gd name="connsiteX311" fmla="*/ 7646462 w 15278815"/>
              <a:gd name="connsiteY311" fmla="*/ 5699540 h 10390659"/>
              <a:gd name="connsiteX312" fmla="*/ 9257547 w 15278815"/>
              <a:gd name="connsiteY312" fmla="*/ 5467311 h 10390659"/>
              <a:gd name="connsiteX313" fmla="*/ 10491262 w 15278815"/>
              <a:gd name="connsiteY313" fmla="*/ 5235083 h 10390659"/>
              <a:gd name="connsiteX314" fmla="*/ 5004862 w 15278815"/>
              <a:gd name="connsiteY314" fmla="*/ 5206054 h 10390659"/>
              <a:gd name="connsiteX315" fmla="*/ 3248633 w 15278815"/>
              <a:gd name="connsiteY315" fmla="*/ 5133483 h 10390659"/>
              <a:gd name="connsiteX316" fmla="*/ 3118004 w 15278815"/>
              <a:gd name="connsiteY316" fmla="*/ 5118968 h 10390659"/>
              <a:gd name="connsiteX317" fmla="*/ 3074462 w 15278815"/>
              <a:gd name="connsiteY317" fmla="*/ 5089940 h 10390659"/>
              <a:gd name="connsiteX318" fmla="*/ 3118004 w 15278815"/>
              <a:gd name="connsiteY318" fmla="*/ 5075426 h 10390659"/>
              <a:gd name="connsiteX319" fmla="*/ 3219604 w 15278815"/>
              <a:gd name="connsiteY319" fmla="*/ 5031883 h 10390659"/>
              <a:gd name="connsiteX320" fmla="*/ 3756633 w 15278815"/>
              <a:gd name="connsiteY320" fmla="*/ 4988340 h 10390659"/>
              <a:gd name="connsiteX321" fmla="*/ 9402690 w 15278815"/>
              <a:gd name="connsiteY321" fmla="*/ 4828683 h 10390659"/>
              <a:gd name="connsiteX322" fmla="*/ 10142919 w 15278815"/>
              <a:gd name="connsiteY322" fmla="*/ 4741597 h 10390659"/>
              <a:gd name="connsiteX323" fmla="*/ 10723490 w 15278815"/>
              <a:gd name="connsiteY323" fmla="*/ 4596454 h 10390659"/>
              <a:gd name="connsiteX324" fmla="*/ 8822119 w 15278815"/>
              <a:gd name="connsiteY324" fmla="*/ 4581940 h 10390659"/>
              <a:gd name="connsiteX325" fmla="*/ 3103490 w 15278815"/>
              <a:gd name="connsiteY325" fmla="*/ 4639997 h 10390659"/>
              <a:gd name="connsiteX326" fmla="*/ 1332747 w 15278815"/>
              <a:gd name="connsiteY326" fmla="*/ 4625483 h 10390659"/>
              <a:gd name="connsiteX327" fmla="*/ 8807604 w 15278815"/>
              <a:gd name="connsiteY327" fmla="*/ 4596454 h 10390659"/>
              <a:gd name="connsiteX328" fmla="*/ 9591376 w 15278815"/>
              <a:gd name="connsiteY328" fmla="*/ 4538397 h 10390659"/>
              <a:gd name="connsiteX329" fmla="*/ 10665433 w 15278815"/>
              <a:gd name="connsiteY329" fmla="*/ 4436797 h 10390659"/>
              <a:gd name="connsiteX330" fmla="*/ 10941204 w 15278815"/>
              <a:gd name="connsiteY330" fmla="*/ 4378740 h 10390659"/>
              <a:gd name="connsiteX331" fmla="*/ 11115376 w 15278815"/>
              <a:gd name="connsiteY331" fmla="*/ 4349711 h 10390659"/>
              <a:gd name="connsiteX332" fmla="*/ 11187947 w 15278815"/>
              <a:gd name="connsiteY332" fmla="*/ 4335197 h 10390659"/>
              <a:gd name="connsiteX333" fmla="*/ 10375147 w 15278815"/>
              <a:gd name="connsiteY333" fmla="*/ 4552911 h 10390659"/>
              <a:gd name="connsiteX334" fmla="*/ 8415719 w 15278815"/>
              <a:gd name="connsiteY334" fmla="*/ 4698054 h 10390659"/>
              <a:gd name="connsiteX335" fmla="*/ 4758119 w 15278815"/>
              <a:gd name="connsiteY335" fmla="*/ 4683540 h 10390659"/>
              <a:gd name="connsiteX336" fmla="*/ 3742119 w 15278815"/>
              <a:gd name="connsiteY336" fmla="*/ 4596454 h 10390659"/>
              <a:gd name="connsiteX337" fmla="*/ 2639033 w 15278815"/>
              <a:gd name="connsiteY337" fmla="*/ 4407768 h 10390659"/>
              <a:gd name="connsiteX338" fmla="*/ 2537433 w 15278815"/>
              <a:gd name="connsiteY338" fmla="*/ 4364226 h 10390659"/>
              <a:gd name="connsiteX339" fmla="*/ 2508404 w 15278815"/>
              <a:gd name="connsiteY339" fmla="*/ 4320683 h 10390659"/>
              <a:gd name="connsiteX340" fmla="*/ 2595490 w 15278815"/>
              <a:gd name="connsiteY340" fmla="*/ 4291654 h 10390659"/>
              <a:gd name="connsiteX341" fmla="*/ 3030919 w 15278815"/>
              <a:gd name="connsiteY341" fmla="*/ 4146511 h 10390659"/>
              <a:gd name="connsiteX342" fmla="*/ 3437319 w 15278815"/>
              <a:gd name="connsiteY342" fmla="*/ 4001368 h 10390659"/>
              <a:gd name="connsiteX343" fmla="*/ 4627490 w 15278815"/>
              <a:gd name="connsiteY343" fmla="*/ 3725597 h 10390659"/>
              <a:gd name="connsiteX344" fmla="*/ 5396747 w 15278815"/>
              <a:gd name="connsiteY344" fmla="*/ 3493368 h 10390659"/>
              <a:gd name="connsiteX345" fmla="*/ 6224062 w 15278815"/>
              <a:gd name="connsiteY345" fmla="*/ 3406283 h 10390659"/>
              <a:gd name="connsiteX346" fmla="*/ 7864176 w 15278815"/>
              <a:gd name="connsiteY346" fmla="*/ 3174054 h 10390659"/>
              <a:gd name="connsiteX347" fmla="*/ 8546347 w 15278815"/>
              <a:gd name="connsiteY347" fmla="*/ 3028911 h 10390659"/>
              <a:gd name="connsiteX348" fmla="*/ 9417204 w 15278815"/>
              <a:gd name="connsiteY348" fmla="*/ 2811197 h 10390659"/>
              <a:gd name="connsiteX349" fmla="*/ 9678462 w 15278815"/>
              <a:gd name="connsiteY349" fmla="*/ 2680568 h 10390659"/>
              <a:gd name="connsiteX350" fmla="*/ 9533319 w 15278815"/>
              <a:gd name="connsiteY350" fmla="*/ 2738626 h 10390659"/>
              <a:gd name="connsiteX351" fmla="*/ 8401204 w 15278815"/>
              <a:gd name="connsiteY351" fmla="*/ 2869254 h 10390659"/>
              <a:gd name="connsiteX352" fmla="*/ 2508404 w 15278815"/>
              <a:gd name="connsiteY352" fmla="*/ 2811197 h 10390659"/>
              <a:gd name="connsiteX353" fmla="*/ 2363262 w 15278815"/>
              <a:gd name="connsiteY353" fmla="*/ 2796683 h 10390659"/>
              <a:gd name="connsiteX354" fmla="*/ 2740633 w 15278815"/>
              <a:gd name="connsiteY354" fmla="*/ 2782168 h 10390659"/>
              <a:gd name="connsiteX355" fmla="*/ 4656519 w 15278815"/>
              <a:gd name="connsiteY355" fmla="*/ 2898283 h 10390659"/>
              <a:gd name="connsiteX356" fmla="*/ 8720519 w 15278815"/>
              <a:gd name="connsiteY356" fmla="*/ 3420797 h 10390659"/>
              <a:gd name="connsiteX357" fmla="*/ 10055833 w 15278815"/>
              <a:gd name="connsiteY357" fmla="*/ 3551426 h 10390659"/>
              <a:gd name="connsiteX358" fmla="*/ 12784519 w 15278815"/>
              <a:gd name="connsiteY358" fmla="*/ 3536911 h 10390659"/>
              <a:gd name="connsiteX359" fmla="*/ 12653890 w 15278815"/>
              <a:gd name="connsiteY359" fmla="*/ 3609483 h 10390659"/>
              <a:gd name="connsiteX360" fmla="*/ 12392633 w 15278815"/>
              <a:gd name="connsiteY360" fmla="*/ 3667540 h 10390659"/>
              <a:gd name="connsiteX361" fmla="*/ 10491262 w 15278815"/>
              <a:gd name="connsiteY361" fmla="*/ 3856226 h 10390659"/>
              <a:gd name="connsiteX362" fmla="*/ 6674004 w 15278815"/>
              <a:gd name="connsiteY362" fmla="*/ 3623997 h 10390659"/>
              <a:gd name="connsiteX363" fmla="*/ 5803147 w 15278815"/>
              <a:gd name="connsiteY363" fmla="*/ 3478854 h 10390659"/>
              <a:gd name="connsiteX364" fmla="*/ 5135490 w 15278815"/>
              <a:gd name="connsiteY364" fmla="*/ 3333711 h 10390659"/>
              <a:gd name="connsiteX365" fmla="*/ 3771147 w 15278815"/>
              <a:gd name="connsiteY365" fmla="*/ 2840226 h 10390659"/>
              <a:gd name="connsiteX366" fmla="*/ 3626004 w 15278815"/>
              <a:gd name="connsiteY366" fmla="*/ 2753140 h 10390659"/>
              <a:gd name="connsiteX367" fmla="*/ 3655033 w 15278815"/>
              <a:gd name="connsiteY367" fmla="*/ 2709597 h 10390659"/>
              <a:gd name="connsiteX368" fmla="*/ 3727604 w 15278815"/>
              <a:gd name="connsiteY368" fmla="*/ 2695083 h 10390659"/>
              <a:gd name="connsiteX369" fmla="*/ 3872747 w 15278815"/>
              <a:gd name="connsiteY369" fmla="*/ 2651540 h 10390659"/>
              <a:gd name="connsiteX370" fmla="*/ 4961319 w 15278815"/>
              <a:gd name="connsiteY370" fmla="*/ 2578968 h 10390659"/>
              <a:gd name="connsiteX371" fmla="*/ 10491262 w 15278815"/>
              <a:gd name="connsiteY371" fmla="*/ 2535426 h 10390659"/>
              <a:gd name="connsiteX372" fmla="*/ 10752519 w 15278815"/>
              <a:gd name="connsiteY372" fmla="*/ 2491883 h 10390659"/>
              <a:gd name="connsiteX373" fmla="*/ 10825090 w 15278815"/>
              <a:gd name="connsiteY373" fmla="*/ 2448340 h 10390659"/>
              <a:gd name="connsiteX374" fmla="*/ 10375147 w 15278815"/>
              <a:gd name="connsiteY374" fmla="*/ 2462854 h 10390659"/>
              <a:gd name="connsiteX375" fmla="*/ 9751033 w 15278815"/>
              <a:gd name="connsiteY375" fmla="*/ 2506397 h 10390659"/>
              <a:gd name="connsiteX376" fmla="*/ 2131033 w 15278815"/>
              <a:gd name="connsiteY376" fmla="*/ 2578968 h 10390659"/>
              <a:gd name="connsiteX377" fmla="*/ 2145547 w 15278815"/>
              <a:gd name="connsiteY377" fmla="*/ 2622511 h 10390659"/>
              <a:gd name="connsiteX378" fmla="*/ 4366233 w 15278815"/>
              <a:gd name="connsiteY378" fmla="*/ 2709597 h 10390659"/>
              <a:gd name="connsiteX379" fmla="*/ 11724976 w 15278815"/>
              <a:gd name="connsiteY379" fmla="*/ 2607997 h 10390659"/>
              <a:gd name="connsiteX380" fmla="*/ 12392633 w 15278815"/>
              <a:gd name="connsiteY380" fmla="*/ 2506397 h 10390659"/>
              <a:gd name="connsiteX381" fmla="*/ 12697433 w 15278815"/>
              <a:gd name="connsiteY381" fmla="*/ 2375768 h 10390659"/>
              <a:gd name="connsiteX382" fmla="*/ 12755490 w 15278815"/>
              <a:gd name="connsiteY382" fmla="*/ 2361254 h 10390659"/>
              <a:gd name="connsiteX383" fmla="*/ 11739490 w 15278815"/>
              <a:gd name="connsiteY383" fmla="*/ 2419311 h 10390659"/>
              <a:gd name="connsiteX384" fmla="*/ 10926690 w 15278815"/>
              <a:gd name="connsiteY384" fmla="*/ 2448340 h 10390659"/>
              <a:gd name="connsiteX385" fmla="*/ 4700062 w 15278815"/>
              <a:gd name="connsiteY385" fmla="*/ 2390283 h 10390659"/>
              <a:gd name="connsiteX386" fmla="*/ 2813204 w 15278815"/>
              <a:gd name="connsiteY386" fmla="*/ 2114511 h 10390659"/>
              <a:gd name="connsiteX387" fmla="*/ 2189090 w 15278815"/>
              <a:gd name="connsiteY387" fmla="*/ 2056454 h 10390659"/>
              <a:gd name="connsiteX388" fmla="*/ 10084862 w 15278815"/>
              <a:gd name="connsiteY388" fmla="*/ 1969368 h 10390659"/>
              <a:gd name="connsiteX389" fmla="*/ 10447719 w 15278815"/>
              <a:gd name="connsiteY389" fmla="*/ 1882283 h 10390659"/>
              <a:gd name="connsiteX390" fmla="*/ 10055833 w 15278815"/>
              <a:gd name="connsiteY390" fmla="*/ 1882283 h 10390659"/>
              <a:gd name="connsiteX391" fmla="*/ 8575376 w 15278815"/>
              <a:gd name="connsiteY391" fmla="*/ 2012911 h 10390659"/>
              <a:gd name="connsiteX392" fmla="*/ 3553433 w 15278815"/>
              <a:gd name="connsiteY392" fmla="*/ 1998397 h 10390659"/>
              <a:gd name="connsiteX393" fmla="*/ 2813204 w 15278815"/>
              <a:gd name="connsiteY393" fmla="*/ 1940340 h 10390659"/>
              <a:gd name="connsiteX394" fmla="*/ 2218119 w 15278815"/>
              <a:gd name="connsiteY394" fmla="*/ 1925826 h 10390659"/>
              <a:gd name="connsiteX395" fmla="*/ 2290690 w 15278815"/>
              <a:gd name="connsiteY395" fmla="*/ 1867768 h 10390659"/>
              <a:gd name="connsiteX396" fmla="*/ 2784176 w 15278815"/>
              <a:gd name="connsiteY396" fmla="*/ 1795197 h 10390659"/>
              <a:gd name="connsiteX397" fmla="*/ 3480862 w 15278815"/>
              <a:gd name="connsiteY397" fmla="*/ 1737140 h 10390659"/>
              <a:gd name="connsiteX398" fmla="*/ 7777090 w 15278815"/>
              <a:gd name="connsiteY398" fmla="*/ 1766168 h 10390659"/>
              <a:gd name="connsiteX399" fmla="*/ 7617433 w 15278815"/>
              <a:gd name="connsiteY399" fmla="*/ 1867768 h 10390659"/>
              <a:gd name="connsiteX400" fmla="*/ 6906233 w 15278815"/>
              <a:gd name="connsiteY400" fmla="*/ 2172568 h 10390659"/>
              <a:gd name="connsiteX401" fmla="*/ 4612976 w 15278815"/>
              <a:gd name="connsiteY401" fmla="*/ 2637026 h 10390659"/>
              <a:gd name="connsiteX402" fmla="*/ 1652062 w 15278815"/>
              <a:gd name="connsiteY402" fmla="*/ 3057940 h 10390659"/>
              <a:gd name="connsiteX403" fmla="*/ 897319 w 15278815"/>
              <a:gd name="connsiteY403" fmla="*/ 3232111 h 10390659"/>
              <a:gd name="connsiteX404" fmla="*/ 113547 w 15278815"/>
              <a:gd name="connsiteY404" fmla="*/ 3493368 h 10390659"/>
              <a:gd name="connsiteX405" fmla="*/ 26462 w 15278815"/>
              <a:gd name="connsiteY405" fmla="*/ 3565940 h 10390659"/>
              <a:gd name="connsiteX406" fmla="*/ 11947 w 15278815"/>
              <a:gd name="connsiteY406" fmla="*/ 3609483 h 10390659"/>
              <a:gd name="connsiteX407" fmla="*/ 99033 w 15278815"/>
              <a:gd name="connsiteY407" fmla="*/ 3623997 h 10390659"/>
              <a:gd name="connsiteX408" fmla="*/ 2421319 w 15278815"/>
              <a:gd name="connsiteY408" fmla="*/ 3653026 h 10390659"/>
              <a:gd name="connsiteX409" fmla="*/ 4554919 w 15278815"/>
              <a:gd name="connsiteY409" fmla="*/ 3711083 h 10390659"/>
              <a:gd name="connsiteX410" fmla="*/ 6456290 w 15278815"/>
              <a:gd name="connsiteY410" fmla="*/ 3798168 h 10390659"/>
              <a:gd name="connsiteX411" fmla="*/ 8009319 w 15278815"/>
              <a:gd name="connsiteY411" fmla="*/ 3812683 h 10390659"/>
              <a:gd name="connsiteX412" fmla="*/ 7094919 w 15278815"/>
              <a:gd name="connsiteY412" fmla="*/ 4146511 h 10390659"/>
              <a:gd name="connsiteX413" fmla="*/ 5585433 w 15278815"/>
              <a:gd name="connsiteY413" fmla="*/ 4291654 h 10390659"/>
              <a:gd name="connsiteX414" fmla="*/ 2145547 w 15278815"/>
              <a:gd name="connsiteY414" fmla="*/ 4277140 h 10390659"/>
              <a:gd name="connsiteX415" fmla="*/ 2435833 w 15278815"/>
              <a:gd name="connsiteY415" fmla="*/ 4204568 h 10390659"/>
              <a:gd name="connsiteX416" fmla="*/ 4032404 w 15278815"/>
              <a:gd name="connsiteY416" fmla="*/ 4102968 h 10390659"/>
              <a:gd name="connsiteX417" fmla="*/ 12392633 w 15278815"/>
              <a:gd name="connsiteY417" fmla="*/ 4073940 h 10390659"/>
              <a:gd name="connsiteX418" fmla="*/ 12755490 w 15278815"/>
              <a:gd name="connsiteY418" fmla="*/ 4015883 h 10390659"/>
              <a:gd name="connsiteX419" fmla="*/ 12886119 w 15278815"/>
              <a:gd name="connsiteY419" fmla="*/ 4001368 h 10390659"/>
              <a:gd name="connsiteX420" fmla="*/ 12653890 w 15278815"/>
              <a:gd name="connsiteY420" fmla="*/ 4175540 h 10390659"/>
              <a:gd name="connsiteX421" fmla="*/ 11928176 w 15278815"/>
              <a:gd name="connsiteY421" fmla="*/ 4538397 h 10390659"/>
              <a:gd name="connsiteX422" fmla="*/ 9736519 w 15278815"/>
              <a:gd name="connsiteY422" fmla="*/ 4988340 h 10390659"/>
              <a:gd name="connsiteX423" fmla="*/ 8633433 w 15278815"/>
              <a:gd name="connsiteY423" fmla="*/ 5118968 h 10390659"/>
              <a:gd name="connsiteX424" fmla="*/ 4163033 w 15278815"/>
              <a:gd name="connsiteY424" fmla="*/ 5206054 h 10390659"/>
              <a:gd name="connsiteX425" fmla="*/ 3814690 w 15278815"/>
              <a:gd name="connsiteY425" fmla="*/ 5177026 h 10390659"/>
              <a:gd name="connsiteX426" fmla="*/ 5759604 w 15278815"/>
              <a:gd name="connsiteY426" fmla="*/ 5249597 h 10390659"/>
              <a:gd name="connsiteX427" fmla="*/ 7660976 w 15278815"/>
              <a:gd name="connsiteY427" fmla="*/ 5525368 h 10390659"/>
              <a:gd name="connsiteX428" fmla="*/ 8560862 w 15278815"/>
              <a:gd name="connsiteY428" fmla="*/ 5641483 h 10390659"/>
              <a:gd name="connsiteX429" fmla="*/ 10084862 w 15278815"/>
              <a:gd name="connsiteY429" fmla="*/ 5728568 h 10390659"/>
              <a:gd name="connsiteX430" fmla="*/ 10186462 w 15278815"/>
              <a:gd name="connsiteY430" fmla="*/ 5743083 h 10390659"/>
              <a:gd name="connsiteX431" fmla="*/ 9925204 w 15278815"/>
              <a:gd name="connsiteY431" fmla="*/ 6062397 h 10390659"/>
              <a:gd name="connsiteX432" fmla="*/ 8996290 w 15278815"/>
              <a:gd name="connsiteY432" fmla="*/ 6512340 h 10390659"/>
              <a:gd name="connsiteX433" fmla="*/ 7849662 w 15278815"/>
              <a:gd name="connsiteY433" fmla="*/ 6918740 h 10390659"/>
              <a:gd name="connsiteX434" fmla="*/ 6485319 w 15278815"/>
              <a:gd name="connsiteY434" fmla="*/ 7281597 h 10390659"/>
              <a:gd name="connsiteX435" fmla="*/ 5788633 w 15278815"/>
              <a:gd name="connsiteY435" fmla="*/ 7339654 h 10390659"/>
              <a:gd name="connsiteX436" fmla="*/ 5120976 w 15278815"/>
              <a:gd name="connsiteY436" fmla="*/ 7455768 h 10390659"/>
              <a:gd name="connsiteX437" fmla="*/ 4627490 w 15278815"/>
              <a:gd name="connsiteY437" fmla="*/ 7470283 h 10390659"/>
              <a:gd name="connsiteX438" fmla="*/ 4714576 w 15278815"/>
              <a:gd name="connsiteY438" fmla="*/ 7513826 h 10390659"/>
              <a:gd name="connsiteX439" fmla="*/ 5454804 w 15278815"/>
              <a:gd name="connsiteY439" fmla="*/ 7571883 h 10390659"/>
              <a:gd name="connsiteX440" fmla="*/ 8575376 w 15278815"/>
              <a:gd name="connsiteY440" fmla="*/ 7731540 h 10390659"/>
              <a:gd name="connsiteX441" fmla="*/ 11115376 w 15278815"/>
              <a:gd name="connsiteY441" fmla="*/ 7862168 h 10390659"/>
              <a:gd name="connsiteX442" fmla="*/ 14061776 w 15278815"/>
              <a:gd name="connsiteY442" fmla="*/ 7789597 h 10390659"/>
              <a:gd name="connsiteX443" fmla="*/ 14656862 w 15278815"/>
              <a:gd name="connsiteY443" fmla="*/ 7673483 h 10390659"/>
              <a:gd name="connsiteX444" fmla="*/ 15135833 w 15278815"/>
              <a:gd name="connsiteY444" fmla="*/ 7484797 h 10390659"/>
              <a:gd name="connsiteX445" fmla="*/ 14903604 w 15278815"/>
              <a:gd name="connsiteY445" fmla="*/ 7455768 h 10390659"/>
              <a:gd name="connsiteX446" fmla="*/ 12944176 w 15278815"/>
              <a:gd name="connsiteY446" fmla="*/ 7818626 h 10390659"/>
              <a:gd name="connsiteX447" fmla="*/ 12218462 w 15278815"/>
              <a:gd name="connsiteY447" fmla="*/ 7992797 h 10390659"/>
              <a:gd name="connsiteX448" fmla="*/ 11550804 w 15278815"/>
              <a:gd name="connsiteY448" fmla="*/ 8123426 h 10390659"/>
              <a:gd name="connsiteX449" fmla="*/ 10941204 w 15278815"/>
              <a:gd name="connsiteY449" fmla="*/ 8297597 h 10390659"/>
              <a:gd name="connsiteX450" fmla="*/ 10389662 w 15278815"/>
              <a:gd name="connsiteY450" fmla="*/ 8428226 h 10390659"/>
              <a:gd name="connsiteX451" fmla="*/ 9460747 w 15278815"/>
              <a:gd name="connsiteY451" fmla="*/ 8645940 h 10390659"/>
              <a:gd name="connsiteX452" fmla="*/ 9228519 w 15278815"/>
              <a:gd name="connsiteY452" fmla="*/ 8645940 h 10390659"/>
              <a:gd name="connsiteX453" fmla="*/ 9184976 w 15278815"/>
              <a:gd name="connsiteY453" fmla="*/ 8544340 h 10390659"/>
              <a:gd name="connsiteX454" fmla="*/ 9010804 w 15278815"/>
              <a:gd name="connsiteY454" fmla="*/ 8225026 h 10390659"/>
              <a:gd name="connsiteX455" fmla="*/ 8444747 w 15278815"/>
              <a:gd name="connsiteY455" fmla="*/ 7586397 h 10390659"/>
              <a:gd name="connsiteX456" fmla="*/ 7428747 w 15278815"/>
              <a:gd name="connsiteY456" fmla="*/ 6599426 h 10390659"/>
              <a:gd name="connsiteX457" fmla="*/ 6877204 w 15278815"/>
              <a:gd name="connsiteY457" fmla="*/ 6076911 h 10390659"/>
              <a:gd name="connsiteX458" fmla="*/ 6499833 w 15278815"/>
              <a:gd name="connsiteY458" fmla="*/ 5757597 h 10390659"/>
              <a:gd name="connsiteX459" fmla="*/ 6195033 w 15278815"/>
              <a:gd name="connsiteY459" fmla="*/ 5438283 h 10390659"/>
              <a:gd name="connsiteX460" fmla="*/ 5643490 w 15278815"/>
              <a:gd name="connsiteY460" fmla="*/ 5031883 h 10390659"/>
              <a:gd name="connsiteX461" fmla="*/ 5541890 w 15278815"/>
              <a:gd name="connsiteY461" fmla="*/ 4959311 h 10390659"/>
              <a:gd name="connsiteX462" fmla="*/ 5469319 w 15278815"/>
              <a:gd name="connsiteY462" fmla="*/ 4944797 h 10390659"/>
              <a:gd name="connsiteX463" fmla="*/ 5309662 w 15278815"/>
              <a:gd name="connsiteY463" fmla="*/ 4901254 h 10390659"/>
              <a:gd name="connsiteX464" fmla="*/ 5120976 w 15278815"/>
              <a:gd name="connsiteY464" fmla="*/ 4915768 h 10390659"/>
              <a:gd name="connsiteX465" fmla="*/ 5295147 w 15278815"/>
              <a:gd name="connsiteY465" fmla="*/ 4698054 h 10390659"/>
              <a:gd name="connsiteX466" fmla="*/ 5396747 w 15278815"/>
              <a:gd name="connsiteY466" fmla="*/ 4509368 h 10390659"/>
              <a:gd name="connsiteX467" fmla="*/ 5658004 w 15278815"/>
              <a:gd name="connsiteY467" fmla="*/ 4088454 h 10390659"/>
              <a:gd name="connsiteX468" fmla="*/ 5774119 w 15278815"/>
              <a:gd name="connsiteY468" fmla="*/ 3856226 h 10390659"/>
              <a:gd name="connsiteX469" fmla="*/ 5977319 w 15278815"/>
              <a:gd name="connsiteY469" fmla="*/ 3406283 h 10390659"/>
              <a:gd name="connsiteX470" fmla="*/ 6195033 w 15278815"/>
              <a:gd name="connsiteY470" fmla="*/ 2840226 h 10390659"/>
              <a:gd name="connsiteX471" fmla="*/ 6209547 w 15278815"/>
              <a:gd name="connsiteY471" fmla="*/ 2709597 h 10390659"/>
              <a:gd name="connsiteX472" fmla="*/ 6224062 w 15278815"/>
              <a:gd name="connsiteY472" fmla="*/ 2593483 h 10390659"/>
              <a:gd name="connsiteX473" fmla="*/ 6209547 w 15278815"/>
              <a:gd name="connsiteY473" fmla="*/ 2346740 h 10390659"/>
              <a:gd name="connsiteX474" fmla="*/ 6180519 w 15278815"/>
              <a:gd name="connsiteY474" fmla="*/ 2549940 h 10390659"/>
              <a:gd name="connsiteX475" fmla="*/ 6107947 w 15278815"/>
              <a:gd name="connsiteY475" fmla="*/ 2854740 h 10390659"/>
              <a:gd name="connsiteX476" fmla="*/ 6064404 w 15278815"/>
              <a:gd name="connsiteY476" fmla="*/ 3246626 h 10390659"/>
              <a:gd name="connsiteX477" fmla="*/ 6035376 w 15278815"/>
              <a:gd name="connsiteY477" fmla="*/ 3899768 h 10390659"/>
              <a:gd name="connsiteX478" fmla="*/ 6006347 w 15278815"/>
              <a:gd name="connsiteY478" fmla="*/ 9923197 h 10390659"/>
              <a:gd name="connsiteX479" fmla="*/ 5991833 w 15278815"/>
              <a:gd name="connsiteY479" fmla="*/ 9836111 h 10390659"/>
              <a:gd name="connsiteX480" fmla="*/ 6325662 w 15278815"/>
              <a:gd name="connsiteY480" fmla="*/ 8297597 h 10390659"/>
              <a:gd name="connsiteX481" fmla="*/ 6485319 w 15278815"/>
              <a:gd name="connsiteY481" fmla="*/ 7092911 h 10390659"/>
              <a:gd name="connsiteX482" fmla="*/ 6543376 w 15278815"/>
              <a:gd name="connsiteY482" fmla="*/ 5743083 h 10390659"/>
              <a:gd name="connsiteX483" fmla="*/ 6615947 w 15278815"/>
              <a:gd name="connsiteY483" fmla="*/ 2941826 h 10390659"/>
              <a:gd name="connsiteX484" fmla="*/ 6659490 w 15278815"/>
              <a:gd name="connsiteY484" fmla="*/ 2637026 h 10390659"/>
              <a:gd name="connsiteX485" fmla="*/ 6732062 w 15278815"/>
              <a:gd name="connsiteY485" fmla="*/ 2056454 h 10390659"/>
              <a:gd name="connsiteX486" fmla="*/ 6746576 w 15278815"/>
              <a:gd name="connsiteY486" fmla="*/ 1867768 h 10390659"/>
              <a:gd name="connsiteX487" fmla="*/ 6775604 w 15278815"/>
              <a:gd name="connsiteY487" fmla="*/ 1722626 h 10390659"/>
              <a:gd name="connsiteX488" fmla="*/ 6790119 w 15278815"/>
              <a:gd name="connsiteY488" fmla="*/ 1621026 h 10390659"/>
              <a:gd name="connsiteX489" fmla="*/ 6949776 w 15278815"/>
              <a:gd name="connsiteY489" fmla="*/ 3391768 h 10390659"/>
              <a:gd name="connsiteX490" fmla="*/ 7051376 w 15278815"/>
              <a:gd name="connsiteY490" fmla="*/ 3914283 h 10390659"/>
              <a:gd name="connsiteX491" fmla="*/ 7283604 w 15278815"/>
              <a:gd name="connsiteY491" fmla="*/ 5670511 h 10390659"/>
              <a:gd name="connsiteX492" fmla="*/ 7341662 w 15278815"/>
              <a:gd name="connsiteY492" fmla="*/ 6163997 h 10390659"/>
              <a:gd name="connsiteX493" fmla="*/ 7443262 w 15278815"/>
              <a:gd name="connsiteY493" fmla="*/ 6642968 h 10390659"/>
              <a:gd name="connsiteX494" fmla="*/ 7559376 w 15278815"/>
              <a:gd name="connsiteY494" fmla="*/ 7528340 h 10390659"/>
              <a:gd name="connsiteX495" fmla="*/ 7602919 w 15278815"/>
              <a:gd name="connsiteY495" fmla="*/ 7949254 h 10390659"/>
              <a:gd name="connsiteX496" fmla="*/ 7660976 w 15278815"/>
              <a:gd name="connsiteY496" fmla="*/ 8195997 h 10390659"/>
              <a:gd name="connsiteX497" fmla="*/ 7777090 w 15278815"/>
              <a:gd name="connsiteY497" fmla="*/ 8602397 h 10390659"/>
              <a:gd name="connsiteX498" fmla="*/ 7835147 w 15278815"/>
              <a:gd name="connsiteY498" fmla="*/ 8703997 h 10390659"/>
              <a:gd name="connsiteX499" fmla="*/ 7878690 w 15278815"/>
              <a:gd name="connsiteY499" fmla="*/ 8762054 h 10390659"/>
              <a:gd name="connsiteX500" fmla="*/ 7965776 w 15278815"/>
              <a:gd name="connsiteY500" fmla="*/ 8776568 h 10390659"/>
              <a:gd name="connsiteX501" fmla="*/ 8285090 w 15278815"/>
              <a:gd name="connsiteY501" fmla="*/ 8413711 h 10390659"/>
              <a:gd name="connsiteX502" fmla="*/ 8633433 w 15278815"/>
              <a:gd name="connsiteY502" fmla="*/ 7281597 h 10390659"/>
              <a:gd name="connsiteX503" fmla="*/ 8909204 w 15278815"/>
              <a:gd name="connsiteY503" fmla="*/ 5365711 h 10390659"/>
              <a:gd name="connsiteX504" fmla="*/ 8981776 w 15278815"/>
              <a:gd name="connsiteY504" fmla="*/ 4219083 h 10390659"/>
              <a:gd name="connsiteX505" fmla="*/ 9025319 w 15278815"/>
              <a:gd name="connsiteY505" fmla="*/ 3217597 h 10390659"/>
              <a:gd name="connsiteX506" fmla="*/ 9054347 w 15278815"/>
              <a:gd name="connsiteY506" fmla="*/ 2956340 h 10390659"/>
              <a:gd name="connsiteX507" fmla="*/ 9068862 w 15278815"/>
              <a:gd name="connsiteY507" fmla="*/ 3057940 h 10390659"/>
              <a:gd name="connsiteX508" fmla="*/ 8967262 w 15278815"/>
              <a:gd name="connsiteY508" fmla="*/ 3740111 h 10390659"/>
              <a:gd name="connsiteX509" fmla="*/ 8865662 w 15278815"/>
              <a:gd name="connsiteY509" fmla="*/ 5060911 h 10390659"/>
              <a:gd name="connsiteX510" fmla="*/ 8880176 w 15278815"/>
              <a:gd name="connsiteY510" fmla="*/ 5844683 h 10390659"/>
              <a:gd name="connsiteX511" fmla="*/ 9097890 w 15278815"/>
              <a:gd name="connsiteY511" fmla="*/ 6323654 h 10390659"/>
              <a:gd name="connsiteX512" fmla="*/ 9228519 w 15278815"/>
              <a:gd name="connsiteY512" fmla="*/ 6483311 h 10390659"/>
              <a:gd name="connsiteX513" fmla="*/ 9286576 w 15278815"/>
              <a:gd name="connsiteY513" fmla="*/ 6497826 h 10390659"/>
              <a:gd name="connsiteX514" fmla="*/ 9533319 w 15278815"/>
              <a:gd name="connsiteY514" fmla="*/ 6483311 h 10390659"/>
              <a:gd name="connsiteX515" fmla="*/ 9794576 w 15278815"/>
              <a:gd name="connsiteY515" fmla="*/ 6193026 h 10390659"/>
              <a:gd name="connsiteX516" fmla="*/ 10128404 w 15278815"/>
              <a:gd name="connsiteY516" fmla="*/ 5612454 h 10390659"/>
              <a:gd name="connsiteX517" fmla="*/ 10230004 w 15278815"/>
              <a:gd name="connsiteY517" fmla="*/ 5278626 h 10390659"/>
              <a:gd name="connsiteX518" fmla="*/ 10317090 w 15278815"/>
              <a:gd name="connsiteY518" fmla="*/ 3943311 h 10390659"/>
              <a:gd name="connsiteX519" fmla="*/ 10142919 w 15278815"/>
              <a:gd name="connsiteY519" fmla="*/ 3522397 h 10390659"/>
              <a:gd name="connsiteX520" fmla="*/ 9881662 w 15278815"/>
              <a:gd name="connsiteY520" fmla="*/ 3057940 h 10390659"/>
              <a:gd name="connsiteX521" fmla="*/ 9155947 w 15278815"/>
              <a:gd name="connsiteY521" fmla="*/ 2274168 h 10390659"/>
              <a:gd name="connsiteX522" fmla="*/ 8764062 w 15278815"/>
              <a:gd name="connsiteY522" fmla="*/ 2027426 h 10390659"/>
              <a:gd name="connsiteX523" fmla="*/ 7878690 w 15278815"/>
              <a:gd name="connsiteY523" fmla="*/ 1780683 h 10390659"/>
              <a:gd name="connsiteX524" fmla="*/ 6978804 w 15278815"/>
              <a:gd name="connsiteY524" fmla="*/ 1795197 h 10390659"/>
              <a:gd name="connsiteX525" fmla="*/ 6601433 w 15278815"/>
              <a:gd name="connsiteY525" fmla="*/ 1925826 h 10390659"/>
              <a:gd name="connsiteX526" fmla="*/ 5687033 w 15278815"/>
              <a:gd name="connsiteY526" fmla="*/ 2462854 h 10390659"/>
              <a:gd name="connsiteX527" fmla="*/ 5512862 w 15278815"/>
              <a:gd name="connsiteY527" fmla="*/ 2738626 h 10390659"/>
              <a:gd name="connsiteX528" fmla="*/ 5396747 w 15278815"/>
              <a:gd name="connsiteY528" fmla="*/ 3246626 h 10390659"/>
              <a:gd name="connsiteX529" fmla="*/ 5454804 w 15278815"/>
              <a:gd name="connsiteY529" fmla="*/ 4175540 h 10390659"/>
              <a:gd name="connsiteX530" fmla="*/ 5628976 w 15278815"/>
              <a:gd name="connsiteY530" fmla="*/ 4494854 h 10390659"/>
              <a:gd name="connsiteX531" fmla="*/ 6064404 w 15278815"/>
              <a:gd name="connsiteY531" fmla="*/ 5002854 h 10390659"/>
              <a:gd name="connsiteX532" fmla="*/ 7501319 w 15278815"/>
              <a:gd name="connsiteY532" fmla="*/ 5670511 h 10390659"/>
              <a:gd name="connsiteX533" fmla="*/ 8139947 w 15278815"/>
              <a:gd name="connsiteY533" fmla="*/ 5815654 h 10390659"/>
              <a:gd name="connsiteX534" fmla="*/ 8807604 w 15278815"/>
              <a:gd name="connsiteY534" fmla="*/ 5931768 h 10390659"/>
              <a:gd name="connsiteX535" fmla="*/ 9489776 w 15278815"/>
              <a:gd name="connsiteY535" fmla="*/ 5960797 h 10390659"/>
              <a:gd name="connsiteX536" fmla="*/ 10752519 w 15278815"/>
              <a:gd name="connsiteY536" fmla="*/ 5772111 h 10390659"/>
              <a:gd name="connsiteX537" fmla="*/ 11013776 w 15278815"/>
              <a:gd name="connsiteY537" fmla="*/ 5467311 h 10390659"/>
              <a:gd name="connsiteX538" fmla="*/ 11013776 w 15278815"/>
              <a:gd name="connsiteY538" fmla="*/ 4756111 h 10390659"/>
              <a:gd name="connsiteX539" fmla="*/ 10070347 w 15278815"/>
              <a:gd name="connsiteY539" fmla="*/ 3754626 h 10390659"/>
              <a:gd name="connsiteX540" fmla="*/ 9518804 w 15278815"/>
              <a:gd name="connsiteY540" fmla="*/ 3420797 h 10390659"/>
              <a:gd name="connsiteX541" fmla="*/ 8851147 w 15278815"/>
              <a:gd name="connsiteY541" fmla="*/ 3072454 h 10390659"/>
              <a:gd name="connsiteX542" fmla="*/ 6906233 w 15278815"/>
              <a:gd name="connsiteY542" fmla="*/ 2419311 h 10390659"/>
              <a:gd name="connsiteX543" fmla="*/ 6354690 w 15278815"/>
              <a:gd name="connsiteY543" fmla="*/ 2317711 h 10390659"/>
              <a:gd name="connsiteX544" fmla="*/ 5179033 w 15278815"/>
              <a:gd name="connsiteY544" fmla="*/ 2361254 h 10390659"/>
              <a:gd name="connsiteX545" fmla="*/ 4961319 w 15278815"/>
              <a:gd name="connsiteY545" fmla="*/ 2462854 h 10390659"/>
              <a:gd name="connsiteX546" fmla="*/ 4685547 w 15278815"/>
              <a:gd name="connsiteY546" fmla="*/ 2666054 h 10390659"/>
              <a:gd name="connsiteX547" fmla="*/ 4554919 w 15278815"/>
              <a:gd name="connsiteY547" fmla="*/ 3014397 h 10390659"/>
              <a:gd name="connsiteX548" fmla="*/ 4583947 w 15278815"/>
              <a:gd name="connsiteY548" fmla="*/ 3754626 h 10390659"/>
              <a:gd name="connsiteX549" fmla="*/ 4685547 w 15278815"/>
              <a:gd name="connsiteY549" fmla="*/ 3943311 h 10390659"/>
              <a:gd name="connsiteX550" fmla="*/ 4946804 w 15278815"/>
              <a:gd name="connsiteY550" fmla="*/ 4306168 h 10390659"/>
              <a:gd name="connsiteX551" fmla="*/ 5208062 w 15278815"/>
              <a:gd name="connsiteY551" fmla="*/ 4494854 h 10390659"/>
              <a:gd name="connsiteX552" fmla="*/ 5991833 w 15278815"/>
              <a:gd name="connsiteY552" fmla="*/ 4683540 h 10390659"/>
              <a:gd name="connsiteX553" fmla="*/ 6209547 w 15278815"/>
              <a:gd name="connsiteY553" fmla="*/ 4669026 h 10390659"/>
              <a:gd name="connsiteX554" fmla="*/ 6644976 w 15278815"/>
              <a:gd name="connsiteY554" fmla="*/ 4364226 h 10390659"/>
              <a:gd name="connsiteX555" fmla="*/ 6819147 w 15278815"/>
              <a:gd name="connsiteY555" fmla="*/ 4088454 h 10390659"/>
              <a:gd name="connsiteX556" fmla="*/ 6906233 w 15278815"/>
              <a:gd name="connsiteY556" fmla="*/ 3725597 h 10390659"/>
              <a:gd name="connsiteX557" fmla="*/ 6761090 w 15278815"/>
              <a:gd name="connsiteY557" fmla="*/ 2332226 h 10390659"/>
              <a:gd name="connsiteX558" fmla="*/ 6470804 w 15278815"/>
              <a:gd name="connsiteY558" fmla="*/ 1853254 h 10390659"/>
              <a:gd name="connsiteX559" fmla="*/ 5861204 w 15278815"/>
              <a:gd name="connsiteY559" fmla="*/ 1200111 h 10390659"/>
              <a:gd name="connsiteX560" fmla="*/ 5077433 w 15278815"/>
              <a:gd name="connsiteY560" fmla="*/ 880797 h 10390659"/>
              <a:gd name="connsiteX561" fmla="*/ 4192062 w 15278815"/>
              <a:gd name="connsiteY561" fmla="*/ 938854 h 10390659"/>
              <a:gd name="connsiteX562" fmla="*/ 3843719 w 15278815"/>
              <a:gd name="connsiteY562" fmla="*/ 1127540 h 10390659"/>
              <a:gd name="connsiteX563" fmla="*/ 3364747 w 15278815"/>
              <a:gd name="connsiteY563" fmla="*/ 1417826 h 10390659"/>
              <a:gd name="connsiteX564" fmla="*/ 2551947 w 15278815"/>
              <a:gd name="connsiteY564" fmla="*/ 2143540 h 10390659"/>
              <a:gd name="connsiteX565" fmla="*/ 2000404 w 15278815"/>
              <a:gd name="connsiteY565" fmla="*/ 3057940 h 10390659"/>
              <a:gd name="connsiteX566" fmla="*/ 1739147 w 15278815"/>
              <a:gd name="connsiteY566" fmla="*/ 4102968 h 10390659"/>
              <a:gd name="connsiteX567" fmla="*/ 1956862 w 15278815"/>
              <a:gd name="connsiteY567" fmla="*/ 5235083 h 10390659"/>
              <a:gd name="connsiteX568" fmla="*/ 2247147 w 15278815"/>
              <a:gd name="connsiteY568" fmla="*/ 5583426 h 10390659"/>
              <a:gd name="connsiteX569" fmla="*/ 3059947 w 15278815"/>
              <a:gd name="connsiteY569" fmla="*/ 6163997 h 10390659"/>
              <a:gd name="connsiteX570" fmla="*/ 4235604 w 15278815"/>
              <a:gd name="connsiteY570" fmla="*/ 6381711 h 10390659"/>
              <a:gd name="connsiteX571" fmla="*/ 4729090 w 15278815"/>
              <a:gd name="connsiteY571" fmla="*/ 6367197 h 10390659"/>
              <a:gd name="connsiteX572" fmla="*/ 5570919 w 15278815"/>
              <a:gd name="connsiteY572" fmla="*/ 6004340 h 10390659"/>
              <a:gd name="connsiteX573" fmla="*/ 5904747 w 15278815"/>
              <a:gd name="connsiteY573" fmla="*/ 5772111 h 10390659"/>
              <a:gd name="connsiteX574" fmla="*/ 6224062 w 15278815"/>
              <a:gd name="connsiteY574" fmla="*/ 5423768 h 10390659"/>
              <a:gd name="connsiteX575" fmla="*/ 6470804 w 15278815"/>
              <a:gd name="connsiteY575" fmla="*/ 4436797 h 10390659"/>
              <a:gd name="connsiteX576" fmla="*/ 6354690 w 15278815"/>
              <a:gd name="connsiteY576" fmla="*/ 3885254 h 10390659"/>
              <a:gd name="connsiteX577" fmla="*/ 6006347 w 15278815"/>
              <a:gd name="connsiteY577" fmla="*/ 3711083 h 10390659"/>
              <a:gd name="connsiteX578" fmla="*/ 5396747 w 15278815"/>
              <a:gd name="connsiteY578" fmla="*/ 3725597 h 10390659"/>
              <a:gd name="connsiteX579" fmla="*/ 4787147 w 15278815"/>
              <a:gd name="connsiteY579" fmla="*/ 4320683 h 10390659"/>
              <a:gd name="connsiteX580" fmla="*/ 4612976 w 15278815"/>
              <a:gd name="connsiteY580" fmla="*/ 5002854 h 10390659"/>
              <a:gd name="connsiteX581" fmla="*/ 4743604 w 15278815"/>
              <a:gd name="connsiteY581" fmla="*/ 6033368 h 10390659"/>
              <a:gd name="connsiteX582" fmla="*/ 5353204 w 15278815"/>
              <a:gd name="connsiteY582" fmla="*/ 6686511 h 10390659"/>
              <a:gd name="connsiteX583" fmla="*/ 5861204 w 15278815"/>
              <a:gd name="connsiteY583" fmla="*/ 6962283 h 10390659"/>
              <a:gd name="connsiteX584" fmla="*/ 7152976 w 15278815"/>
              <a:gd name="connsiteY584" fmla="*/ 7325140 h 10390659"/>
              <a:gd name="connsiteX585" fmla="*/ 8822119 w 15278815"/>
              <a:gd name="connsiteY585" fmla="*/ 7092911 h 10390659"/>
              <a:gd name="connsiteX586" fmla="*/ 9228519 w 15278815"/>
              <a:gd name="connsiteY586" fmla="*/ 6846168 h 10390659"/>
              <a:gd name="connsiteX587" fmla="*/ 9707490 w 15278815"/>
              <a:gd name="connsiteY587" fmla="*/ 6309140 h 10390659"/>
              <a:gd name="connsiteX588" fmla="*/ 9809090 w 15278815"/>
              <a:gd name="connsiteY588" fmla="*/ 6062397 h 10390659"/>
              <a:gd name="connsiteX589" fmla="*/ 9867147 w 15278815"/>
              <a:gd name="connsiteY589" fmla="*/ 5583426 h 10390659"/>
              <a:gd name="connsiteX590" fmla="*/ 9692976 w 15278815"/>
              <a:gd name="connsiteY590" fmla="*/ 5220568 h 10390659"/>
              <a:gd name="connsiteX591" fmla="*/ 9518804 w 15278815"/>
              <a:gd name="connsiteY591" fmla="*/ 5089940 h 10390659"/>
              <a:gd name="connsiteX592" fmla="*/ 8662462 w 15278815"/>
              <a:gd name="connsiteY592" fmla="*/ 4973826 h 10390659"/>
              <a:gd name="connsiteX593" fmla="*/ 8212519 w 15278815"/>
              <a:gd name="connsiteY593" fmla="*/ 5017368 h 10390659"/>
              <a:gd name="connsiteX594" fmla="*/ 7167490 w 15278815"/>
              <a:gd name="connsiteY594" fmla="*/ 5641483 h 10390659"/>
              <a:gd name="connsiteX595" fmla="*/ 6906233 w 15278815"/>
              <a:gd name="connsiteY595" fmla="*/ 6105940 h 10390659"/>
              <a:gd name="connsiteX596" fmla="*/ 6920747 w 15278815"/>
              <a:gd name="connsiteY596" fmla="*/ 6454283 h 10390659"/>
              <a:gd name="connsiteX597" fmla="*/ 7501319 w 15278815"/>
              <a:gd name="connsiteY597" fmla="*/ 6889711 h 10390659"/>
              <a:gd name="connsiteX598" fmla="*/ 8299604 w 15278815"/>
              <a:gd name="connsiteY598" fmla="*/ 6976797 h 10390659"/>
              <a:gd name="connsiteX599" fmla="*/ 9344633 w 15278815"/>
              <a:gd name="connsiteY599" fmla="*/ 6875197 h 10390659"/>
              <a:gd name="connsiteX600" fmla="*/ 10215490 w 15278815"/>
              <a:gd name="connsiteY600" fmla="*/ 6526854 h 10390659"/>
              <a:gd name="connsiteX601" fmla="*/ 10796062 w 15278815"/>
              <a:gd name="connsiteY601" fmla="*/ 6105940 h 10390659"/>
              <a:gd name="connsiteX602" fmla="*/ 10941204 w 15278815"/>
              <a:gd name="connsiteY602" fmla="*/ 5931768 h 10390659"/>
              <a:gd name="connsiteX603" fmla="*/ 11013776 w 15278815"/>
              <a:gd name="connsiteY603" fmla="*/ 5757597 h 10390659"/>
              <a:gd name="connsiteX604" fmla="*/ 10897662 w 15278815"/>
              <a:gd name="connsiteY604" fmla="*/ 5235083 h 10390659"/>
              <a:gd name="connsiteX605" fmla="*/ 10723490 w 15278815"/>
              <a:gd name="connsiteY605" fmla="*/ 5104454 h 10390659"/>
              <a:gd name="connsiteX606" fmla="*/ 9620404 w 15278815"/>
              <a:gd name="connsiteY606" fmla="*/ 4872226 h 10390659"/>
              <a:gd name="connsiteX607" fmla="*/ 8909204 w 15278815"/>
              <a:gd name="connsiteY607" fmla="*/ 5017368 h 10390659"/>
              <a:gd name="connsiteX608" fmla="*/ 8836633 w 15278815"/>
              <a:gd name="connsiteY608" fmla="*/ 5293140 h 10390659"/>
              <a:gd name="connsiteX609" fmla="*/ 8952747 w 15278815"/>
              <a:gd name="connsiteY609" fmla="*/ 5685026 h 10390659"/>
              <a:gd name="connsiteX610" fmla="*/ 9518804 w 15278815"/>
              <a:gd name="connsiteY610" fmla="*/ 6076911 h 10390659"/>
              <a:gd name="connsiteX611" fmla="*/ 10636404 w 15278815"/>
              <a:gd name="connsiteY611" fmla="*/ 6483311 h 10390659"/>
              <a:gd name="connsiteX612" fmla="*/ 11666919 w 15278815"/>
              <a:gd name="connsiteY612" fmla="*/ 6584911 h 10390659"/>
              <a:gd name="connsiteX613" fmla="*/ 12755490 w 15278815"/>
              <a:gd name="connsiteY613" fmla="*/ 6309140 h 10390659"/>
              <a:gd name="connsiteX614" fmla="*/ 12828062 w 15278815"/>
              <a:gd name="connsiteY614" fmla="*/ 6178511 h 10390659"/>
              <a:gd name="connsiteX615" fmla="*/ 12711947 w 15278815"/>
              <a:gd name="connsiteY615" fmla="*/ 5423768 h 10390659"/>
              <a:gd name="connsiteX616" fmla="*/ 12552290 w 15278815"/>
              <a:gd name="connsiteY616" fmla="*/ 5177026 h 10390659"/>
              <a:gd name="connsiteX617" fmla="*/ 12174919 w 15278815"/>
              <a:gd name="connsiteY617" fmla="*/ 4683540 h 10390659"/>
              <a:gd name="connsiteX618" fmla="*/ 10563833 w 15278815"/>
              <a:gd name="connsiteY618" fmla="*/ 3638511 h 10390659"/>
              <a:gd name="connsiteX619" fmla="*/ 9634919 w 15278815"/>
              <a:gd name="connsiteY619" fmla="*/ 3377254 h 10390659"/>
              <a:gd name="connsiteX620" fmla="*/ 8967262 w 15278815"/>
              <a:gd name="connsiteY620" fmla="*/ 3609483 h 10390659"/>
              <a:gd name="connsiteX621" fmla="*/ 8923719 w 15278815"/>
              <a:gd name="connsiteY621" fmla="*/ 3812683 h 10390659"/>
              <a:gd name="connsiteX622" fmla="*/ 9199490 w 15278815"/>
              <a:gd name="connsiteY622" fmla="*/ 4698054 h 10390659"/>
              <a:gd name="connsiteX623" fmla="*/ 9896176 w 15278815"/>
              <a:gd name="connsiteY623" fmla="*/ 5496340 h 10390659"/>
              <a:gd name="connsiteX624" fmla="*/ 11681433 w 15278815"/>
              <a:gd name="connsiteY624" fmla="*/ 6613940 h 10390659"/>
              <a:gd name="connsiteX625" fmla="*/ 12857090 w 15278815"/>
              <a:gd name="connsiteY625" fmla="*/ 6773597 h 10390659"/>
              <a:gd name="connsiteX626" fmla="*/ 13742462 w 15278815"/>
              <a:gd name="connsiteY626" fmla="*/ 6541368 h 10390659"/>
              <a:gd name="connsiteX627" fmla="*/ 14076290 w 15278815"/>
              <a:gd name="connsiteY627" fmla="*/ 6222054 h 10390659"/>
              <a:gd name="connsiteX628" fmla="*/ 14497204 w 15278815"/>
              <a:gd name="connsiteY628" fmla="*/ 5220568 h 10390659"/>
              <a:gd name="connsiteX629" fmla="*/ 14613319 w 15278815"/>
              <a:gd name="connsiteY629" fmla="*/ 4059426 h 10390659"/>
              <a:gd name="connsiteX630" fmla="*/ 14424633 w 15278815"/>
              <a:gd name="connsiteY630" fmla="*/ 2738626 h 10390659"/>
              <a:gd name="connsiteX631" fmla="*/ 13437662 w 15278815"/>
              <a:gd name="connsiteY631" fmla="*/ 1127540 h 10390659"/>
              <a:gd name="connsiteX632" fmla="*/ 13118347 w 15278815"/>
              <a:gd name="connsiteY632" fmla="*/ 895311 h 10390659"/>
              <a:gd name="connsiteX633" fmla="*/ 12828062 w 15278815"/>
              <a:gd name="connsiteY633" fmla="*/ 706626 h 10390659"/>
              <a:gd name="connsiteX634" fmla="*/ 12421662 w 15278815"/>
              <a:gd name="connsiteY634" fmla="*/ 634054 h 10390659"/>
              <a:gd name="connsiteX635" fmla="*/ 11957204 w 15278815"/>
              <a:gd name="connsiteY635" fmla="*/ 750168 h 10390659"/>
              <a:gd name="connsiteX636" fmla="*/ 11608862 w 15278815"/>
              <a:gd name="connsiteY636" fmla="*/ 1142054 h 10390659"/>
              <a:gd name="connsiteX637" fmla="*/ 11391147 w 15278815"/>
              <a:gd name="connsiteY637" fmla="*/ 1461368 h 10390659"/>
              <a:gd name="connsiteX638" fmla="*/ 11028290 w 15278815"/>
              <a:gd name="connsiteY638" fmla="*/ 2898283 h 10390659"/>
              <a:gd name="connsiteX639" fmla="*/ 11144404 w 15278815"/>
              <a:gd name="connsiteY639" fmla="*/ 3551426 h 10390659"/>
              <a:gd name="connsiteX640" fmla="*/ 11216976 w 15278815"/>
              <a:gd name="connsiteY640" fmla="*/ 3580454 h 10390659"/>
              <a:gd name="connsiteX641" fmla="*/ 11695947 w 15278815"/>
              <a:gd name="connsiteY641" fmla="*/ 3420797 h 10390659"/>
              <a:gd name="connsiteX642" fmla="*/ 12160404 w 15278815"/>
              <a:gd name="connsiteY642" fmla="*/ 2767654 h 10390659"/>
              <a:gd name="connsiteX643" fmla="*/ 12320062 w 15278815"/>
              <a:gd name="connsiteY643" fmla="*/ 2012911 h 10390659"/>
              <a:gd name="connsiteX644" fmla="*/ 12392633 w 15278815"/>
              <a:gd name="connsiteY644" fmla="*/ 1708111 h 10390659"/>
              <a:gd name="connsiteX645" fmla="*/ 12291033 w 15278815"/>
              <a:gd name="connsiteY645" fmla="*/ 1272683 h 10390659"/>
              <a:gd name="connsiteX646" fmla="*/ 10592862 w 15278815"/>
              <a:gd name="connsiteY646" fmla="*/ 1316226 h 10390659"/>
              <a:gd name="connsiteX647" fmla="*/ 9707490 w 15278815"/>
              <a:gd name="connsiteY647" fmla="*/ 1853254 h 10390659"/>
              <a:gd name="connsiteX648" fmla="*/ 8880176 w 15278815"/>
              <a:gd name="connsiteY648" fmla="*/ 2607997 h 10390659"/>
              <a:gd name="connsiteX649" fmla="*/ 8807604 w 15278815"/>
              <a:gd name="connsiteY649" fmla="*/ 2840226 h 10390659"/>
              <a:gd name="connsiteX650" fmla="*/ 8793090 w 15278815"/>
              <a:gd name="connsiteY650" fmla="*/ 3145026 h 10390659"/>
              <a:gd name="connsiteX651" fmla="*/ 8836633 w 15278815"/>
              <a:gd name="connsiteY651" fmla="*/ 3246626 h 10390659"/>
              <a:gd name="connsiteX652" fmla="*/ 9388176 w 15278815"/>
              <a:gd name="connsiteY652" fmla="*/ 3435311 h 10390659"/>
              <a:gd name="connsiteX653" fmla="*/ 10563833 w 15278815"/>
              <a:gd name="connsiteY653" fmla="*/ 3130511 h 10390659"/>
              <a:gd name="connsiteX654" fmla="*/ 10694462 w 15278815"/>
              <a:gd name="connsiteY654" fmla="*/ 2999883 h 10390659"/>
              <a:gd name="connsiteX655" fmla="*/ 10781547 w 15278815"/>
              <a:gd name="connsiteY655" fmla="*/ 2593483 h 10390659"/>
              <a:gd name="connsiteX656" fmla="*/ 10752519 w 15278815"/>
              <a:gd name="connsiteY656" fmla="*/ 2433826 h 10390659"/>
              <a:gd name="connsiteX657" fmla="*/ 10505776 w 15278815"/>
              <a:gd name="connsiteY657" fmla="*/ 2361254 h 10390659"/>
              <a:gd name="connsiteX658" fmla="*/ 10113890 w 15278815"/>
              <a:gd name="connsiteY658" fmla="*/ 2390283 h 10390659"/>
              <a:gd name="connsiteX659" fmla="*/ 9330119 w 15278815"/>
              <a:gd name="connsiteY659" fmla="*/ 3014397 h 10390659"/>
              <a:gd name="connsiteX660" fmla="*/ 9170462 w 15278815"/>
              <a:gd name="connsiteY660" fmla="*/ 3362740 h 10390659"/>
              <a:gd name="connsiteX661" fmla="*/ 9054347 w 15278815"/>
              <a:gd name="connsiteY661" fmla="*/ 3943311 h 10390659"/>
              <a:gd name="connsiteX662" fmla="*/ 9286576 w 15278815"/>
              <a:gd name="connsiteY662" fmla="*/ 4639997 h 10390659"/>
              <a:gd name="connsiteX663" fmla="*/ 9446233 w 15278815"/>
              <a:gd name="connsiteY663" fmla="*/ 4712568 h 10390659"/>
              <a:gd name="connsiteX664" fmla="*/ 9954233 w 15278815"/>
              <a:gd name="connsiteY664" fmla="*/ 4741597 h 10390659"/>
              <a:gd name="connsiteX665" fmla="*/ 10796062 w 15278815"/>
              <a:gd name="connsiteY665" fmla="*/ 4669026 h 10390659"/>
              <a:gd name="connsiteX666" fmla="*/ 11405662 w 15278815"/>
              <a:gd name="connsiteY666" fmla="*/ 4378740 h 10390659"/>
              <a:gd name="connsiteX667" fmla="*/ 11826576 w 15278815"/>
              <a:gd name="connsiteY667" fmla="*/ 4117483 h 10390659"/>
              <a:gd name="connsiteX668" fmla="*/ 11855604 w 15278815"/>
              <a:gd name="connsiteY668" fmla="*/ 3812683 h 10390659"/>
              <a:gd name="connsiteX669" fmla="*/ 11637890 w 15278815"/>
              <a:gd name="connsiteY669" fmla="*/ 3682054 h 10390659"/>
              <a:gd name="connsiteX670" fmla="*/ 10404176 w 15278815"/>
              <a:gd name="connsiteY670" fmla="*/ 3435311 h 10390659"/>
              <a:gd name="connsiteX671" fmla="*/ 7269090 w 15278815"/>
              <a:gd name="connsiteY671" fmla="*/ 3798168 h 10390659"/>
              <a:gd name="connsiteX672" fmla="*/ 6848176 w 15278815"/>
              <a:gd name="connsiteY672" fmla="*/ 4030397 h 10390659"/>
              <a:gd name="connsiteX673" fmla="*/ 6644976 w 15278815"/>
              <a:gd name="connsiteY673" fmla="*/ 4248111 h 10390659"/>
              <a:gd name="connsiteX674" fmla="*/ 6601433 w 15278815"/>
              <a:gd name="connsiteY674" fmla="*/ 4799654 h 10390659"/>
              <a:gd name="connsiteX675" fmla="*/ 6819147 w 15278815"/>
              <a:gd name="connsiteY675" fmla="*/ 5235083 h 10390659"/>
              <a:gd name="connsiteX676" fmla="*/ 7182004 w 15278815"/>
              <a:gd name="connsiteY676" fmla="*/ 5612454 h 10390659"/>
              <a:gd name="connsiteX677" fmla="*/ 8328633 w 15278815"/>
              <a:gd name="connsiteY677" fmla="*/ 6570397 h 10390659"/>
              <a:gd name="connsiteX678" fmla="*/ 9823604 w 15278815"/>
              <a:gd name="connsiteY678" fmla="*/ 7339654 h 10390659"/>
              <a:gd name="connsiteX679" fmla="*/ 11275033 w 15278815"/>
              <a:gd name="connsiteY679" fmla="*/ 7746054 h 10390659"/>
              <a:gd name="connsiteX680" fmla="*/ 11928176 w 15278815"/>
              <a:gd name="connsiteY680" fmla="*/ 7775083 h 10390659"/>
              <a:gd name="connsiteX681" fmla="*/ 13002233 w 15278815"/>
              <a:gd name="connsiteY681" fmla="*/ 7339654 h 10390659"/>
              <a:gd name="connsiteX682" fmla="*/ 13205433 w 15278815"/>
              <a:gd name="connsiteY682" fmla="*/ 7020340 h 10390659"/>
              <a:gd name="connsiteX683" fmla="*/ 13263490 w 15278815"/>
              <a:gd name="connsiteY683" fmla="*/ 5496340 h 10390659"/>
              <a:gd name="connsiteX684" fmla="*/ 13002233 w 15278815"/>
              <a:gd name="connsiteY684" fmla="*/ 4843197 h 10390659"/>
              <a:gd name="connsiteX685" fmla="*/ 12291033 w 15278815"/>
              <a:gd name="connsiteY685" fmla="*/ 3827197 h 10390659"/>
              <a:gd name="connsiteX686" fmla="*/ 11754004 w 15278815"/>
              <a:gd name="connsiteY686" fmla="*/ 3406283 h 10390659"/>
              <a:gd name="connsiteX687" fmla="*/ 10636404 w 15278815"/>
              <a:gd name="connsiteY687" fmla="*/ 2883768 h 10390659"/>
              <a:gd name="connsiteX688" fmla="*/ 9446233 w 15278815"/>
              <a:gd name="connsiteY688" fmla="*/ 2637026 h 10390659"/>
              <a:gd name="connsiteX689" fmla="*/ 7283604 w 15278815"/>
              <a:gd name="connsiteY689" fmla="*/ 3115997 h 10390659"/>
              <a:gd name="connsiteX690" fmla="*/ 7152976 w 15278815"/>
              <a:gd name="connsiteY690" fmla="*/ 3333711 h 10390659"/>
              <a:gd name="connsiteX691" fmla="*/ 7196519 w 15278815"/>
              <a:gd name="connsiteY691" fmla="*/ 3957826 h 10390659"/>
              <a:gd name="connsiteX692" fmla="*/ 7385204 w 15278815"/>
              <a:gd name="connsiteY692" fmla="*/ 4204568 h 10390659"/>
              <a:gd name="connsiteX693" fmla="*/ 8067376 w 15278815"/>
              <a:gd name="connsiteY693" fmla="*/ 4625483 h 10390659"/>
              <a:gd name="connsiteX694" fmla="*/ 9184976 w 15278815"/>
              <a:gd name="connsiteY694" fmla="*/ 4930283 h 10390659"/>
              <a:gd name="connsiteX695" fmla="*/ 10026804 w 15278815"/>
              <a:gd name="connsiteY695" fmla="*/ 4901254 h 10390659"/>
              <a:gd name="connsiteX696" fmla="*/ 10055833 w 15278815"/>
              <a:gd name="connsiteY696" fmla="*/ 4727083 h 10390659"/>
              <a:gd name="connsiteX697" fmla="*/ 8517319 w 15278815"/>
              <a:gd name="connsiteY697" fmla="*/ 4073940 h 10390659"/>
              <a:gd name="connsiteX698" fmla="*/ 5193547 w 15278815"/>
              <a:gd name="connsiteY698" fmla="*/ 3682054 h 10390659"/>
              <a:gd name="connsiteX699" fmla="*/ 4366233 w 15278815"/>
              <a:gd name="connsiteY699" fmla="*/ 3798168 h 10390659"/>
              <a:gd name="connsiteX700" fmla="*/ 4250119 w 15278815"/>
              <a:gd name="connsiteY700" fmla="*/ 3885254 h 10390659"/>
              <a:gd name="connsiteX701" fmla="*/ 4221090 w 15278815"/>
              <a:gd name="connsiteY701" fmla="*/ 4073940 h 10390659"/>
              <a:gd name="connsiteX702" fmla="*/ 4308176 w 15278815"/>
              <a:gd name="connsiteY702" fmla="*/ 4161026 h 10390659"/>
              <a:gd name="connsiteX703" fmla="*/ 5599947 w 15278815"/>
              <a:gd name="connsiteY703" fmla="*/ 4465826 h 10390659"/>
              <a:gd name="connsiteX704" fmla="*/ 6790119 w 15278815"/>
              <a:gd name="connsiteY704" fmla="*/ 4451311 h 10390659"/>
              <a:gd name="connsiteX705" fmla="*/ 7007833 w 15278815"/>
              <a:gd name="connsiteY705" fmla="*/ 4422283 h 10390659"/>
              <a:gd name="connsiteX706" fmla="*/ 7269090 w 15278815"/>
              <a:gd name="connsiteY706" fmla="*/ 4320683 h 10390659"/>
              <a:gd name="connsiteX707" fmla="*/ 7312633 w 15278815"/>
              <a:gd name="connsiteY707" fmla="*/ 4248111 h 10390659"/>
              <a:gd name="connsiteX708" fmla="*/ 7269090 w 15278815"/>
              <a:gd name="connsiteY708" fmla="*/ 4219083 h 103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</a:cxnLst>
            <a:rect l="l" t="t" r="r" b="b"/>
            <a:pathLst>
              <a:path w="15278815" h="10390659">
                <a:moveTo>
                  <a:pt x="4032404" y="1925826"/>
                </a:moveTo>
                <a:cubicBezTo>
                  <a:pt x="4037242" y="1969369"/>
                  <a:pt x="4041485" y="2012982"/>
                  <a:pt x="4046919" y="2056454"/>
                </a:cubicBezTo>
                <a:cubicBezTo>
                  <a:pt x="4056258" y="2131166"/>
                  <a:pt x="4063841" y="2172500"/>
                  <a:pt x="4075947" y="2245140"/>
                </a:cubicBezTo>
                <a:cubicBezTo>
                  <a:pt x="4080785" y="2312873"/>
                  <a:pt x="4080389" y="2381185"/>
                  <a:pt x="4090462" y="2448340"/>
                </a:cubicBezTo>
                <a:cubicBezTo>
                  <a:pt x="4095001" y="2478600"/>
                  <a:pt x="4113079" y="2505506"/>
                  <a:pt x="4119490" y="2535426"/>
                </a:cubicBezTo>
                <a:cubicBezTo>
                  <a:pt x="4127663" y="2573566"/>
                  <a:pt x="4126816" y="2613202"/>
                  <a:pt x="4134004" y="2651540"/>
                </a:cubicBezTo>
                <a:cubicBezTo>
                  <a:pt x="4155427" y="2765795"/>
                  <a:pt x="4167293" y="2773775"/>
                  <a:pt x="4206576" y="2883768"/>
                </a:cubicBezTo>
                <a:cubicBezTo>
                  <a:pt x="4229974" y="2949284"/>
                  <a:pt x="4226743" y="2991734"/>
                  <a:pt x="4293662" y="3028911"/>
                </a:cubicBezTo>
                <a:cubicBezTo>
                  <a:pt x="4315227" y="3040892"/>
                  <a:pt x="4342043" y="3038588"/>
                  <a:pt x="4366233" y="3043426"/>
                </a:cubicBezTo>
                <a:cubicBezTo>
                  <a:pt x="4429128" y="3038588"/>
                  <a:pt x="4495339" y="3049635"/>
                  <a:pt x="4554919" y="3028911"/>
                </a:cubicBezTo>
                <a:cubicBezTo>
                  <a:pt x="4610698" y="3009510"/>
                  <a:pt x="4657577" y="2968331"/>
                  <a:pt x="4700062" y="2927311"/>
                </a:cubicBezTo>
                <a:cubicBezTo>
                  <a:pt x="4782136" y="2848067"/>
                  <a:pt x="4996630" y="2606727"/>
                  <a:pt x="5091947" y="2477368"/>
                </a:cubicBezTo>
                <a:cubicBezTo>
                  <a:pt x="5244465" y="2270379"/>
                  <a:pt x="5125271" y="2420125"/>
                  <a:pt x="5222576" y="2274168"/>
                </a:cubicBezTo>
                <a:cubicBezTo>
                  <a:pt x="5235994" y="2254040"/>
                  <a:pt x="5251605" y="2235463"/>
                  <a:pt x="5266119" y="2216111"/>
                </a:cubicBezTo>
                <a:cubicBezTo>
                  <a:pt x="5251605" y="2196759"/>
                  <a:pt x="5246646" y="2160461"/>
                  <a:pt x="5222576" y="2158054"/>
                </a:cubicBezTo>
                <a:cubicBezTo>
                  <a:pt x="5138917" y="2149688"/>
                  <a:pt x="5032421" y="2292419"/>
                  <a:pt x="5004862" y="2332226"/>
                </a:cubicBezTo>
                <a:cubicBezTo>
                  <a:pt x="4837231" y="2574360"/>
                  <a:pt x="4808766" y="2694886"/>
                  <a:pt x="4714576" y="2999883"/>
                </a:cubicBezTo>
                <a:cubicBezTo>
                  <a:pt x="4456807" y="3834563"/>
                  <a:pt x="4641478" y="3298662"/>
                  <a:pt x="4424290" y="4161026"/>
                </a:cubicBezTo>
                <a:cubicBezTo>
                  <a:pt x="4309360" y="4617366"/>
                  <a:pt x="4061433" y="5525368"/>
                  <a:pt x="4061433" y="5525368"/>
                </a:cubicBezTo>
                <a:cubicBezTo>
                  <a:pt x="3863337" y="7077124"/>
                  <a:pt x="3910743" y="6431841"/>
                  <a:pt x="3858233" y="7455768"/>
                </a:cubicBezTo>
                <a:cubicBezTo>
                  <a:pt x="3916290" y="7847654"/>
                  <a:pt x="3930122" y="8248694"/>
                  <a:pt x="4032404" y="8631426"/>
                </a:cubicBezTo>
                <a:cubicBezTo>
                  <a:pt x="4109323" y="8919253"/>
                  <a:pt x="4545312" y="9499530"/>
                  <a:pt x="4772633" y="9647426"/>
                </a:cubicBezTo>
                <a:cubicBezTo>
                  <a:pt x="4993343" y="9791020"/>
                  <a:pt x="5266119" y="9831273"/>
                  <a:pt x="5512862" y="9923197"/>
                </a:cubicBezTo>
                <a:cubicBezTo>
                  <a:pt x="9702601" y="9867704"/>
                  <a:pt x="10499959" y="10390659"/>
                  <a:pt x="13292519" y="9516797"/>
                </a:cubicBezTo>
                <a:cubicBezTo>
                  <a:pt x="13608121" y="9418037"/>
                  <a:pt x="13927259" y="9319516"/>
                  <a:pt x="14221433" y="9168454"/>
                </a:cubicBezTo>
                <a:cubicBezTo>
                  <a:pt x="14468593" y="9041534"/>
                  <a:pt x="14676214" y="8849140"/>
                  <a:pt x="14903604" y="8689483"/>
                </a:cubicBezTo>
                <a:cubicBezTo>
                  <a:pt x="14983043" y="8558409"/>
                  <a:pt x="15278815" y="8172534"/>
                  <a:pt x="15266462" y="7934740"/>
                </a:cubicBezTo>
                <a:cubicBezTo>
                  <a:pt x="15251730" y="7651154"/>
                  <a:pt x="15220534" y="7363953"/>
                  <a:pt x="15135833" y="7092911"/>
                </a:cubicBezTo>
                <a:cubicBezTo>
                  <a:pt x="15073179" y="6892419"/>
                  <a:pt x="14950717" y="6713990"/>
                  <a:pt x="14831033" y="6541368"/>
                </a:cubicBezTo>
                <a:cubicBezTo>
                  <a:pt x="14603636" y="6213392"/>
                  <a:pt x="14192383" y="5751740"/>
                  <a:pt x="13815033" y="5583426"/>
                </a:cubicBezTo>
                <a:cubicBezTo>
                  <a:pt x="12750515" y="5108605"/>
                  <a:pt x="12512104" y="5125296"/>
                  <a:pt x="11536290" y="4988340"/>
                </a:cubicBezTo>
                <a:cubicBezTo>
                  <a:pt x="10984747" y="4993178"/>
                  <a:pt x="10430855" y="4951766"/>
                  <a:pt x="9881662" y="5002854"/>
                </a:cubicBezTo>
                <a:cubicBezTo>
                  <a:pt x="9263265" y="5060379"/>
                  <a:pt x="8892820" y="5279664"/>
                  <a:pt x="8372176" y="5568911"/>
                </a:cubicBezTo>
                <a:cubicBezTo>
                  <a:pt x="8156028" y="5688993"/>
                  <a:pt x="7946423" y="5820492"/>
                  <a:pt x="7733547" y="5946283"/>
                </a:cubicBezTo>
                <a:cubicBezTo>
                  <a:pt x="7434403" y="6309529"/>
                  <a:pt x="7210410" y="6541257"/>
                  <a:pt x="6993319" y="6962283"/>
                </a:cubicBezTo>
                <a:cubicBezTo>
                  <a:pt x="6855666" y="7229248"/>
                  <a:pt x="6840911" y="7408643"/>
                  <a:pt x="6790119" y="7687997"/>
                </a:cubicBezTo>
                <a:cubicBezTo>
                  <a:pt x="6804633" y="7886359"/>
                  <a:pt x="6790928" y="8088836"/>
                  <a:pt x="6833662" y="8283083"/>
                </a:cubicBezTo>
                <a:cubicBezTo>
                  <a:pt x="6846179" y="8339981"/>
                  <a:pt x="6902926" y="8379083"/>
                  <a:pt x="6949776" y="8413711"/>
                </a:cubicBezTo>
                <a:cubicBezTo>
                  <a:pt x="7151878" y="8563091"/>
                  <a:pt x="7304702" y="8560317"/>
                  <a:pt x="7559376" y="8616911"/>
                </a:cubicBezTo>
                <a:cubicBezTo>
                  <a:pt x="8014157" y="8573368"/>
                  <a:pt x="8473874" y="8566043"/>
                  <a:pt x="8923719" y="8486283"/>
                </a:cubicBezTo>
                <a:cubicBezTo>
                  <a:pt x="9456888" y="8391750"/>
                  <a:pt x="9810672" y="8152954"/>
                  <a:pt x="10244519" y="7847654"/>
                </a:cubicBezTo>
                <a:cubicBezTo>
                  <a:pt x="10472429" y="7687273"/>
                  <a:pt x="10966460" y="7308195"/>
                  <a:pt x="11144404" y="7049368"/>
                </a:cubicBezTo>
                <a:cubicBezTo>
                  <a:pt x="11260853" y="6879988"/>
                  <a:pt x="11328252" y="6681673"/>
                  <a:pt x="11420176" y="6497826"/>
                </a:cubicBezTo>
                <a:cubicBezTo>
                  <a:pt x="11452471" y="6239462"/>
                  <a:pt x="11516462" y="5965666"/>
                  <a:pt x="11304062" y="5728568"/>
                </a:cubicBezTo>
                <a:cubicBezTo>
                  <a:pt x="11191768" y="5603217"/>
                  <a:pt x="10990039" y="5602294"/>
                  <a:pt x="10825090" y="5568911"/>
                </a:cubicBezTo>
                <a:cubicBezTo>
                  <a:pt x="10342132" y="5471170"/>
                  <a:pt x="9804200" y="5471235"/>
                  <a:pt x="9315604" y="5452797"/>
                </a:cubicBezTo>
                <a:lnTo>
                  <a:pt x="8343147" y="5467311"/>
                </a:lnTo>
                <a:cubicBezTo>
                  <a:pt x="7438940" y="5543188"/>
                  <a:pt x="7056327" y="5659452"/>
                  <a:pt x="6195033" y="5917254"/>
                </a:cubicBezTo>
                <a:cubicBezTo>
                  <a:pt x="5830050" y="6026501"/>
                  <a:pt x="5465818" y="6139063"/>
                  <a:pt x="5106462" y="6265597"/>
                </a:cubicBezTo>
                <a:cubicBezTo>
                  <a:pt x="4778495" y="6381078"/>
                  <a:pt x="4445000" y="6487470"/>
                  <a:pt x="4134004" y="6642968"/>
                </a:cubicBezTo>
                <a:cubicBezTo>
                  <a:pt x="3890364" y="6764788"/>
                  <a:pt x="3679223" y="6942930"/>
                  <a:pt x="3451833" y="7092911"/>
                </a:cubicBezTo>
                <a:cubicBezTo>
                  <a:pt x="3369585" y="7223540"/>
                  <a:pt x="3264461" y="7342306"/>
                  <a:pt x="3205090" y="7484797"/>
                </a:cubicBezTo>
                <a:cubicBezTo>
                  <a:pt x="3179879" y="7545303"/>
                  <a:pt x="3106410" y="7898009"/>
                  <a:pt x="3234119" y="7978283"/>
                </a:cubicBezTo>
                <a:cubicBezTo>
                  <a:pt x="3494989" y="8142258"/>
                  <a:pt x="4324305" y="8177833"/>
                  <a:pt x="4496862" y="8195997"/>
                </a:cubicBezTo>
                <a:cubicBezTo>
                  <a:pt x="4869395" y="8191159"/>
                  <a:pt x="5244147" y="8222362"/>
                  <a:pt x="5614462" y="8181483"/>
                </a:cubicBezTo>
                <a:cubicBezTo>
                  <a:pt x="5992656" y="8139734"/>
                  <a:pt x="6362249" y="8038763"/>
                  <a:pt x="6732062" y="7949254"/>
                </a:cubicBezTo>
                <a:cubicBezTo>
                  <a:pt x="7122212" y="7854823"/>
                  <a:pt x="7514574" y="7763260"/>
                  <a:pt x="7893204" y="7629940"/>
                </a:cubicBezTo>
                <a:cubicBezTo>
                  <a:pt x="8473908" y="7425467"/>
                  <a:pt x="8940094" y="7183664"/>
                  <a:pt x="9402690" y="6788111"/>
                </a:cubicBezTo>
                <a:cubicBezTo>
                  <a:pt x="9548389" y="6663528"/>
                  <a:pt x="9663947" y="6507502"/>
                  <a:pt x="9794576" y="6367197"/>
                </a:cubicBezTo>
                <a:cubicBezTo>
                  <a:pt x="9831242" y="6247200"/>
                  <a:pt x="10014688" y="5742828"/>
                  <a:pt x="9997776" y="5539883"/>
                </a:cubicBezTo>
                <a:cubicBezTo>
                  <a:pt x="9964178" y="5136701"/>
                  <a:pt x="9870761" y="4813261"/>
                  <a:pt x="9591376" y="4509368"/>
                </a:cubicBezTo>
                <a:cubicBezTo>
                  <a:pt x="9435402" y="4339712"/>
                  <a:pt x="9238174" y="4212931"/>
                  <a:pt x="9054347" y="4073940"/>
                </a:cubicBezTo>
                <a:cubicBezTo>
                  <a:pt x="8401677" y="3580458"/>
                  <a:pt x="8471749" y="3620734"/>
                  <a:pt x="7748062" y="3319197"/>
                </a:cubicBezTo>
                <a:cubicBezTo>
                  <a:pt x="7503412" y="3217259"/>
                  <a:pt x="7263416" y="3099071"/>
                  <a:pt x="7007833" y="3028911"/>
                </a:cubicBezTo>
                <a:cubicBezTo>
                  <a:pt x="6726476" y="2951676"/>
                  <a:pt x="6041177" y="2888963"/>
                  <a:pt x="5716062" y="2854740"/>
                </a:cubicBezTo>
                <a:cubicBezTo>
                  <a:pt x="5387071" y="2874092"/>
                  <a:pt x="5057563" y="2886061"/>
                  <a:pt x="4729090" y="2912797"/>
                </a:cubicBezTo>
                <a:cubicBezTo>
                  <a:pt x="4641094" y="2919959"/>
                  <a:pt x="4552101" y="2930006"/>
                  <a:pt x="4467833" y="2956340"/>
                </a:cubicBezTo>
                <a:cubicBezTo>
                  <a:pt x="4325735" y="3000746"/>
                  <a:pt x="4287436" y="3039697"/>
                  <a:pt x="4192062" y="3115997"/>
                </a:cubicBezTo>
                <a:cubicBezTo>
                  <a:pt x="4196900" y="3135349"/>
                  <a:pt x="4186630" y="3174306"/>
                  <a:pt x="4206576" y="3174054"/>
                </a:cubicBezTo>
                <a:cubicBezTo>
                  <a:pt x="9407307" y="3108430"/>
                  <a:pt x="7222988" y="3298211"/>
                  <a:pt x="9663947" y="2912797"/>
                </a:cubicBezTo>
                <a:lnTo>
                  <a:pt x="10447719" y="2796683"/>
                </a:lnTo>
                <a:cubicBezTo>
                  <a:pt x="10892246" y="2738834"/>
                  <a:pt x="11783033" y="2637026"/>
                  <a:pt x="11783033" y="2637026"/>
                </a:cubicBezTo>
                <a:cubicBezTo>
                  <a:pt x="12087833" y="2559616"/>
                  <a:pt x="12387529" y="2458228"/>
                  <a:pt x="12697433" y="2404797"/>
                </a:cubicBezTo>
                <a:cubicBezTo>
                  <a:pt x="12837738" y="2380607"/>
                  <a:pt x="12978848" y="2360695"/>
                  <a:pt x="13118347" y="2332226"/>
                </a:cubicBezTo>
                <a:cubicBezTo>
                  <a:pt x="13216073" y="2312282"/>
                  <a:pt x="13312407" y="2285897"/>
                  <a:pt x="13408633" y="2259654"/>
                </a:cubicBezTo>
                <a:cubicBezTo>
                  <a:pt x="13472120" y="2242339"/>
                  <a:pt x="13533150" y="2216181"/>
                  <a:pt x="13597319" y="2201597"/>
                </a:cubicBezTo>
                <a:cubicBezTo>
                  <a:pt x="13640040" y="2191888"/>
                  <a:pt x="13684404" y="2191921"/>
                  <a:pt x="13727947" y="2187083"/>
                </a:cubicBezTo>
                <a:cubicBezTo>
                  <a:pt x="13689242" y="2196759"/>
                  <a:pt x="13649681" y="2203495"/>
                  <a:pt x="13611833" y="2216111"/>
                </a:cubicBezTo>
                <a:cubicBezTo>
                  <a:pt x="13547904" y="2237421"/>
                  <a:pt x="13488977" y="2274283"/>
                  <a:pt x="13423147" y="2288683"/>
                </a:cubicBezTo>
                <a:cubicBezTo>
                  <a:pt x="13332851" y="2308435"/>
                  <a:pt x="13238949" y="2305142"/>
                  <a:pt x="13147376" y="2317711"/>
                </a:cubicBezTo>
                <a:cubicBezTo>
                  <a:pt x="12992134" y="2339019"/>
                  <a:pt x="12838634" y="2372765"/>
                  <a:pt x="12682919" y="2390283"/>
                </a:cubicBezTo>
                <a:cubicBezTo>
                  <a:pt x="12451346" y="2416335"/>
                  <a:pt x="12218371" y="2427932"/>
                  <a:pt x="11986233" y="2448340"/>
                </a:cubicBezTo>
                <a:lnTo>
                  <a:pt x="11362119" y="2506397"/>
                </a:lnTo>
                <a:cubicBezTo>
                  <a:pt x="10017128" y="2472530"/>
                  <a:pt x="8670309" y="2482662"/>
                  <a:pt x="7327147" y="2404797"/>
                </a:cubicBezTo>
                <a:cubicBezTo>
                  <a:pt x="7282617" y="2402216"/>
                  <a:pt x="7349868" y="2318325"/>
                  <a:pt x="7356176" y="2274168"/>
                </a:cubicBezTo>
                <a:cubicBezTo>
                  <a:pt x="7364415" y="2216495"/>
                  <a:pt x="7365852" y="2158054"/>
                  <a:pt x="7370690" y="2099997"/>
                </a:cubicBezTo>
                <a:cubicBezTo>
                  <a:pt x="7375528" y="1959692"/>
                  <a:pt x="7374756" y="1819082"/>
                  <a:pt x="7385204" y="1679083"/>
                </a:cubicBezTo>
                <a:cubicBezTo>
                  <a:pt x="7398962" y="1494732"/>
                  <a:pt x="7426270" y="1311621"/>
                  <a:pt x="7443262" y="1127540"/>
                </a:cubicBezTo>
                <a:cubicBezTo>
                  <a:pt x="7455302" y="997108"/>
                  <a:pt x="7462614" y="866283"/>
                  <a:pt x="7472290" y="735654"/>
                </a:cubicBezTo>
                <a:cubicBezTo>
                  <a:pt x="7448100" y="667921"/>
                  <a:pt x="7465308" y="502939"/>
                  <a:pt x="7399719" y="532454"/>
                </a:cubicBezTo>
                <a:cubicBezTo>
                  <a:pt x="7190488" y="626608"/>
                  <a:pt x="7071485" y="854338"/>
                  <a:pt x="6891719" y="996911"/>
                </a:cubicBezTo>
                <a:cubicBezTo>
                  <a:pt x="5952867" y="1741517"/>
                  <a:pt x="7030163" y="871408"/>
                  <a:pt x="5977319" y="1780683"/>
                </a:cubicBezTo>
                <a:cubicBezTo>
                  <a:pt x="5826348" y="1911067"/>
                  <a:pt x="5659909" y="2023261"/>
                  <a:pt x="5512862" y="2158054"/>
                </a:cubicBezTo>
                <a:cubicBezTo>
                  <a:pt x="4548859" y="3041723"/>
                  <a:pt x="4819760" y="2836640"/>
                  <a:pt x="4119490" y="3536911"/>
                </a:cubicBezTo>
                <a:cubicBezTo>
                  <a:pt x="3976746" y="3679655"/>
                  <a:pt x="3826806" y="3815082"/>
                  <a:pt x="3684062" y="3957826"/>
                </a:cubicBezTo>
                <a:cubicBezTo>
                  <a:pt x="3526805" y="4115083"/>
                  <a:pt x="3405130" y="4314161"/>
                  <a:pt x="3219604" y="4436797"/>
                </a:cubicBezTo>
                <a:cubicBezTo>
                  <a:pt x="2934157" y="4625483"/>
                  <a:pt x="2680274" y="4874068"/>
                  <a:pt x="2363262" y="5002854"/>
                </a:cubicBezTo>
                <a:lnTo>
                  <a:pt x="1898804" y="5191540"/>
                </a:lnTo>
                <a:cubicBezTo>
                  <a:pt x="1532188" y="4763817"/>
                  <a:pt x="1769478" y="5087530"/>
                  <a:pt x="1869776" y="3783654"/>
                </a:cubicBezTo>
                <a:cubicBezTo>
                  <a:pt x="1893996" y="3468798"/>
                  <a:pt x="2034583" y="2831276"/>
                  <a:pt x="2072976" y="2535426"/>
                </a:cubicBezTo>
                <a:cubicBezTo>
                  <a:pt x="2085563" y="2438432"/>
                  <a:pt x="2220751" y="1066889"/>
                  <a:pt x="2276176" y="706626"/>
                </a:cubicBezTo>
                <a:cubicBezTo>
                  <a:pt x="2294211" y="589398"/>
                  <a:pt x="2324557" y="474397"/>
                  <a:pt x="2348747" y="358283"/>
                </a:cubicBezTo>
                <a:cubicBezTo>
                  <a:pt x="2353585" y="290550"/>
                  <a:pt x="2357114" y="222710"/>
                  <a:pt x="2363262" y="155083"/>
                </a:cubicBezTo>
                <a:cubicBezTo>
                  <a:pt x="2366793" y="116237"/>
                  <a:pt x="2376048" y="0"/>
                  <a:pt x="2377776" y="38968"/>
                </a:cubicBezTo>
                <a:cubicBezTo>
                  <a:pt x="2423023" y="1059537"/>
                  <a:pt x="2430399" y="2081886"/>
                  <a:pt x="2493890" y="3101483"/>
                </a:cubicBezTo>
                <a:cubicBezTo>
                  <a:pt x="2512728" y="3404003"/>
                  <a:pt x="2575053" y="3702326"/>
                  <a:pt x="2624519" y="4001368"/>
                </a:cubicBezTo>
                <a:cubicBezTo>
                  <a:pt x="2753932" y="4783729"/>
                  <a:pt x="2870602" y="5380211"/>
                  <a:pt x="3088976" y="6149483"/>
                </a:cubicBezTo>
                <a:cubicBezTo>
                  <a:pt x="3294086" y="6872028"/>
                  <a:pt x="3958238" y="8810463"/>
                  <a:pt x="4235604" y="9226511"/>
                </a:cubicBezTo>
                <a:lnTo>
                  <a:pt x="4700062" y="9923197"/>
                </a:lnTo>
                <a:cubicBezTo>
                  <a:pt x="4898424" y="9903845"/>
                  <a:pt x="5203270" y="10042003"/>
                  <a:pt x="5295147" y="9865140"/>
                </a:cubicBezTo>
                <a:cubicBezTo>
                  <a:pt x="5457975" y="9551696"/>
                  <a:pt x="5314784" y="9157156"/>
                  <a:pt x="5280633" y="8805597"/>
                </a:cubicBezTo>
                <a:cubicBezTo>
                  <a:pt x="5232336" y="8308417"/>
                  <a:pt x="5091677" y="7822782"/>
                  <a:pt x="5048404" y="7325140"/>
                </a:cubicBezTo>
                <a:cubicBezTo>
                  <a:pt x="5029052" y="7102588"/>
                  <a:pt x="5017774" y="6879185"/>
                  <a:pt x="4990347" y="6657483"/>
                </a:cubicBezTo>
                <a:cubicBezTo>
                  <a:pt x="4938624" y="6239385"/>
                  <a:pt x="4849602" y="5783540"/>
                  <a:pt x="4772633" y="5365711"/>
                </a:cubicBezTo>
                <a:cubicBezTo>
                  <a:pt x="4666731" y="4174305"/>
                  <a:pt x="4782382" y="5220603"/>
                  <a:pt x="4612976" y="4190054"/>
                </a:cubicBezTo>
                <a:cubicBezTo>
                  <a:pt x="4583675" y="4011810"/>
                  <a:pt x="4580115" y="3829243"/>
                  <a:pt x="4540404" y="3653026"/>
                </a:cubicBezTo>
                <a:cubicBezTo>
                  <a:pt x="4502396" y="3484366"/>
                  <a:pt x="4433966" y="3324035"/>
                  <a:pt x="4380747" y="3159540"/>
                </a:cubicBezTo>
                <a:cubicBezTo>
                  <a:pt x="4299978" y="2378773"/>
                  <a:pt x="4399196" y="3103500"/>
                  <a:pt x="4177547" y="2172568"/>
                </a:cubicBezTo>
                <a:lnTo>
                  <a:pt x="4104976" y="1867768"/>
                </a:lnTo>
                <a:cubicBezTo>
                  <a:pt x="4055269" y="2464241"/>
                  <a:pt x="4028953" y="2646877"/>
                  <a:pt x="4090462" y="3435311"/>
                </a:cubicBezTo>
                <a:cubicBezTo>
                  <a:pt x="4119786" y="3811193"/>
                  <a:pt x="4315835" y="4584355"/>
                  <a:pt x="4380747" y="4973826"/>
                </a:cubicBezTo>
                <a:cubicBezTo>
                  <a:pt x="4428104" y="5257966"/>
                  <a:pt x="4435670" y="5548683"/>
                  <a:pt x="4496862" y="5830168"/>
                </a:cubicBezTo>
                <a:cubicBezTo>
                  <a:pt x="4557010" y="6106848"/>
                  <a:pt x="4666742" y="6370458"/>
                  <a:pt x="4743604" y="6642968"/>
                </a:cubicBezTo>
                <a:cubicBezTo>
                  <a:pt x="4826428" y="6936618"/>
                  <a:pt x="4891301" y="7235177"/>
                  <a:pt x="4975833" y="7528340"/>
                </a:cubicBezTo>
                <a:cubicBezTo>
                  <a:pt x="5118731" y="8023923"/>
                  <a:pt x="5318751" y="8504250"/>
                  <a:pt x="5425776" y="9008797"/>
                </a:cubicBezTo>
                <a:cubicBezTo>
                  <a:pt x="5459643" y="9168454"/>
                  <a:pt x="5486178" y="9329844"/>
                  <a:pt x="5527376" y="9487768"/>
                </a:cubicBezTo>
                <a:cubicBezTo>
                  <a:pt x="5554940" y="9593431"/>
                  <a:pt x="5597098" y="9670756"/>
                  <a:pt x="5643490" y="9763540"/>
                </a:cubicBezTo>
                <a:cubicBezTo>
                  <a:pt x="5761795" y="9733964"/>
                  <a:pt x="5729193" y="9759223"/>
                  <a:pt x="5774119" y="9545826"/>
                </a:cubicBezTo>
                <a:cubicBezTo>
                  <a:pt x="5798226" y="9431318"/>
                  <a:pt x="5792277" y="9311714"/>
                  <a:pt x="5817662" y="9197483"/>
                </a:cubicBezTo>
                <a:cubicBezTo>
                  <a:pt x="5873075" y="8948125"/>
                  <a:pt x="6099800" y="8327726"/>
                  <a:pt x="6166004" y="8137940"/>
                </a:cubicBezTo>
                <a:cubicBezTo>
                  <a:pt x="6185357" y="7896035"/>
                  <a:pt x="6194860" y="7653140"/>
                  <a:pt x="6224062" y="7412226"/>
                </a:cubicBezTo>
                <a:cubicBezTo>
                  <a:pt x="6252966" y="7173766"/>
                  <a:pt x="6305290" y="6938685"/>
                  <a:pt x="6340176" y="6701026"/>
                </a:cubicBezTo>
                <a:cubicBezTo>
                  <a:pt x="6382708" y="6411276"/>
                  <a:pt x="6417585" y="6120454"/>
                  <a:pt x="6456290" y="5830168"/>
                </a:cubicBezTo>
                <a:cubicBezTo>
                  <a:pt x="6475642" y="5535044"/>
                  <a:pt x="6503194" y="5240344"/>
                  <a:pt x="6514347" y="4944797"/>
                </a:cubicBezTo>
                <a:cubicBezTo>
                  <a:pt x="6574529" y="3349989"/>
                  <a:pt x="6455244" y="3973434"/>
                  <a:pt x="6644976" y="2898283"/>
                </a:cubicBezTo>
                <a:cubicBezTo>
                  <a:pt x="6680064" y="2699448"/>
                  <a:pt x="6720662" y="2551288"/>
                  <a:pt x="6746576" y="2361254"/>
                </a:cubicBezTo>
                <a:cubicBezTo>
                  <a:pt x="6770104" y="2188715"/>
                  <a:pt x="6723766" y="2253435"/>
                  <a:pt x="6804633" y="2172568"/>
                </a:cubicBezTo>
                <a:cubicBezTo>
                  <a:pt x="6843338" y="3444987"/>
                  <a:pt x="6875015" y="4717640"/>
                  <a:pt x="6920747" y="5989826"/>
                </a:cubicBezTo>
                <a:cubicBezTo>
                  <a:pt x="6936872" y="6438403"/>
                  <a:pt x="7009704" y="7200828"/>
                  <a:pt x="7123947" y="7586397"/>
                </a:cubicBezTo>
                <a:cubicBezTo>
                  <a:pt x="7245018" y="7995008"/>
                  <a:pt x="7126702" y="7902709"/>
                  <a:pt x="7283604" y="8007311"/>
                </a:cubicBezTo>
                <a:cubicBezTo>
                  <a:pt x="7385803" y="7854016"/>
                  <a:pt x="7340209" y="7941110"/>
                  <a:pt x="7414233" y="7673483"/>
                </a:cubicBezTo>
                <a:cubicBezTo>
                  <a:pt x="7454278" y="7528704"/>
                  <a:pt x="7504167" y="7385970"/>
                  <a:pt x="7530347" y="7238054"/>
                </a:cubicBezTo>
                <a:cubicBezTo>
                  <a:pt x="7819847" y="5602378"/>
                  <a:pt x="7614718" y="6552281"/>
                  <a:pt x="7777090" y="5365711"/>
                </a:cubicBezTo>
                <a:cubicBezTo>
                  <a:pt x="7809657" y="5127723"/>
                  <a:pt x="7854499" y="4891578"/>
                  <a:pt x="7893204" y="4654511"/>
                </a:cubicBezTo>
                <a:cubicBezTo>
                  <a:pt x="7902880" y="4194892"/>
                  <a:pt x="7911225" y="3735243"/>
                  <a:pt x="7922233" y="3275654"/>
                </a:cubicBezTo>
                <a:cubicBezTo>
                  <a:pt x="7930577" y="2927277"/>
                  <a:pt x="7939253" y="2578896"/>
                  <a:pt x="7951262" y="2230626"/>
                </a:cubicBezTo>
                <a:cubicBezTo>
                  <a:pt x="7953769" y="2157936"/>
                  <a:pt x="7958539" y="2085283"/>
                  <a:pt x="7965776" y="2012911"/>
                </a:cubicBezTo>
                <a:cubicBezTo>
                  <a:pt x="7973061" y="1940061"/>
                  <a:pt x="7985128" y="1867768"/>
                  <a:pt x="7994804" y="1795197"/>
                </a:cubicBezTo>
                <a:cubicBezTo>
                  <a:pt x="8015293" y="6507541"/>
                  <a:pt x="7828952" y="3790495"/>
                  <a:pt x="8125433" y="5844683"/>
                </a:cubicBezTo>
                <a:cubicBezTo>
                  <a:pt x="8243091" y="6659885"/>
                  <a:pt x="8177609" y="6552657"/>
                  <a:pt x="8386690" y="7441254"/>
                </a:cubicBezTo>
                <a:cubicBezTo>
                  <a:pt x="8412605" y="7551394"/>
                  <a:pt x="8451748" y="7730720"/>
                  <a:pt x="8488290" y="7847654"/>
                </a:cubicBezTo>
                <a:cubicBezTo>
                  <a:pt x="8496061" y="7872522"/>
                  <a:pt x="8498896" y="7901803"/>
                  <a:pt x="8517319" y="7920226"/>
                </a:cubicBezTo>
                <a:cubicBezTo>
                  <a:pt x="8531424" y="7934331"/>
                  <a:pt x="8556024" y="7929902"/>
                  <a:pt x="8575376" y="7934740"/>
                </a:cubicBezTo>
                <a:cubicBezTo>
                  <a:pt x="8614081" y="7915388"/>
                  <a:pt x="8662741" y="7909026"/>
                  <a:pt x="8691490" y="7876683"/>
                </a:cubicBezTo>
                <a:cubicBezTo>
                  <a:pt x="8743318" y="7818376"/>
                  <a:pt x="8777240" y="7745343"/>
                  <a:pt x="8807604" y="7673483"/>
                </a:cubicBezTo>
                <a:cubicBezTo>
                  <a:pt x="8922656" y="7401193"/>
                  <a:pt x="9010477" y="7117867"/>
                  <a:pt x="9126919" y="6846168"/>
                </a:cubicBezTo>
                <a:cubicBezTo>
                  <a:pt x="9607578" y="5724629"/>
                  <a:pt x="9202083" y="6743528"/>
                  <a:pt x="9547833" y="5670511"/>
                </a:cubicBezTo>
                <a:cubicBezTo>
                  <a:pt x="9628082" y="5421461"/>
                  <a:pt x="9725610" y="5178269"/>
                  <a:pt x="9809090" y="4930283"/>
                </a:cubicBezTo>
                <a:cubicBezTo>
                  <a:pt x="9890123" y="4689568"/>
                  <a:pt x="9963909" y="4446473"/>
                  <a:pt x="10041319" y="4204568"/>
                </a:cubicBezTo>
                <a:cubicBezTo>
                  <a:pt x="10199343" y="2782340"/>
                  <a:pt x="10035139" y="4044676"/>
                  <a:pt x="10273547" y="2709597"/>
                </a:cubicBezTo>
                <a:cubicBezTo>
                  <a:pt x="10303617" y="2541208"/>
                  <a:pt x="10309970" y="2368786"/>
                  <a:pt x="10346119" y="2201597"/>
                </a:cubicBezTo>
                <a:cubicBezTo>
                  <a:pt x="10387550" y="2009978"/>
                  <a:pt x="10452460" y="1824198"/>
                  <a:pt x="10505776" y="1635540"/>
                </a:cubicBezTo>
                <a:cubicBezTo>
                  <a:pt x="10515355" y="1601646"/>
                  <a:pt x="10534804" y="1533940"/>
                  <a:pt x="10534804" y="1533940"/>
                </a:cubicBezTo>
                <a:cubicBezTo>
                  <a:pt x="10424834" y="4173262"/>
                  <a:pt x="10474287" y="2847172"/>
                  <a:pt x="10578347" y="8921711"/>
                </a:cubicBezTo>
                <a:cubicBezTo>
                  <a:pt x="10579875" y="9010908"/>
                  <a:pt x="10612424" y="8746381"/>
                  <a:pt x="10636404" y="8660454"/>
                </a:cubicBezTo>
                <a:cubicBezTo>
                  <a:pt x="10670540" y="8538134"/>
                  <a:pt x="10713814" y="8418549"/>
                  <a:pt x="10752519" y="8297597"/>
                </a:cubicBezTo>
                <a:cubicBezTo>
                  <a:pt x="10771871" y="8166968"/>
                  <a:pt x="10792619" y="8036539"/>
                  <a:pt x="10810576" y="7905711"/>
                </a:cubicBezTo>
                <a:cubicBezTo>
                  <a:pt x="10826488" y="7789780"/>
                  <a:pt x="10836654" y="7673075"/>
                  <a:pt x="10854119" y="7557368"/>
                </a:cubicBezTo>
                <a:cubicBezTo>
                  <a:pt x="10875369" y="7416588"/>
                  <a:pt x="10905440" y="7277234"/>
                  <a:pt x="10926690" y="7136454"/>
                </a:cubicBezTo>
                <a:cubicBezTo>
                  <a:pt x="10944155" y="7020747"/>
                  <a:pt x="10950995" y="6903537"/>
                  <a:pt x="10970233" y="6788111"/>
                </a:cubicBezTo>
                <a:cubicBezTo>
                  <a:pt x="10989732" y="6671117"/>
                  <a:pt x="11023305" y="6556762"/>
                  <a:pt x="11042804" y="6439768"/>
                </a:cubicBezTo>
                <a:cubicBezTo>
                  <a:pt x="11083514" y="6195509"/>
                  <a:pt x="11083684" y="6064687"/>
                  <a:pt x="11115376" y="5830168"/>
                </a:cubicBezTo>
                <a:cubicBezTo>
                  <a:pt x="11127839" y="5737944"/>
                  <a:pt x="11144405" y="5646321"/>
                  <a:pt x="11158919" y="5554397"/>
                </a:cubicBezTo>
                <a:cubicBezTo>
                  <a:pt x="11187545" y="5153623"/>
                  <a:pt x="11148512" y="5560145"/>
                  <a:pt x="11231490" y="5089940"/>
                </a:cubicBezTo>
                <a:cubicBezTo>
                  <a:pt x="11318972" y="4594209"/>
                  <a:pt x="11202452" y="5089976"/>
                  <a:pt x="11304062" y="4683540"/>
                </a:cubicBezTo>
                <a:cubicBezTo>
                  <a:pt x="11311846" y="4605695"/>
                  <a:pt x="11318830" y="4515229"/>
                  <a:pt x="11333090" y="4436797"/>
                </a:cubicBezTo>
                <a:cubicBezTo>
                  <a:pt x="11336658" y="4417171"/>
                  <a:pt x="11342766" y="4398092"/>
                  <a:pt x="11347604" y="4378740"/>
                </a:cubicBezTo>
                <a:cubicBezTo>
                  <a:pt x="11352442" y="4431959"/>
                  <a:pt x="11361752" y="4484960"/>
                  <a:pt x="11362119" y="4538397"/>
                </a:cubicBezTo>
                <a:cubicBezTo>
                  <a:pt x="11390193" y="8623169"/>
                  <a:pt x="10418394" y="9560636"/>
                  <a:pt x="11449204" y="8529826"/>
                </a:cubicBezTo>
                <a:cubicBezTo>
                  <a:pt x="11525455" y="8186700"/>
                  <a:pt x="11521242" y="8231825"/>
                  <a:pt x="11579833" y="7804111"/>
                </a:cubicBezTo>
                <a:cubicBezTo>
                  <a:pt x="11606954" y="7606129"/>
                  <a:pt x="11621842" y="7406506"/>
                  <a:pt x="11652404" y="7209026"/>
                </a:cubicBezTo>
                <a:cubicBezTo>
                  <a:pt x="11684768" y="6999907"/>
                  <a:pt x="11740181" y="6794613"/>
                  <a:pt x="11768519" y="6584911"/>
                </a:cubicBezTo>
                <a:cubicBezTo>
                  <a:pt x="11836992" y="6078210"/>
                  <a:pt x="11870380" y="5567079"/>
                  <a:pt x="11942690" y="5060911"/>
                </a:cubicBezTo>
                <a:cubicBezTo>
                  <a:pt x="11976557" y="4823844"/>
                  <a:pt x="12012749" y="4587098"/>
                  <a:pt x="12044290" y="4349711"/>
                </a:cubicBezTo>
                <a:cubicBezTo>
                  <a:pt x="12104675" y="3895233"/>
                  <a:pt x="12135404" y="3436254"/>
                  <a:pt x="12218462" y="2985368"/>
                </a:cubicBezTo>
                <a:cubicBezTo>
                  <a:pt x="12252329" y="2801521"/>
                  <a:pt x="12291203" y="2618526"/>
                  <a:pt x="12320062" y="2433826"/>
                </a:cubicBezTo>
                <a:cubicBezTo>
                  <a:pt x="12473888" y="1449337"/>
                  <a:pt x="12271956" y="2477026"/>
                  <a:pt x="12421662" y="1853254"/>
                </a:cubicBezTo>
                <a:cubicBezTo>
                  <a:pt x="12434286" y="1800656"/>
                  <a:pt x="12440082" y="1746638"/>
                  <a:pt x="12450690" y="1693597"/>
                </a:cubicBezTo>
                <a:cubicBezTo>
                  <a:pt x="12454602" y="1674036"/>
                  <a:pt x="12467407" y="1615714"/>
                  <a:pt x="12465204" y="1635540"/>
                </a:cubicBezTo>
                <a:cubicBezTo>
                  <a:pt x="12453341" y="1742306"/>
                  <a:pt x="12434069" y="1848150"/>
                  <a:pt x="12421662" y="1954854"/>
                </a:cubicBezTo>
                <a:cubicBezTo>
                  <a:pt x="12409874" y="2056231"/>
                  <a:pt x="12406845" y="2158589"/>
                  <a:pt x="12392633" y="2259654"/>
                </a:cubicBezTo>
                <a:cubicBezTo>
                  <a:pt x="12363281" y="2468377"/>
                  <a:pt x="12324900" y="2675730"/>
                  <a:pt x="12291033" y="2883768"/>
                </a:cubicBezTo>
                <a:cubicBezTo>
                  <a:pt x="12281357" y="3875578"/>
                  <a:pt x="12348951" y="4871158"/>
                  <a:pt x="12262004" y="5859197"/>
                </a:cubicBezTo>
                <a:cubicBezTo>
                  <a:pt x="12227861" y="6247187"/>
                  <a:pt x="12183709" y="5084011"/>
                  <a:pt x="12131376" y="4698054"/>
                </a:cubicBezTo>
                <a:cubicBezTo>
                  <a:pt x="12106258" y="4512808"/>
                  <a:pt x="12056213" y="4331573"/>
                  <a:pt x="12029776" y="4146511"/>
                </a:cubicBezTo>
                <a:cubicBezTo>
                  <a:pt x="11978771" y="3789479"/>
                  <a:pt x="11938581" y="3430949"/>
                  <a:pt x="11899147" y="3072454"/>
                </a:cubicBezTo>
                <a:cubicBezTo>
                  <a:pt x="11885352" y="2947048"/>
                  <a:pt x="11885236" y="2820336"/>
                  <a:pt x="11870119" y="2695083"/>
                </a:cubicBezTo>
                <a:cubicBezTo>
                  <a:pt x="11701963" y="1301795"/>
                  <a:pt x="11840469" y="2659850"/>
                  <a:pt x="11783033" y="2085483"/>
                </a:cubicBezTo>
                <a:cubicBezTo>
                  <a:pt x="11688138" y="2528327"/>
                  <a:pt x="11720993" y="2351334"/>
                  <a:pt x="11623376" y="3115997"/>
                </a:cubicBezTo>
                <a:lnTo>
                  <a:pt x="11449204" y="4480340"/>
                </a:lnTo>
                <a:cubicBezTo>
                  <a:pt x="11403665" y="5618846"/>
                  <a:pt x="11399131" y="5336339"/>
                  <a:pt x="11463719" y="6918740"/>
                </a:cubicBezTo>
                <a:cubicBezTo>
                  <a:pt x="11475958" y="7218604"/>
                  <a:pt x="11502891" y="7283408"/>
                  <a:pt x="11536290" y="7528340"/>
                </a:cubicBezTo>
                <a:cubicBezTo>
                  <a:pt x="11542209" y="7571749"/>
                  <a:pt x="11544142" y="7615667"/>
                  <a:pt x="11550804" y="7658968"/>
                </a:cubicBezTo>
                <a:cubicBezTo>
                  <a:pt x="11553837" y="7678684"/>
                  <a:pt x="11552857" y="7701449"/>
                  <a:pt x="11565319" y="7717026"/>
                </a:cubicBezTo>
                <a:cubicBezTo>
                  <a:pt x="11574877" y="7728973"/>
                  <a:pt x="11594348" y="7726702"/>
                  <a:pt x="11608862" y="7731540"/>
                </a:cubicBezTo>
                <a:cubicBezTo>
                  <a:pt x="11639543" y="7608814"/>
                  <a:pt x="11664983" y="7516856"/>
                  <a:pt x="11681433" y="7383197"/>
                </a:cubicBezTo>
                <a:cubicBezTo>
                  <a:pt x="11710542" y="7146684"/>
                  <a:pt x="11714828" y="6907052"/>
                  <a:pt x="11754004" y="6671997"/>
                </a:cubicBezTo>
                <a:cubicBezTo>
                  <a:pt x="11825948" y="6240333"/>
                  <a:pt x="11964141" y="5491032"/>
                  <a:pt x="12015262" y="4988340"/>
                </a:cubicBezTo>
                <a:cubicBezTo>
                  <a:pt x="12054571" y="4601807"/>
                  <a:pt x="12073957" y="4213347"/>
                  <a:pt x="12116862" y="3827197"/>
                </a:cubicBezTo>
                <a:cubicBezTo>
                  <a:pt x="12136888" y="3646958"/>
                  <a:pt x="12177477" y="3469574"/>
                  <a:pt x="12203947" y="3290168"/>
                </a:cubicBezTo>
                <a:cubicBezTo>
                  <a:pt x="12221027" y="3174404"/>
                  <a:pt x="12229504" y="3057453"/>
                  <a:pt x="12247490" y="2941826"/>
                </a:cubicBezTo>
                <a:cubicBezTo>
                  <a:pt x="12263387" y="2839628"/>
                  <a:pt x="12288141" y="2738977"/>
                  <a:pt x="12305547" y="2637026"/>
                </a:cubicBezTo>
                <a:cubicBezTo>
                  <a:pt x="12322014" y="2540577"/>
                  <a:pt x="12370774" y="2251329"/>
                  <a:pt x="12349090" y="2346740"/>
                </a:cubicBezTo>
                <a:cubicBezTo>
                  <a:pt x="12324900" y="2453178"/>
                  <a:pt x="12304370" y="2560515"/>
                  <a:pt x="12276519" y="2666054"/>
                </a:cubicBezTo>
                <a:cubicBezTo>
                  <a:pt x="12212422" y="2908948"/>
                  <a:pt x="12127814" y="3146542"/>
                  <a:pt x="12073319" y="3391768"/>
                </a:cubicBezTo>
                <a:cubicBezTo>
                  <a:pt x="12044290" y="3522397"/>
                  <a:pt x="12011589" y="3652263"/>
                  <a:pt x="11986233" y="3783654"/>
                </a:cubicBezTo>
                <a:cubicBezTo>
                  <a:pt x="11696886" y="5282999"/>
                  <a:pt x="12102690" y="3311756"/>
                  <a:pt x="11841090" y="4567426"/>
                </a:cubicBezTo>
                <a:cubicBezTo>
                  <a:pt x="11845928" y="4785140"/>
                  <a:pt x="11786740" y="5013975"/>
                  <a:pt x="11855604" y="5220568"/>
                </a:cubicBezTo>
                <a:cubicBezTo>
                  <a:pt x="11876130" y="5282147"/>
                  <a:pt x="11977848" y="5172429"/>
                  <a:pt x="12029776" y="5133483"/>
                </a:cubicBezTo>
                <a:cubicBezTo>
                  <a:pt x="12076383" y="5098528"/>
                  <a:pt x="12111149" y="5049621"/>
                  <a:pt x="12145890" y="5002854"/>
                </a:cubicBezTo>
                <a:cubicBezTo>
                  <a:pt x="12237124" y="4880039"/>
                  <a:pt x="12319184" y="4750661"/>
                  <a:pt x="12407147" y="4625483"/>
                </a:cubicBezTo>
                <a:cubicBezTo>
                  <a:pt x="12444982" y="4571642"/>
                  <a:pt x="12495434" y="4525458"/>
                  <a:pt x="12523262" y="4465826"/>
                </a:cubicBezTo>
                <a:cubicBezTo>
                  <a:pt x="12823670" y="3822093"/>
                  <a:pt x="12460405" y="4580900"/>
                  <a:pt x="12711947" y="4102968"/>
                </a:cubicBezTo>
                <a:cubicBezTo>
                  <a:pt x="12734140" y="4060802"/>
                  <a:pt x="12749715" y="4015454"/>
                  <a:pt x="12770004" y="3972340"/>
                </a:cubicBezTo>
                <a:cubicBezTo>
                  <a:pt x="12788430" y="3933186"/>
                  <a:pt x="12808709" y="3894931"/>
                  <a:pt x="12828062" y="3856226"/>
                </a:cubicBezTo>
                <a:cubicBezTo>
                  <a:pt x="12808709" y="3836873"/>
                  <a:pt x="12797354" y="3797155"/>
                  <a:pt x="12770004" y="3798168"/>
                </a:cubicBezTo>
                <a:cubicBezTo>
                  <a:pt x="12622818" y="3803619"/>
                  <a:pt x="12260767" y="3928512"/>
                  <a:pt x="12116862" y="3957826"/>
                </a:cubicBezTo>
                <a:cubicBezTo>
                  <a:pt x="11637020" y="4055571"/>
                  <a:pt x="11515788" y="4030098"/>
                  <a:pt x="10984747" y="4088454"/>
                </a:cubicBezTo>
                <a:cubicBezTo>
                  <a:pt x="9567261" y="4244222"/>
                  <a:pt x="11186567" y="4158092"/>
                  <a:pt x="8909204" y="4204568"/>
                </a:cubicBezTo>
                <a:cubicBezTo>
                  <a:pt x="1792746" y="4154977"/>
                  <a:pt x="4814874" y="4207349"/>
                  <a:pt x="10331604" y="4088454"/>
                </a:cubicBezTo>
                <a:cubicBezTo>
                  <a:pt x="10714214" y="4080208"/>
                  <a:pt x="11096134" y="4051823"/>
                  <a:pt x="11478233" y="4030397"/>
                </a:cubicBezTo>
                <a:cubicBezTo>
                  <a:pt x="11613832" y="4022793"/>
                  <a:pt x="11749166" y="4011044"/>
                  <a:pt x="11884633" y="4001368"/>
                </a:cubicBezTo>
                <a:cubicBezTo>
                  <a:pt x="12107185" y="4011044"/>
                  <a:pt x="12336862" y="3973705"/>
                  <a:pt x="12552290" y="4030397"/>
                </a:cubicBezTo>
                <a:cubicBezTo>
                  <a:pt x="12605224" y="4044327"/>
                  <a:pt x="12477087" y="4110146"/>
                  <a:pt x="12436176" y="4146511"/>
                </a:cubicBezTo>
                <a:cubicBezTo>
                  <a:pt x="12389868" y="4187674"/>
                  <a:pt x="12345648" y="4233368"/>
                  <a:pt x="12291033" y="4262626"/>
                </a:cubicBezTo>
                <a:cubicBezTo>
                  <a:pt x="12203001" y="4309786"/>
                  <a:pt x="11623274" y="4505673"/>
                  <a:pt x="11608862" y="4509368"/>
                </a:cubicBezTo>
                <a:cubicBezTo>
                  <a:pt x="11104009" y="4638817"/>
                  <a:pt x="10585737" y="4703034"/>
                  <a:pt x="10070347" y="4770626"/>
                </a:cubicBezTo>
                <a:lnTo>
                  <a:pt x="9126919" y="4886740"/>
                </a:lnTo>
                <a:cubicBezTo>
                  <a:pt x="7000683" y="4878609"/>
                  <a:pt x="3655464" y="5402116"/>
                  <a:pt x="1071490" y="4756111"/>
                </a:cubicBezTo>
                <a:cubicBezTo>
                  <a:pt x="1076328" y="4741597"/>
                  <a:pt x="1075186" y="4723386"/>
                  <a:pt x="1086004" y="4712568"/>
                </a:cubicBezTo>
                <a:cubicBezTo>
                  <a:pt x="1132560" y="4666012"/>
                  <a:pt x="1197772" y="4655326"/>
                  <a:pt x="1260176" y="4654511"/>
                </a:cubicBezTo>
                <a:lnTo>
                  <a:pt x="11158919" y="4538397"/>
                </a:lnTo>
                <a:cubicBezTo>
                  <a:pt x="11299224" y="4523883"/>
                  <a:pt x="11440340" y="4515778"/>
                  <a:pt x="11579833" y="4494854"/>
                </a:cubicBezTo>
                <a:cubicBezTo>
                  <a:pt x="11634385" y="4486671"/>
                  <a:pt x="11688650" y="4472717"/>
                  <a:pt x="11739490" y="4451311"/>
                </a:cubicBezTo>
                <a:cubicBezTo>
                  <a:pt x="11781556" y="4433599"/>
                  <a:pt x="11900967" y="4383780"/>
                  <a:pt x="11855604" y="4378740"/>
                </a:cubicBezTo>
                <a:cubicBezTo>
                  <a:pt x="11665985" y="4357672"/>
                  <a:pt x="11169908" y="4498825"/>
                  <a:pt x="11013776" y="4523883"/>
                </a:cubicBezTo>
                <a:cubicBezTo>
                  <a:pt x="10362708" y="4628375"/>
                  <a:pt x="10236686" y="4613604"/>
                  <a:pt x="9576862" y="4639997"/>
                </a:cubicBezTo>
                <a:lnTo>
                  <a:pt x="2871262" y="4581940"/>
                </a:lnTo>
                <a:cubicBezTo>
                  <a:pt x="2770837" y="4580874"/>
                  <a:pt x="2766338" y="4575995"/>
                  <a:pt x="2697090" y="4552911"/>
                </a:cubicBezTo>
                <a:cubicBezTo>
                  <a:pt x="2716442" y="4538397"/>
                  <a:pt x="2733041" y="4519193"/>
                  <a:pt x="2755147" y="4509368"/>
                </a:cubicBezTo>
                <a:cubicBezTo>
                  <a:pt x="2777690" y="4499349"/>
                  <a:pt x="2803139" y="4496961"/>
                  <a:pt x="2827719" y="4494854"/>
                </a:cubicBezTo>
                <a:cubicBezTo>
                  <a:pt x="2972652" y="4482431"/>
                  <a:pt x="3117858" y="4472971"/>
                  <a:pt x="3263147" y="4465826"/>
                </a:cubicBezTo>
                <a:cubicBezTo>
                  <a:pt x="3413025" y="4458455"/>
                  <a:pt x="3563109" y="4456149"/>
                  <a:pt x="3713090" y="4451311"/>
                </a:cubicBezTo>
                <a:lnTo>
                  <a:pt x="9867147" y="4465826"/>
                </a:lnTo>
                <a:cubicBezTo>
                  <a:pt x="9925388" y="4467226"/>
                  <a:pt x="9796314" y="4559798"/>
                  <a:pt x="9751033" y="4596454"/>
                </a:cubicBezTo>
                <a:cubicBezTo>
                  <a:pt x="9693633" y="4642920"/>
                  <a:pt x="9632037" y="4688131"/>
                  <a:pt x="9562347" y="4712568"/>
                </a:cubicBezTo>
                <a:cubicBezTo>
                  <a:pt x="9257547" y="4819446"/>
                  <a:pt x="8952526" y="4938286"/>
                  <a:pt x="8633433" y="4988340"/>
                </a:cubicBezTo>
                <a:cubicBezTo>
                  <a:pt x="8195561" y="5057026"/>
                  <a:pt x="7578534" y="5159321"/>
                  <a:pt x="7138462" y="5206054"/>
                </a:cubicBezTo>
                <a:cubicBezTo>
                  <a:pt x="6129674" y="5313182"/>
                  <a:pt x="6355163" y="5259702"/>
                  <a:pt x="5324176" y="5307654"/>
                </a:cubicBezTo>
                <a:cubicBezTo>
                  <a:pt x="5009445" y="5322293"/>
                  <a:pt x="4695444" y="5350360"/>
                  <a:pt x="4380747" y="5365711"/>
                </a:cubicBezTo>
                <a:cubicBezTo>
                  <a:pt x="3712822" y="5398293"/>
                  <a:pt x="1971520" y="5430363"/>
                  <a:pt x="1623033" y="5438283"/>
                </a:cubicBezTo>
                <a:cubicBezTo>
                  <a:pt x="1507440" y="5454796"/>
                  <a:pt x="1213271" y="5481826"/>
                  <a:pt x="1608519" y="5481826"/>
                </a:cubicBezTo>
                <a:lnTo>
                  <a:pt x="13568290" y="5467311"/>
                </a:lnTo>
                <a:cubicBezTo>
                  <a:pt x="13650538" y="5447959"/>
                  <a:pt x="13768164" y="5479557"/>
                  <a:pt x="13815033" y="5409254"/>
                </a:cubicBezTo>
                <a:cubicBezTo>
                  <a:pt x="13855378" y="5348737"/>
                  <a:pt x="13668105" y="5407055"/>
                  <a:pt x="13597319" y="5423768"/>
                </a:cubicBezTo>
                <a:cubicBezTo>
                  <a:pt x="13318554" y="5489588"/>
                  <a:pt x="13050649" y="5598722"/>
                  <a:pt x="12770004" y="5655997"/>
                </a:cubicBezTo>
                <a:cubicBezTo>
                  <a:pt x="12532937" y="5704378"/>
                  <a:pt x="12297743" y="5763067"/>
                  <a:pt x="12058804" y="5801140"/>
                </a:cubicBezTo>
                <a:cubicBezTo>
                  <a:pt x="11725367" y="5854270"/>
                  <a:pt x="9603740" y="6167295"/>
                  <a:pt x="8981776" y="6207540"/>
                </a:cubicBezTo>
                <a:cubicBezTo>
                  <a:pt x="8542322" y="6235975"/>
                  <a:pt x="8101243" y="6226892"/>
                  <a:pt x="7660976" y="6236568"/>
                </a:cubicBezTo>
                <a:lnTo>
                  <a:pt x="926347" y="6222054"/>
                </a:lnTo>
                <a:cubicBezTo>
                  <a:pt x="900294" y="6221884"/>
                  <a:pt x="974383" y="6201789"/>
                  <a:pt x="998919" y="6193026"/>
                </a:cubicBezTo>
                <a:cubicBezTo>
                  <a:pt x="1134879" y="6144469"/>
                  <a:pt x="1147192" y="6136275"/>
                  <a:pt x="1303719" y="6134968"/>
                </a:cubicBezTo>
                <a:lnTo>
                  <a:pt x="9823604" y="6076911"/>
                </a:lnTo>
                <a:cubicBezTo>
                  <a:pt x="9857471" y="6067235"/>
                  <a:pt x="9925204" y="6012661"/>
                  <a:pt x="9925204" y="6047883"/>
                </a:cubicBezTo>
                <a:cubicBezTo>
                  <a:pt x="9925204" y="6086889"/>
                  <a:pt x="9856276" y="6084632"/>
                  <a:pt x="9823604" y="6105940"/>
                </a:cubicBezTo>
                <a:cubicBezTo>
                  <a:pt x="9744920" y="6157256"/>
                  <a:pt x="9670932" y="6215643"/>
                  <a:pt x="9591376" y="6265597"/>
                </a:cubicBezTo>
                <a:cubicBezTo>
                  <a:pt x="9462782" y="6346342"/>
                  <a:pt x="9335302" y="6429920"/>
                  <a:pt x="9199490" y="6497826"/>
                </a:cubicBezTo>
                <a:cubicBezTo>
                  <a:pt x="8396453" y="6899344"/>
                  <a:pt x="8716070" y="6717756"/>
                  <a:pt x="7864176" y="6947768"/>
                </a:cubicBezTo>
                <a:cubicBezTo>
                  <a:pt x="7605587" y="7017587"/>
                  <a:pt x="7355794" y="7119276"/>
                  <a:pt x="7094919" y="7179997"/>
                </a:cubicBezTo>
                <a:cubicBezTo>
                  <a:pt x="6793563" y="7250140"/>
                  <a:pt x="6487379" y="7300003"/>
                  <a:pt x="6180519" y="7339654"/>
                </a:cubicBezTo>
                <a:cubicBezTo>
                  <a:pt x="4611322" y="7542416"/>
                  <a:pt x="4727353" y="7508493"/>
                  <a:pt x="3335719" y="7542854"/>
                </a:cubicBezTo>
                <a:cubicBezTo>
                  <a:pt x="3243795" y="7533178"/>
                  <a:pt x="2977273" y="7555163"/>
                  <a:pt x="3059947" y="7513826"/>
                </a:cubicBezTo>
                <a:cubicBezTo>
                  <a:pt x="3213613" y="7436993"/>
                  <a:pt x="3397574" y="7448866"/>
                  <a:pt x="3567947" y="7426740"/>
                </a:cubicBezTo>
                <a:cubicBezTo>
                  <a:pt x="6329044" y="7068156"/>
                  <a:pt x="3435570" y="7418673"/>
                  <a:pt x="5382233" y="7238054"/>
                </a:cubicBezTo>
                <a:cubicBezTo>
                  <a:pt x="6401486" y="7143484"/>
                  <a:pt x="5784539" y="7169403"/>
                  <a:pt x="6790119" y="7034854"/>
                </a:cubicBezTo>
                <a:cubicBezTo>
                  <a:pt x="7243959" y="6974129"/>
                  <a:pt x="7705053" y="6962886"/>
                  <a:pt x="8154462" y="6875197"/>
                </a:cubicBezTo>
                <a:cubicBezTo>
                  <a:pt x="8887990" y="6732070"/>
                  <a:pt x="8548517" y="6779879"/>
                  <a:pt x="9170462" y="6715540"/>
                </a:cubicBezTo>
                <a:cubicBezTo>
                  <a:pt x="9310767" y="6667159"/>
                  <a:pt x="9448194" y="6609447"/>
                  <a:pt x="9591376" y="6570397"/>
                </a:cubicBezTo>
                <a:cubicBezTo>
                  <a:pt x="9681523" y="6545811"/>
                  <a:pt x="9419963" y="6646327"/>
                  <a:pt x="9330119" y="6671997"/>
                </a:cubicBezTo>
                <a:cubicBezTo>
                  <a:pt x="9194652" y="6710702"/>
                  <a:pt x="9060908" y="6756041"/>
                  <a:pt x="8923719" y="6788111"/>
                </a:cubicBezTo>
                <a:cubicBezTo>
                  <a:pt x="8169584" y="6964402"/>
                  <a:pt x="8275078" y="6928041"/>
                  <a:pt x="7515833" y="6991311"/>
                </a:cubicBezTo>
                <a:cubicBezTo>
                  <a:pt x="7240062" y="7039692"/>
                  <a:pt x="6966005" y="7099145"/>
                  <a:pt x="6688519" y="7136454"/>
                </a:cubicBezTo>
                <a:cubicBezTo>
                  <a:pt x="6389843" y="7176612"/>
                  <a:pt x="6089517" y="7206541"/>
                  <a:pt x="5788633" y="7223540"/>
                </a:cubicBezTo>
                <a:cubicBezTo>
                  <a:pt x="5232802" y="7254943"/>
                  <a:pt x="3562801" y="7287178"/>
                  <a:pt x="4119490" y="7281597"/>
                </a:cubicBezTo>
                <a:lnTo>
                  <a:pt x="9910690" y="7223540"/>
                </a:lnTo>
                <a:cubicBezTo>
                  <a:pt x="10181623" y="7194511"/>
                  <a:pt x="10453914" y="7176159"/>
                  <a:pt x="10723490" y="7136454"/>
                </a:cubicBezTo>
                <a:cubicBezTo>
                  <a:pt x="11078399" y="7084181"/>
                  <a:pt x="11427066" y="6992263"/>
                  <a:pt x="11783033" y="6947768"/>
                </a:cubicBezTo>
                <a:lnTo>
                  <a:pt x="12015262" y="6918740"/>
                </a:lnTo>
                <a:cubicBezTo>
                  <a:pt x="12296151" y="6798359"/>
                  <a:pt x="12277993" y="6820280"/>
                  <a:pt x="11463719" y="6904226"/>
                </a:cubicBezTo>
                <a:cubicBezTo>
                  <a:pt x="9653309" y="7090866"/>
                  <a:pt x="11875548" y="6983885"/>
                  <a:pt x="9780062" y="7049368"/>
                </a:cubicBezTo>
                <a:cubicBezTo>
                  <a:pt x="7704519" y="6996149"/>
                  <a:pt x="5626886" y="6996958"/>
                  <a:pt x="3553433" y="6889711"/>
                </a:cubicBezTo>
                <a:cubicBezTo>
                  <a:pt x="3097489" y="6866128"/>
                  <a:pt x="2654440" y="6729510"/>
                  <a:pt x="2203604" y="6657483"/>
                </a:cubicBezTo>
                <a:cubicBezTo>
                  <a:pt x="1335928" y="6518860"/>
                  <a:pt x="1147655" y="6503371"/>
                  <a:pt x="360290" y="6410740"/>
                </a:cubicBezTo>
                <a:cubicBezTo>
                  <a:pt x="263528" y="6386549"/>
                  <a:pt x="156935" y="6387067"/>
                  <a:pt x="70004" y="6338168"/>
                </a:cubicBezTo>
                <a:cubicBezTo>
                  <a:pt x="46150" y="6324750"/>
                  <a:pt x="102731" y="6290474"/>
                  <a:pt x="128062" y="6280111"/>
                </a:cubicBezTo>
                <a:cubicBezTo>
                  <a:pt x="211716" y="6245889"/>
                  <a:pt x="299809" y="6220071"/>
                  <a:pt x="389319" y="6207540"/>
                </a:cubicBezTo>
                <a:cubicBezTo>
                  <a:pt x="542942" y="6186033"/>
                  <a:pt x="698689" y="6181776"/>
                  <a:pt x="853776" y="6178511"/>
                </a:cubicBezTo>
                <a:lnTo>
                  <a:pt x="3147033" y="6149483"/>
                </a:lnTo>
                <a:lnTo>
                  <a:pt x="4003376" y="6091426"/>
                </a:lnTo>
                <a:cubicBezTo>
                  <a:pt x="4298290" y="6076680"/>
                  <a:pt x="4594436" y="6086325"/>
                  <a:pt x="4888747" y="6062397"/>
                </a:cubicBezTo>
                <a:cubicBezTo>
                  <a:pt x="5749745" y="5992397"/>
                  <a:pt x="5875558" y="5902308"/>
                  <a:pt x="6746576" y="5786626"/>
                </a:cubicBezTo>
                <a:cubicBezTo>
                  <a:pt x="7045316" y="5746950"/>
                  <a:pt x="7347096" y="5734177"/>
                  <a:pt x="7646462" y="5699540"/>
                </a:cubicBezTo>
                <a:cubicBezTo>
                  <a:pt x="8038317" y="5654201"/>
                  <a:pt x="8851416" y="5534466"/>
                  <a:pt x="9257547" y="5467311"/>
                </a:cubicBezTo>
                <a:cubicBezTo>
                  <a:pt x="10328437" y="5290235"/>
                  <a:pt x="10002634" y="5381672"/>
                  <a:pt x="10491262" y="5235083"/>
                </a:cubicBezTo>
                <a:cubicBezTo>
                  <a:pt x="8431095" y="5120624"/>
                  <a:pt x="11512782" y="5287233"/>
                  <a:pt x="5004862" y="5206054"/>
                </a:cubicBezTo>
                <a:cubicBezTo>
                  <a:pt x="4418998" y="5198746"/>
                  <a:pt x="3834043" y="5157673"/>
                  <a:pt x="3248633" y="5133483"/>
                </a:cubicBezTo>
                <a:cubicBezTo>
                  <a:pt x="3205090" y="5128645"/>
                  <a:pt x="3160507" y="5129594"/>
                  <a:pt x="3118004" y="5118968"/>
                </a:cubicBezTo>
                <a:cubicBezTo>
                  <a:pt x="3101081" y="5114737"/>
                  <a:pt x="3074462" y="5107384"/>
                  <a:pt x="3074462" y="5089940"/>
                </a:cubicBezTo>
                <a:cubicBezTo>
                  <a:pt x="3074462" y="5074641"/>
                  <a:pt x="3103799" y="5081108"/>
                  <a:pt x="3118004" y="5075426"/>
                </a:cubicBezTo>
                <a:cubicBezTo>
                  <a:pt x="3152215" y="5061742"/>
                  <a:pt x="3183971" y="5041260"/>
                  <a:pt x="3219604" y="5031883"/>
                </a:cubicBezTo>
                <a:cubicBezTo>
                  <a:pt x="3382568" y="4988997"/>
                  <a:pt x="3603579" y="4992776"/>
                  <a:pt x="3756633" y="4988340"/>
                </a:cubicBezTo>
                <a:lnTo>
                  <a:pt x="9402690" y="4828683"/>
                </a:lnTo>
                <a:cubicBezTo>
                  <a:pt x="9649433" y="4799654"/>
                  <a:pt x="9897539" y="4780499"/>
                  <a:pt x="10142919" y="4741597"/>
                </a:cubicBezTo>
                <a:cubicBezTo>
                  <a:pt x="10447247" y="4693350"/>
                  <a:pt x="10503827" y="4669675"/>
                  <a:pt x="10723490" y="4596454"/>
                </a:cubicBezTo>
                <a:cubicBezTo>
                  <a:pt x="10063102" y="4376330"/>
                  <a:pt x="10658212" y="4564251"/>
                  <a:pt x="8822119" y="4581940"/>
                </a:cubicBezTo>
                <a:lnTo>
                  <a:pt x="3103490" y="4639997"/>
                </a:lnTo>
                <a:lnTo>
                  <a:pt x="1332747" y="4625483"/>
                </a:lnTo>
                <a:lnTo>
                  <a:pt x="8807604" y="4596454"/>
                </a:lnTo>
                <a:cubicBezTo>
                  <a:pt x="9069563" y="4593692"/>
                  <a:pt x="9330365" y="4560828"/>
                  <a:pt x="9591376" y="4538397"/>
                </a:cubicBezTo>
                <a:lnTo>
                  <a:pt x="10665433" y="4436797"/>
                </a:lnTo>
                <a:lnTo>
                  <a:pt x="10941204" y="4378740"/>
                </a:lnTo>
                <a:cubicBezTo>
                  <a:pt x="10998990" y="4367556"/>
                  <a:pt x="11057413" y="4359940"/>
                  <a:pt x="11115376" y="4349711"/>
                </a:cubicBezTo>
                <a:cubicBezTo>
                  <a:pt x="11139670" y="4345424"/>
                  <a:pt x="11211736" y="4328667"/>
                  <a:pt x="11187947" y="4335197"/>
                </a:cubicBezTo>
                <a:cubicBezTo>
                  <a:pt x="10917469" y="4409446"/>
                  <a:pt x="10654239" y="4525002"/>
                  <a:pt x="10375147" y="4552911"/>
                </a:cubicBezTo>
                <a:cubicBezTo>
                  <a:pt x="9142721" y="4676154"/>
                  <a:pt x="9795609" y="4624460"/>
                  <a:pt x="8415719" y="4698054"/>
                </a:cubicBezTo>
                <a:lnTo>
                  <a:pt x="4758119" y="4683540"/>
                </a:lnTo>
                <a:cubicBezTo>
                  <a:pt x="4418291" y="4676152"/>
                  <a:pt x="4079775" y="4635522"/>
                  <a:pt x="3742119" y="4596454"/>
                </a:cubicBezTo>
                <a:cubicBezTo>
                  <a:pt x="3300954" y="4545410"/>
                  <a:pt x="3038922" y="4487746"/>
                  <a:pt x="2639033" y="4407768"/>
                </a:cubicBezTo>
                <a:cubicBezTo>
                  <a:pt x="2605166" y="4393254"/>
                  <a:pt x="2568091" y="4384664"/>
                  <a:pt x="2537433" y="4364226"/>
                </a:cubicBezTo>
                <a:cubicBezTo>
                  <a:pt x="2522919" y="4354550"/>
                  <a:pt x="2497507" y="4334305"/>
                  <a:pt x="2508404" y="4320683"/>
                </a:cubicBezTo>
                <a:cubicBezTo>
                  <a:pt x="2527519" y="4296789"/>
                  <a:pt x="2566972" y="4302744"/>
                  <a:pt x="2595490" y="4291654"/>
                </a:cubicBezTo>
                <a:cubicBezTo>
                  <a:pt x="3139315" y="4080167"/>
                  <a:pt x="2297748" y="4385589"/>
                  <a:pt x="3030919" y="4146511"/>
                </a:cubicBezTo>
                <a:cubicBezTo>
                  <a:pt x="3167679" y="4101915"/>
                  <a:pt x="3298225" y="4038038"/>
                  <a:pt x="3437319" y="4001368"/>
                </a:cubicBezTo>
                <a:cubicBezTo>
                  <a:pt x="3831098" y="3897553"/>
                  <a:pt x="4237634" y="3843290"/>
                  <a:pt x="4627490" y="3725597"/>
                </a:cubicBezTo>
                <a:cubicBezTo>
                  <a:pt x="4883909" y="3648187"/>
                  <a:pt x="5134100" y="3545897"/>
                  <a:pt x="5396747" y="3493368"/>
                </a:cubicBezTo>
                <a:cubicBezTo>
                  <a:pt x="5668657" y="3438986"/>
                  <a:pt x="5948666" y="3438683"/>
                  <a:pt x="6224062" y="3406283"/>
                </a:cubicBezTo>
                <a:cubicBezTo>
                  <a:pt x="6662836" y="3354663"/>
                  <a:pt x="7410490" y="3257384"/>
                  <a:pt x="7864176" y="3174054"/>
                </a:cubicBezTo>
                <a:cubicBezTo>
                  <a:pt x="8092831" y="3132056"/>
                  <a:pt x="8319964" y="3081804"/>
                  <a:pt x="8546347" y="3028911"/>
                </a:cubicBezTo>
                <a:cubicBezTo>
                  <a:pt x="8837719" y="2960833"/>
                  <a:pt x="9149574" y="2945012"/>
                  <a:pt x="9417204" y="2811197"/>
                </a:cubicBezTo>
                <a:cubicBezTo>
                  <a:pt x="9504290" y="2767654"/>
                  <a:pt x="9768863" y="2644407"/>
                  <a:pt x="9678462" y="2680568"/>
                </a:cubicBezTo>
                <a:cubicBezTo>
                  <a:pt x="9630081" y="2699921"/>
                  <a:pt x="9584156" y="2727188"/>
                  <a:pt x="9533319" y="2738626"/>
                </a:cubicBezTo>
                <a:cubicBezTo>
                  <a:pt x="9141977" y="2826678"/>
                  <a:pt x="8810672" y="2835132"/>
                  <a:pt x="8401204" y="2869254"/>
                </a:cubicBezTo>
                <a:lnTo>
                  <a:pt x="2508404" y="2811197"/>
                </a:lnTo>
                <a:cubicBezTo>
                  <a:pt x="2459786" y="2810613"/>
                  <a:pt x="2315016" y="2802714"/>
                  <a:pt x="2363262" y="2796683"/>
                </a:cubicBezTo>
                <a:cubicBezTo>
                  <a:pt x="2488173" y="2781069"/>
                  <a:pt x="2614843" y="2787006"/>
                  <a:pt x="2740633" y="2782168"/>
                </a:cubicBezTo>
                <a:cubicBezTo>
                  <a:pt x="3379262" y="2820873"/>
                  <a:pt x="4020336" y="2830341"/>
                  <a:pt x="4656519" y="2898283"/>
                </a:cubicBezTo>
                <a:cubicBezTo>
                  <a:pt x="6014614" y="3043322"/>
                  <a:pt x="7361190" y="3287819"/>
                  <a:pt x="8720519" y="3420797"/>
                </a:cubicBezTo>
                <a:lnTo>
                  <a:pt x="10055833" y="3551426"/>
                </a:lnTo>
                <a:cubicBezTo>
                  <a:pt x="10965395" y="3546588"/>
                  <a:pt x="11875171" y="3516590"/>
                  <a:pt x="12784519" y="3536911"/>
                </a:cubicBezTo>
                <a:cubicBezTo>
                  <a:pt x="12834318" y="3538024"/>
                  <a:pt x="12701145" y="3593731"/>
                  <a:pt x="12653890" y="3609483"/>
                </a:cubicBezTo>
                <a:cubicBezTo>
                  <a:pt x="12569258" y="3637694"/>
                  <a:pt x="12480984" y="3655190"/>
                  <a:pt x="12392633" y="3667540"/>
                </a:cubicBezTo>
                <a:cubicBezTo>
                  <a:pt x="11427514" y="3802449"/>
                  <a:pt x="11376396" y="3793001"/>
                  <a:pt x="10491262" y="3856226"/>
                </a:cubicBezTo>
                <a:cubicBezTo>
                  <a:pt x="9822933" y="3822976"/>
                  <a:pt x="7753746" y="3765603"/>
                  <a:pt x="6674004" y="3623997"/>
                </a:cubicBezTo>
                <a:cubicBezTo>
                  <a:pt x="6382213" y="3585729"/>
                  <a:pt x="6092334" y="3533418"/>
                  <a:pt x="5803147" y="3478854"/>
                </a:cubicBezTo>
                <a:cubicBezTo>
                  <a:pt x="5579345" y="3436627"/>
                  <a:pt x="5355125" y="3393965"/>
                  <a:pt x="5135490" y="3333711"/>
                </a:cubicBezTo>
                <a:cubicBezTo>
                  <a:pt x="4666027" y="3204920"/>
                  <a:pt x="4195388" y="3082653"/>
                  <a:pt x="3771147" y="2840226"/>
                </a:cubicBezTo>
                <a:cubicBezTo>
                  <a:pt x="3654401" y="2773513"/>
                  <a:pt x="3702002" y="2803804"/>
                  <a:pt x="3626004" y="2753140"/>
                </a:cubicBezTo>
                <a:cubicBezTo>
                  <a:pt x="3635680" y="2738626"/>
                  <a:pt x="3639887" y="2718252"/>
                  <a:pt x="3655033" y="2709597"/>
                </a:cubicBezTo>
                <a:cubicBezTo>
                  <a:pt x="3676452" y="2697358"/>
                  <a:pt x="3703768" y="2701439"/>
                  <a:pt x="3727604" y="2695083"/>
                </a:cubicBezTo>
                <a:cubicBezTo>
                  <a:pt x="3776410" y="2682068"/>
                  <a:pt x="3822962" y="2660075"/>
                  <a:pt x="3872747" y="2651540"/>
                </a:cubicBezTo>
                <a:cubicBezTo>
                  <a:pt x="4206104" y="2594393"/>
                  <a:pt x="4650214" y="2582577"/>
                  <a:pt x="4961319" y="2578968"/>
                </a:cubicBezTo>
                <a:lnTo>
                  <a:pt x="10491262" y="2535426"/>
                </a:lnTo>
                <a:cubicBezTo>
                  <a:pt x="10578348" y="2520912"/>
                  <a:pt x="10667091" y="2514169"/>
                  <a:pt x="10752519" y="2491883"/>
                </a:cubicBezTo>
                <a:cubicBezTo>
                  <a:pt x="10779816" y="2484762"/>
                  <a:pt x="10853218" y="2450504"/>
                  <a:pt x="10825090" y="2448340"/>
                </a:cubicBezTo>
                <a:cubicBezTo>
                  <a:pt x="10675473" y="2436831"/>
                  <a:pt x="10525128" y="2458016"/>
                  <a:pt x="10375147" y="2462854"/>
                </a:cubicBezTo>
                <a:cubicBezTo>
                  <a:pt x="10167109" y="2477368"/>
                  <a:pt x="9959561" y="2503804"/>
                  <a:pt x="9751033" y="2506397"/>
                </a:cubicBezTo>
                <a:cubicBezTo>
                  <a:pt x="7211114" y="2537977"/>
                  <a:pt x="4621822" y="2080817"/>
                  <a:pt x="2131033" y="2578968"/>
                </a:cubicBezTo>
                <a:cubicBezTo>
                  <a:pt x="2074440" y="2607265"/>
                  <a:pt x="2024933" y="2617167"/>
                  <a:pt x="2145547" y="2622511"/>
                </a:cubicBezTo>
                <a:lnTo>
                  <a:pt x="4366233" y="2709597"/>
                </a:lnTo>
                <a:lnTo>
                  <a:pt x="11724976" y="2607997"/>
                </a:lnTo>
                <a:cubicBezTo>
                  <a:pt x="11950018" y="2602300"/>
                  <a:pt x="12173675" y="2558685"/>
                  <a:pt x="12392633" y="2506397"/>
                </a:cubicBezTo>
                <a:cubicBezTo>
                  <a:pt x="12500147" y="2480722"/>
                  <a:pt x="12594801" y="2416821"/>
                  <a:pt x="12697433" y="2375768"/>
                </a:cubicBezTo>
                <a:cubicBezTo>
                  <a:pt x="12715954" y="2368360"/>
                  <a:pt x="12736138" y="2366092"/>
                  <a:pt x="12755490" y="2361254"/>
                </a:cubicBezTo>
                <a:cubicBezTo>
                  <a:pt x="12354061" y="2294351"/>
                  <a:pt x="12782034" y="2358496"/>
                  <a:pt x="11739490" y="2419311"/>
                </a:cubicBezTo>
                <a:cubicBezTo>
                  <a:pt x="11468844" y="2435099"/>
                  <a:pt x="11197623" y="2438664"/>
                  <a:pt x="10926690" y="2448340"/>
                </a:cubicBezTo>
                <a:lnTo>
                  <a:pt x="4700062" y="2390283"/>
                </a:lnTo>
                <a:cubicBezTo>
                  <a:pt x="4064965" y="2364152"/>
                  <a:pt x="3446379" y="2170380"/>
                  <a:pt x="2813204" y="2114511"/>
                </a:cubicBezTo>
                <a:cubicBezTo>
                  <a:pt x="2276078" y="2067117"/>
                  <a:pt x="2483843" y="2089204"/>
                  <a:pt x="2189090" y="2056454"/>
                </a:cubicBezTo>
                <a:cubicBezTo>
                  <a:pt x="4543306" y="879366"/>
                  <a:pt x="7453190" y="2015946"/>
                  <a:pt x="10084862" y="1969368"/>
                </a:cubicBezTo>
                <a:cubicBezTo>
                  <a:pt x="10209229" y="1967167"/>
                  <a:pt x="10326767" y="1911311"/>
                  <a:pt x="10447719" y="1882283"/>
                </a:cubicBezTo>
                <a:cubicBezTo>
                  <a:pt x="10676168" y="1768057"/>
                  <a:pt x="10577136" y="1830796"/>
                  <a:pt x="10055833" y="1882283"/>
                </a:cubicBezTo>
                <a:cubicBezTo>
                  <a:pt x="8889202" y="1997506"/>
                  <a:pt x="9826923" y="1920204"/>
                  <a:pt x="8575376" y="2012911"/>
                </a:cubicBezTo>
                <a:lnTo>
                  <a:pt x="3553433" y="1998397"/>
                </a:lnTo>
                <a:cubicBezTo>
                  <a:pt x="3305952" y="1995280"/>
                  <a:pt x="3060340" y="1953771"/>
                  <a:pt x="2813204" y="1940340"/>
                </a:cubicBezTo>
                <a:cubicBezTo>
                  <a:pt x="2615076" y="1929572"/>
                  <a:pt x="2416481" y="1930664"/>
                  <a:pt x="2218119" y="1925826"/>
                </a:cubicBezTo>
                <a:cubicBezTo>
                  <a:pt x="2152368" y="1903908"/>
                  <a:pt x="2114301" y="1901366"/>
                  <a:pt x="2290690" y="1867768"/>
                </a:cubicBezTo>
                <a:cubicBezTo>
                  <a:pt x="2454018" y="1836658"/>
                  <a:pt x="2618904" y="1813337"/>
                  <a:pt x="2784176" y="1795197"/>
                </a:cubicBezTo>
                <a:cubicBezTo>
                  <a:pt x="3015819" y="1769773"/>
                  <a:pt x="3248633" y="1756492"/>
                  <a:pt x="3480862" y="1737140"/>
                </a:cubicBezTo>
                <a:lnTo>
                  <a:pt x="7777090" y="1766168"/>
                </a:lnTo>
                <a:cubicBezTo>
                  <a:pt x="7840140" y="1768159"/>
                  <a:pt x="7674596" y="1841092"/>
                  <a:pt x="7617433" y="1867768"/>
                </a:cubicBezTo>
                <a:cubicBezTo>
                  <a:pt x="7383709" y="1976839"/>
                  <a:pt x="7156453" y="2110013"/>
                  <a:pt x="6906233" y="2172568"/>
                </a:cubicBezTo>
                <a:cubicBezTo>
                  <a:pt x="6112453" y="2371014"/>
                  <a:pt x="5489368" y="2540983"/>
                  <a:pt x="4612976" y="2637026"/>
                </a:cubicBezTo>
                <a:cubicBezTo>
                  <a:pt x="3640259" y="2743625"/>
                  <a:pt x="2594655" y="2840419"/>
                  <a:pt x="1652062" y="3057940"/>
                </a:cubicBezTo>
                <a:cubicBezTo>
                  <a:pt x="1400481" y="3115997"/>
                  <a:pt x="1147121" y="3166822"/>
                  <a:pt x="897319" y="3232111"/>
                </a:cubicBezTo>
                <a:cubicBezTo>
                  <a:pt x="497478" y="3336615"/>
                  <a:pt x="435755" y="3368065"/>
                  <a:pt x="113547" y="3493368"/>
                </a:cubicBezTo>
                <a:cubicBezTo>
                  <a:pt x="84519" y="3517559"/>
                  <a:pt x="51345" y="3537503"/>
                  <a:pt x="26462" y="3565940"/>
                </a:cubicBezTo>
                <a:cubicBezTo>
                  <a:pt x="16387" y="3577454"/>
                  <a:pt x="0" y="3599925"/>
                  <a:pt x="11947" y="3609483"/>
                </a:cubicBezTo>
                <a:cubicBezTo>
                  <a:pt x="34927" y="3627867"/>
                  <a:pt x="69609" y="3623465"/>
                  <a:pt x="99033" y="3623997"/>
                </a:cubicBezTo>
                <a:lnTo>
                  <a:pt x="2421319" y="3653026"/>
                </a:lnTo>
                <a:lnTo>
                  <a:pt x="4554919" y="3711083"/>
                </a:lnTo>
                <a:cubicBezTo>
                  <a:pt x="6370764" y="3778965"/>
                  <a:pt x="4693231" y="3767237"/>
                  <a:pt x="6456290" y="3798168"/>
                </a:cubicBezTo>
                <a:lnTo>
                  <a:pt x="8009319" y="3812683"/>
                </a:lnTo>
                <a:cubicBezTo>
                  <a:pt x="7681249" y="3956214"/>
                  <a:pt x="7448873" y="4081763"/>
                  <a:pt x="7094919" y="4146511"/>
                </a:cubicBezTo>
                <a:cubicBezTo>
                  <a:pt x="6704142" y="4217994"/>
                  <a:pt x="5976403" y="4262147"/>
                  <a:pt x="5585433" y="4291654"/>
                </a:cubicBezTo>
                <a:lnTo>
                  <a:pt x="2145547" y="4277140"/>
                </a:lnTo>
                <a:cubicBezTo>
                  <a:pt x="2045845" y="4274383"/>
                  <a:pt x="2336924" y="4217413"/>
                  <a:pt x="2435833" y="4204568"/>
                </a:cubicBezTo>
                <a:cubicBezTo>
                  <a:pt x="2862539" y="4149152"/>
                  <a:pt x="3594789" y="4105751"/>
                  <a:pt x="4032404" y="4102968"/>
                </a:cubicBezTo>
                <a:lnTo>
                  <a:pt x="12392633" y="4073940"/>
                </a:lnTo>
                <a:lnTo>
                  <a:pt x="12755490" y="4015883"/>
                </a:lnTo>
                <a:cubicBezTo>
                  <a:pt x="12798835" y="4009509"/>
                  <a:pt x="12909640" y="3964406"/>
                  <a:pt x="12886119" y="4001368"/>
                </a:cubicBezTo>
                <a:cubicBezTo>
                  <a:pt x="12834170" y="4083002"/>
                  <a:pt x="12738294" y="4128223"/>
                  <a:pt x="12653890" y="4175540"/>
                </a:cubicBezTo>
                <a:cubicBezTo>
                  <a:pt x="12417975" y="4307795"/>
                  <a:pt x="12190884" y="4474117"/>
                  <a:pt x="11928176" y="4538397"/>
                </a:cubicBezTo>
                <a:cubicBezTo>
                  <a:pt x="10526087" y="4881462"/>
                  <a:pt x="10889051" y="4841024"/>
                  <a:pt x="9736519" y="4988340"/>
                </a:cubicBezTo>
                <a:cubicBezTo>
                  <a:pt x="9369243" y="5035285"/>
                  <a:pt x="9002218" y="5085904"/>
                  <a:pt x="8633433" y="5118968"/>
                </a:cubicBezTo>
                <a:cubicBezTo>
                  <a:pt x="7317845" y="5236917"/>
                  <a:pt x="5060481" y="5198544"/>
                  <a:pt x="4163033" y="5206054"/>
                </a:cubicBezTo>
                <a:cubicBezTo>
                  <a:pt x="4046919" y="5196378"/>
                  <a:pt x="3698217" y="5173849"/>
                  <a:pt x="3814690" y="5177026"/>
                </a:cubicBezTo>
                <a:cubicBezTo>
                  <a:pt x="4463205" y="5194713"/>
                  <a:pt x="5113493" y="5191081"/>
                  <a:pt x="5759604" y="5249597"/>
                </a:cubicBezTo>
                <a:cubicBezTo>
                  <a:pt x="6397416" y="5307361"/>
                  <a:pt x="7026730" y="5436639"/>
                  <a:pt x="7660976" y="5525368"/>
                </a:cubicBezTo>
                <a:cubicBezTo>
                  <a:pt x="7960508" y="5567271"/>
                  <a:pt x="8259182" y="5619934"/>
                  <a:pt x="8560862" y="5641483"/>
                </a:cubicBezTo>
                <a:cubicBezTo>
                  <a:pt x="9610323" y="5716444"/>
                  <a:pt x="9102264" y="5688463"/>
                  <a:pt x="10084862" y="5728568"/>
                </a:cubicBezTo>
                <a:cubicBezTo>
                  <a:pt x="10118729" y="5733406"/>
                  <a:pt x="10175644" y="5710628"/>
                  <a:pt x="10186462" y="5743083"/>
                </a:cubicBezTo>
                <a:cubicBezTo>
                  <a:pt x="10236956" y="5894565"/>
                  <a:pt x="9995358" y="6025100"/>
                  <a:pt x="9925204" y="6062397"/>
                </a:cubicBezTo>
                <a:cubicBezTo>
                  <a:pt x="9621418" y="6223903"/>
                  <a:pt x="9318075" y="6390584"/>
                  <a:pt x="8996290" y="6512340"/>
                </a:cubicBezTo>
                <a:cubicBezTo>
                  <a:pt x="8618294" y="6655366"/>
                  <a:pt x="8238671" y="6807186"/>
                  <a:pt x="7849662" y="6918740"/>
                </a:cubicBezTo>
                <a:cubicBezTo>
                  <a:pt x="7397304" y="7048460"/>
                  <a:pt x="6954284" y="7242517"/>
                  <a:pt x="6485319" y="7281597"/>
                </a:cubicBezTo>
                <a:lnTo>
                  <a:pt x="5788633" y="7339654"/>
                </a:lnTo>
                <a:cubicBezTo>
                  <a:pt x="5566081" y="7378359"/>
                  <a:pt x="5345453" y="7430514"/>
                  <a:pt x="5120976" y="7455768"/>
                </a:cubicBezTo>
                <a:cubicBezTo>
                  <a:pt x="4957441" y="7474166"/>
                  <a:pt x="4790402" y="7447009"/>
                  <a:pt x="4627490" y="7470283"/>
                </a:cubicBezTo>
                <a:cubicBezTo>
                  <a:pt x="4595361" y="7474873"/>
                  <a:pt x="4682363" y="7509870"/>
                  <a:pt x="4714576" y="7513826"/>
                </a:cubicBezTo>
                <a:cubicBezTo>
                  <a:pt x="4960231" y="7543994"/>
                  <a:pt x="5207696" y="7557948"/>
                  <a:pt x="5454804" y="7571883"/>
                </a:cubicBezTo>
                <a:cubicBezTo>
                  <a:pt x="6494703" y="7630524"/>
                  <a:pt x="7537258" y="7647042"/>
                  <a:pt x="8575376" y="7731540"/>
                </a:cubicBezTo>
                <a:cubicBezTo>
                  <a:pt x="10252884" y="7868081"/>
                  <a:pt x="9406257" y="7823762"/>
                  <a:pt x="11115376" y="7862168"/>
                </a:cubicBezTo>
                <a:cubicBezTo>
                  <a:pt x="12097509" y="7837978"/>
                  <a:pt x="13080736" y="7841865"/>
                  <a:pt x="14061776" y="7789597"/>
                </a:cubicBezTo>
                <a:cubicBezTo>
                  <a:pt x="14263593" y="7778845"/>
                  <a:pt x="14461147" y="7723894"/>
                  <a:pt x="14656862" y="7673483"/>
                </a:cubicBezTo>
                <a:cubicBezTo>
                  <a:pt x="14889923" y="7613452"/>
                  <a:pt x="14962137" y="7571645"/>
                  <a:pt x="15135833" y="7484797"/>
                </a:cubicBezTo>
                <a:cubicBezTo>
                  <a:pt x="15058423" y="7475121"/>
                  <a:pt x="14981577" y="7453293"/>
                  <a:pt x="14903604" y="7455768"/>
                </a:cubicBezTo>
                <a:cubicBezTo>
                  <a:pt x="14074910" y="7482076"/>
                  <a:pt x="13887950" y="7592941"/>
                  <a:pt x="12944176" y="7818626"/>
                </a:cubicBezTo>
                <a:cubicBezTo>
                  <a:pt x="12702224" y="7876484"/>
                  <a:pt x="12462607" y="7945029"/>
                  <a:pt x="12218462" y="7992797"/>
                </a:cubicBezTo>
                <a:cubicBezTo>
                  <a:pt x="11995909" y="8036340"/>
                  <a:pt x="11771383" y="8070788"/>
                  <a:pt x="11550804" y="8123426"/>
                </a:cubicBezTo>
                <a:cubicBezTo>
                  <a:pt x="11345245" y="8172480"/>
                  <a:pt x="11145610" y="8243940"/>
                  <a:pt x="10941204" y="8297597"/>
                </a:cubicBezTo>
                <a:cubicBezTo>
                  <a:pt x="10758462" y="8345567"/>
                  <a:pt x="10572835" y="8381929"/>
                  <a:pt x="10389662" y="8428226"/>
                </a:cubicBezTo>
                <a:cubicBezTo>
                  <a:pt x="9510896" y="8650332"/>
                  <a:pt x="9896184" y="8606356"/>
                  <a:pt x="9460747" y="8645940"/>
                </a:cubicBezTo>
                <a:cubicBezTo>
                  <a:pt x="9388279" y="8664057"/>
                  <a:pt x="9300987" y="8705231"/>
                  <a:pt x="9228519" y="8645940"/>
                </a:cubicBezTo>
                <a:cubicBezTo>
                  <a:pt x="9200002" y="8622608"/>
                  <a:pt x="9201904" y="8577067"/>
                  <a:pt x="9184976" y="8544340"/>
                </a:cubicBezTo>
                <a:cubicBezTo>
                  <a:pt x="9129274" y="8436651"/>
                  <a:pt x="9091225" y="8315757"/>
                  <a:pt x="9010804" y="8225026"/>
                </a:cubicBezTo>
                <a:cubicBezTo>
                  <a:pt x="8822118" y="8012150"/>
                  <a:pt x="8648786" y="7784606"/>
                  <a:pt x="8444747" y="7586397"/>
                </a:cubicBezTo>
                <a:lnTo>
                  <a:pt x="7428747" y="6599426"/>
                </a:lnTo>
                <a:cubicBezTo>
                  <a:pt x="7246326" y="6423761"/>
                  <a:pt x="7070532" y="6240496"/>
                  <a:pt x="6877204" y="6076911"/>
                </a:cubicBezTo>
                <a:cubicBezTo>
                  <a:pt x="6751414" y="5970473"/>
                  <a:pt x="6620126" y="5870211"/>
                  <a:pt x="6499833" y="5757597"/>
                </a:cubicBezTo>
                <a:cubicBezTo>
                  <a:pt x="6392414" y="5657035"/>
                  <a:pt x="6304298" y="5536836"/>
                  <a:pt x="6195033" y="5438283"/>
                </a:cubicBezTo>
                <a:cubicBezTo>
                  <a:pt x="5482576" y="4795676"/>
                  <a:pt x="5982482" y="5235279"/>
                  <a:pt x="5643490" y="5031883"/>
                </a:cubicBezTo>
                <a:cubicBezTo>
                  <a:pt x="5607802" y="5010470"/>
                  <a:pt x="5579115" y="4977924"/>
                  <a:pt x="5541890" y="4959311"/>
                </a:cubicBezTo>
                <a:cubicBezTo>
                  <a:pt x="5519825" y="4948278"/>
                  <a:pt x="5493401" y="4950148"/>
                  <a:pt x="5469319" y="4944797"/>
                </a:cubicBezTo>
                <a:cubicBezTo>
                  <a:pt x="5417435" y="4933267"/>
                  <a:pt x="5359208" y="4915410"/>
                  <a:pt x="5309662" y="4901254"/>
                </a:cubicBezTo>
                <a:cubicBezTo>
                  <a:pt x="5246767" y="4906092"/>
                  <a:pt x="5125471" y="4978689"/>
                  <a:pt x="5120976" y="4915768"/>
                </a:cubicBezTo>
                <a:cubicBezTo>
                  <a:pt x="5114354" y="4823068"/>
                  <a:pt x="5242963" y="4774957"/>
                  <a:pt x="5295147" y="4698054"/>
                </a:cubicBezTo>
                <a:cubicBezTo>
                  <a:pt x="5335257" y="4638944"/>
                  <a:pt x="5360210" y="4570750"/>
                  <a:pt x="5396747" y="4509368"/>
                </a:cubicBezTo>
                <a:cubicBezTo>
                  <a:pt x="5481210" y="4367469"/>
                  <a:pt x="5575391" y="4231438"/>
                  <a:pt x="5658004" y="4088454"/>
                </a:cubicBezTo>
                <a:cubicBezTo>
                  <a:pt x="5701301" y="4013517"/>
                  <a:pt x="5737428" y="3934610"/>
                  <a:pt x="5774119" y="3856226"/>
                </a:cubicBezTo>
                <a:cubicBezTo>
                  <a:pt x="5843885" y="3707180"/>
                  <a:pt x="5912493" y="3557543"/>
                  <a:pt x="5977319" y="3406283"/>
                </a:cubicBezTo>
                <a:cubicBezTo>
                  <a:pt x="6087800" y="3148494"/>
                  <a:pt x="6112533" y="3071228"/>
                  <a:pt x="6195033" y="2840226"/>
                </a:cubicBezTo>
                <a:cubicBezTo>
                  <a:pt x="6199871" y="2796683"/>
                  <a:pt x="6204428" y="2753108"/>
                  <a:pt x="6209547" y="2709597"/>
                </a:cubicBezTo>
                <a:cubicBezTo>
                  <a:pt x="6214105" y="2670858"/>
                  <a:pt x="6224062" y="2632489"/>
                  <a:pt x="6224062" y="2593483"/>
                </a:cubicBezTo>
                <a:cubicBezTo>
                  <a:pt x="6224062" y="2511093"/>
                  <a:pt x="6214385" y="2428988"/>
                  <a:pt x="6209547" y="2346740"/>
                </a:cubicBezTo>
                <a:cubicBezTo>
                  <a:pt x="6199871" y="2414473"/>
                  <a:pt x="6193937" y="2482848"/>
                  <a:pt x="6180519" y="2549940"/>
                </a:cubicBezTo>
                <a:cubicBezTo>
                  <a:pt x="6160037" y="2652352"/>
                  <a:pt x="6125117" y="2751721"/>
                  <a:pt x="6107947" y="2854740"/>
                </a:cubicBezTo>
                <a:cubicBezTo>
                  <a:pt x="6086340" y="2984384"/>
                  <a:pt x="6078918" y="3115997"/>
                  <a:pt x="6064404" y="3246626"/>
                </a:cubicBezTo>
                <a:cubicBezTo>
                  <a:pt x="6054728" y="3464340"/>
                  <a:pt x="6037271" y="3681847"/>
                  <a:pt x="6035376" y="3899768"/>
                </a:cubicBezTo>
                <a:cubicBezTo>
                  <a:pt x="6017917" y="5907525"/>
                  <a:pt x="6021074" y="7915418"/>
                  <a:pt x="6006347" y="9923197"/>
                </a:cubicBezTo>
                <a:cubicBezTo>
                  <a:pt x="6006131" y="9952625"/>
                  <a:pt x="5996671" y="9865140"/>
                  <a:pt x="5991833" y="9836111"/>
                </a:cubicBezTo>
                <a:cubicBezTo>
                  <a:pt x="6151768" y="9269067"/>
                  <a:pt x="6266620" y="8932300"/>
                  <a:pt x="6325662" y="8297597"/>
                </a:cubicBezTo>
                <a:cubicBezTo>
                  <a:pt x="6401916" y="7477863"/>
                  <a:pt x="6347703" y="7879291"/>
                  <a:pt x="6485319" y="7092911"/>
                </a:cubicBezTo>
                <a:cubicBezTo>
                  <a:pt x="6504671" y="6642968"/>
                  <a:pt x="6531713" y="6193291"/>
                  <a:pt x="6543376" y="5743083"/>
                </a:cubicBezTo>
                <a:cubicBezTo>
                  <a:pt x="6567566" y="4809331"/>
                  <a:pt x="6581053" y="3875240"/>
                  <a:pt x="6615947" y="2941826"/>
                </a:cubicBezTo>
                <a:cubicBezTo>
                  <a:pt x="6619781" y="2839266"/>
                  <a:pt x="6646144" y="2738786"/>
                  <a:pt x="6659490" y="2637026"/>
                </a:cubicBezTo>
                <a:cubicBezTo>
                  <a:pt x="6684851" y="2443652"/>
                  <a:pt x="6717104" y="2250910"/>
                  <a:pt x="6732062" y="2056454"/>
                </a:cubicBezTo>
                <a:cubicBezTo>
                  <a:pt x="6736900" y="1993559"/>
                  <a:pt x="6738417" y="1930319"/>
                  <a:pt x="6746576" y="1867768"/>
                </a:cubicBezTo>
                <a:cubicBezTo>
                  <a:pt x="6752957" y="1818844"/>
                  <a:pt x="6767030" y="1771214"/>
                  <a:pt x="6775604" y="1722626"/>
                </a:cubicBezTo>
                <a:cubicBezTo>
                  <a:pt x="6781549" y="1688936"/>
                  <a:pt x="6785281" y="1654893"/>
                  <a:pt x="6790119" y="1621026"/>
                </a:cubicBezTo>
                <a:cubicBezTo>
                  <a:pt x="6843338" y="2211273"/>
                  <a:pt x="6836659" y="2810022"/>
                  <a:pt x="6949776" y="3391768"/>
                </a:cubicBezTo>
                <a:cubicBezTo>
                  <a:pt x="6983643" y="3565940"/>
                  <a:pt x="7025657" y="3738723"/>
                  <a:pt x="7051376" y="3914283"/>
                </a:cubicBezTo>
                <a:cubicBezTo>
                  <a:pt x="7136969" y="4498552"/>
                  <a:pt x="7214608" y="5084051"/>
                  <a:pt x="7283604" y="5670511"/>
                </a:cubicBezTo>
                <a:cubicBezTo>
                  <a:pt x="7302957" y="5835006"/>
                  <a:pt x="7314828" y="6000555"/>
                  <a:pt x="7341662" y="6163997"/>
                </a:cubicBezTo>
                <a:cubicBezTo>
                  <a:pt x="7368104" y="6325050"/>
                  <a:pt x="7409395" y="6483311"/>
                  <a:pt x="7443262" y="6642968"/>
                </a:cubicBezTo>
                <a:cubicBezTo>
                  <a:pt x="7553878" y="7712283"/>
                  <a:pt x="7408427" y="6377361"/>
                  <a:pt x="7559376" y="7528340"/>
                </a:cubicBezTo>
                <a:cubicBezTo>
                  <a:pt x="7577718" y="7668196"/>
                  <a:pt x="7581699" y="7809806"/>
                  <a:pt x="7602919" y="7949254"/>
                </a:cubicBezTo>
                <a:cubicBezTo>
                  <a:pt x="7615630" y="8032786"/>
                  <a:pt x="7645405" y="8112950"/>
                  <a:pt x="7660976" y="8195997"/>
                </a:cubicBezTo>
                <a:cubicBezTo>
                  <a:pt x="7717755" y="8498823"/>
                  <a:pt x="7641728" y="8331673"/>
                  <a:pt x="7777090" y="8602397"/>
                </a:cubicBezTo>
                <a:cubicBezTo>
                  <a:pt x="7794534" y="8637285"/>
                  <a:pt x="7814206" y="8671089"/>
                  <a:pt x="7835147" y="8703997"/>
                </a:cubicBezTo>
                <a:cubicBezTo>
                  <a:pt x="7848134" y="8724406"/>
                  <a:pt x="7857544" y="8750306"/>
                  <a:pt x="7878690" y="8762054"/>
                </a:cubicBezTo>
                <a:cubicBezTo>
                  <a:pt x="7904416" y="8776346"/>
                  <a:pt x="7936747" y="8771730"/>
                  <a:pt x="7965776" y="8776568"/>
                </a:cubicBezTo>
                <a:cubicBezTo>
                  <a:pt x="8176392" y="8646959"/>
                  <a:pt x="8192150" y="8681266"/>
                  <a:pt x="8285090" y="8413711"/>
                </a:cubicBezTo>
                <a:cubicBezTo>
                  <a:pt x="8414648" y="8040741"/>
                  <a:pt x="8633433" y="7281597"/>
                  <a:pt x="8633433" y="7281597"/>
                </a:cubicBezTo>
                <a:cubicBezTo>
                  <a:pt x="8827763" y="5868286"/>
                  <a:pt x="8733683" y="6506600"/>
                  <a:pt x="8909204" y="5365711"/>
                </a:cubicBezTo>
                <a:cubicBezTo>
                  <a:pt x="8956708" y="4732320"/>
                  <a:pt x="8952708" y="4846954"/>
                  <a:pt x="8981776" y="4219083"/>
                </a:cubicBezTo>
                <a:cubicBezTo>
                  <a:pt x="8997229" y="3885296"/>
                  <a:pt x="9008838" y="3551334"/>
                  <a:pt x="9025319" y="3217597"/>
                </a:cubicBezTo>
                <a:cubicBezTo>
                  <a:pt x="9032459" y="3073006"/>
                  <a:pt x="9035215" y="3071135"/>
                  <a:pt x="9054347" y="2956340"/>
                </a:cubicBezTo>
                <a:cubicBezTo>
                  <a:pt x="9059185" y="2990207"/>
                  <a:pt x="9071703" y="3023848"/>
                  <a:pt x="9068862" y="3057940"/>
                </a:cubicBezTo>
                <a:cubicBezTo>
                  <a:pt x="8998072" y="3907421"/>
                  <a:pt x="9034505" y="3126518"/>
                  <a:pt x="8967262" y="3740111"/>
                </a:cubicBezTo>
                <a:cubicBezTo>
                  <a:pt x="8897564" y="4376109"/>
                  <a:pt x="8897324" y="4490985"/>
                  <a:pt x="8865662" y="5060911"/>
                </a:cubicBezTo>
                <a:cubicBezTo>
                  <a:pt x="8870500" y="5322168"/>
                  <a:pt x="8851320" y="5584979"/>
                  <a:pt x="8880176" y="5844683"/>
                </a:cubicBezTo>
                <a:cubicBezTo>
                  <a:pt x="8892094" y="5951950"/>
                  <a:pt x="9042984" y="6226514"/>
                  <a:pt x="9097890" y="6323654"/>
                </a:cubicBezTo>
                <a:cubicBezTo>
                  <a:pt x="9136750" y="6392406"/>
                  <a:pt x="9158610" y="6448356"/>
                  <a:pt x="9228519" y="6483311"/>
                </a:cubicBezTo>
                <a:cubicBezTo>
                  <a:pt x="9246361" y="6492232"/>
                  <a:pt x="9267224" y="6492988"/>
                  <a:pt x="9286576" y="6497826"/>
                </a:cubicBezTo>
                <a:cubicBezTo>
                  <a:pt x="9368824" y="6492988"/>
                  <a:pt x="9455799" y="6511218"/>
                  <a:pt x="9533319" y="6483311"/>
                </a:cubicBezTo>
                <a:cubicBezTo>
                  <a:pt x="9573425" y="6468873"/>
                  <a:pt x="9793115" y="6195085"/>
                  <a:pt x="9794576" y="6193026"/>
                </a:cubicBezTo>
                <a:cubicBezTo>
                  <a:pt x="9887390" y="6062243"/>
                  <a:pt x="10068735" y="5758312"/>
                  <a:pt x="10128404" y="5612454"/>
                </a:cubicBezTo>
                <a:cubicBezTo>
                  <a:pt x="10172445" y="5504799"/>
                  <a:pt x="10196137" y="5389902"/>
                  <a:pt x="10230004" y="5278626"/>
                </a:cubicBezTo>
                <a:cubicBezTo>
                  <a:pt x="10273759" y="4934839"/>
                  <a:pt x="10392561" y="4326474"/>
                  <a:pt x="10317090" y="3943311"/>
                </a:cubicBezTo>
                <a:cubicBezTo>
                  <a:pt x="10287746" y="3794331"/>
                  <a:pt x="10209930" y="3658652"/>
                  <a:pt x="10142919" y="3522397"/>
                </a:cubicBezTo>
                <a:cubicBezTo>
                  <a:pt x="10064527" y="3363000"/>
                  <a:pt x="9980751" y="3205365"/>
                  <a:pt x="9881662" y="3057940"/>
                </a:cubicBezTo>
                <a:cubicBezTo>
                  <a:pt x="9689091" y="2771433"/>
                  <a:pt x="9428823" y="2486405"/>
                  <a:pt x="9155947" y="2274168"/>
                </a:cubicBezTo>
                <a:cubicBezTo>
                  <a:pt x="9034099" y="2179397"/>
                  <a:pt x="8903109" y="2094466"/>
                  <a:pt x="8764062" y="2027426"/>
                </a:cubicBezTo>
                <a:cubicBezTo>
                  <a:pt x="8490868" y="1895708"/>
                  <a:pt x="8170403" y="1844495"/>
                  <a:pt x="7878690" y="1780683"/>
                </a:cubicBezTo>
                <a:cubicBezTo>
                  <a:pt x="7578728" y="1785521"/>
                  <a:pt x="7276887" y="1761324"/>
                  <a:pt x="6978804" y="1795197"/>
                </a:cubicBezTo>
                <a:cubicBezTo>
                  <a:pt x="6846542" y="1810227"/>
                  <a:pt x="6722145" y="1869720"/>
                  <a:pt x="6601433" y="1925826"/>
                </a:cubicBezTo>
                <a:cubicBezTo>
                  <a:pt x="6052645" y="2180897"/>
                  <a:pt x="6061621" y="2192318"/>
                  <a:pt x="5687033" y="2462854"/>
                </a:cubicBezTo>
                <a:cubicBezTo>
                  <a:pt x="5628976" y="2554778"/>
                  <a:pt x="5560424" y="2640859"/>
                  <a:pt x="5512862" y="2738626"/>
                </a:cubicBezTo>
                <a:cubicBezTo>
                  <a:pt x="5416188" y="2937345"/>
                  <a:pt x="5421525" y="3036013"/>
                  <a:pt x="5396747" y="3246626"/>
                </a:cubicBezTo>
                <a:cubicBezTo>
                  <a:pt x="5416099" y="3556264"/>
                  <a:pt x="5398058" y="3870532"/>
                  <a:pt x="5454804" y="4175540"/>
                </a:cubicBezTo>
                <a:cubicBezTo>
                  <a:pt x="5476980" y="4294737"/>
                  <a:pt x="5567387" y="4390420"/>
                  <a:pt x="5628976" y="4494854"/>
                </a:cubicBezTo>
                <a:cubicBezTo>
                  <a:pt x="5747354" y="4695582"/>
                  <a:pt x="5859786" y="4871114"/>
                  <a:pt x="6064404" y="5002854"/>
                </a:cubicBezTo>
                <a:cubicBezTo>
                  <a:pt x="6483903" y="5272942"/>
                  <a:pt x="7017559" y="5523752"/>
                  <a:pt x="7501319" y="5670511"/>
                </a:cubicBezTo>
                <a:cubicBezTo>
                  <a:pt x="7710222" y="5733886"/>
                  <a:pt x="7925882" y="5772841"/>
                  <a:pt x="8139947" y="5815654"/>
                </a:cubicBezTo>
                <a:cubicBezTo>
                  <a:pt x="8361453" y="5859955"/>
                  <a:pt x="8583006" y="5907618"/>
                  <a:pt x="8807604" y="5931768"/>
                </a:cubicBezTo>
                <a:cubicBezTo>
                  <a:pt x="9033896" y="5956100"/>
                  <a:pt x="9262385" y="5951121"/>
                  <a:pt x="9489776" y="5960797"/>
                </a:cubicBezTo>
                <a:cubicBezTo>
                  <a:pt x="9605198" y="5952433"/>
                  <a:pt x="10464756" y="6003920"/>
                  <a:pt x="10752519" y="5772111"/>
                </a:cubicBezTo>
                <a:cubicBezTo>
                  <a:pt x="10856728" y="5688165"/>
                  <a:pt x="10926690" y="5568911"/>
                  <a:pt x="11013776" y="5467311"/>
                </a:cubicBezTo>
                <a:cubicBezTo>
                  <a:pt x="11055346" y="5238670"/>
                  <a:pt x="11115046" y="4979971"/>
                  <a:pt x="11013776" y="4756111"/>
                </a:cubicBezTo>
                <a:cubicBezTo>
                  <a:pt x="10839118" y="4370024"/>
                  <a:pt x="10422326" y="3996283"/>
                  <a:pt x="10070347" y="3754626"/>
                </a:cubicBezTo>
                <a:cubicBezTo>
                  <a:pt x="9893182" y="3632991"/>
                  <a:pt x="9706344" y="3525730"/>
                  <a:pt x="9518804" y="3420797"/>
                </a:cubicBezTo>
                <a:cubicBezTo>
                  <a:pt x="9299741" y="3298226"/>
                  <a:pt x="9085538" y="3162304"/>
                  <a:pt x="8851147" y="3072454"/>
                </a:cubicBezTo>
                <a:cubicBezTo>
                  <a:pt x="8212572" y="2827667"/>
                  <a:pt x="7578802" y="2543205"/>
                  <a:pt x="6906233" y="2419311"/>
                </a:cubicBezTo>
                <a:lnTo>
                  <a:pt x="6354690" y="2317711"/>
                </a:lnTo>
                <a:cubicBezTo>
                  <a:pt x="5962804" y="2332225"/>
                  <a:pt x="5569077" y="2320624"/>
                  <a:pt x="5179033" y="2361254"/>
                </a:cubicBezTo>
                <a:cubicBezTo>
                  <a:pt x="5099379" y="2369551"/>
                  <a:pt x="5031831" y="2424886"/>
                  <a:pt x="4961319" y="2462854"/>
                </a:cubicBezTo>
                <a:cubicBezTo>
                  <a:pt x="4817342" y="2540380"/>
                  <a:pt x="4800977" y="2565054"/>
                  <a:pt x="4685547" y="2666054"/>
                </a:cubicBezTo>
                <a:cubicBezTo>
                  <a:pt x="4642004" y="2782168"/>
                  <a:pt x="4566443" y="2890924"/>
                  <a:pt x="4554919" y="3014397"/>
                </a:cubicBezTo>
                <a:cubicBezTo>
                  <a:pt x="4531972" y="3260261"/>
                  <a:pt x="4549561" y="3510099"/>
                  <a:pt x="4583947" y="3754626"/>
                </a:cubicBezTo>
                <a:cubicBezTo>
                  <a:pt x="4593894" y="3825363"/>
                  <a:pt x="4649130" y="3881858"/>
                  <a:pt x="4685547" y="3943311"/>
                </a:cubicBezTo>
                <a:cubicBezTo>
                  <a:pt x="4736862" y="4029905"/>
                  <a:pt x="4864670" y="4233160"/>
                  <a:pt x="4946804" y="4306168"/>
                </a:cubicBezTo>
                <a:cubicBezTo>
                  <a:pt x="5027093" y="4377536"/>
                  <a:pt x="5109057" y="4453168"/>
                  <a:pt x="5208062" y="4494854"/>
                </a:cubicBezTo>
                <a:cubicBezTo>
                  <a:pt x="5537068" y="4633383"/>
                  <a:pt x="5694633" y="4643913"/>
                  <a:pt x="5991833" y="4683540"/>
                </a:cubicBezTo>
                <a:cubicBezTo>
                  <a:pt x="6064404" y="4678702"/>
                  <a:pt x="6139882" y="4689926"/>
                  <a:pt x="6209547" y="4669026"/>
                </a:cubicBezTo>
                <a:cubicBezTo>
                  <a:pt x="6346021" y="4628084"/>
                  <a:pt x="6558903" y="4466239"/>
                  <a:pt x="6644976" y="4364226"/>
                </a:cubicBezTo>
                <a:cubicBezTo>
                  <a:pt x="6715088" y="4281130"/>
                  <a:pt x="6761090" y="4180378"/>
                  <a:pt x="6819147" y="4088454"/>
                </a:cubicBezTo>
                <a:cubicBezTo>
                  <a:pt x="6848176" y="3967502"/>
                  <a:pt x="6899177" y="3849784"/>
                  <a:pt x="6906233" y="3725597"/>
                </a:cubicBezTo>
                <a:cubicBezTo>
                  <a:pt x="6931425" y="3282221"/>
                  <a:pt x="6948946" y="2759761"/>
                  <a:pt x="6761090" y="2332226"/>
                </a:cubicBezTo>
                <a:cubicBezTo>
                  <a:pt x="6685989" y="2161307"/>
                  <a:pt x="6573115" y="2009413"/>
                  <a:pt x="6470804" y="1853254"/>
                </a:cubicBezTo>
                <a:cubicBezTo>
                  <a:pt x="6257850" y="1528219"/>
                  <a:pt x="6185495" y="1423061"/>
                  <a:pt x="5861204" y="1200111"/>
                </a:cubicBezTo>
                <a:cubicBezTo>
                  <a:pt x="5560862" y="993626"/>
                  <a:pt x="5431368" y="986978"/>
                  <a:pt x="5077433" y="880797"/>
                </a:cubicBezTo>
                <a:cubicBezTo>
                  <a:pt x="4782309" y="900149"/>
                  <a:pt x="4482076" y="880851"/>
                  <a:pt x="4192062" y="938854"/>
                </a:cubicBezTo>
                <a:cubicBezTo>
                  <a:pt x="4062572" y="964752"/>
                  <a:pt x="3958002" y="1061376"/>
                  <a:pt x="3843719" y="1127540"/>
                </a:cubicBezTo>
                <a:cubicBezTo>
                  <a:pt x="3682152" y="1221079"/>
                  <a:pt x="3518588" y="1312061"/>
                  <a:pt x="3364747" y="1417826"/>
                </a:cubicBezTo>
                <a:cubicBezTo>
                  <a:pt x="3075097" y="1616960"/>
                  <a:pt x="2771843" y="1865005"/>
                  <a:pt x="2551947" y="2143540"/>
                </a:cubicBezTo>
                <a:cubicBezTo>
                  <a:pt x="2379670" y="2361758"/>
                  <a:pt x="2135886" y="2817084"/>
                  <a:pt x="2000404" y="3057940"/>
                </a:cubicBezTo>
                <a:cubicBezTo>
                  <a:pt x="1913318" y="3406283"/>
                  <a:pt x="1778490" y="3746067"/>
                  <a:pt x="1739147" y="4102968"/>
                </a:cubicBezTo>
                <a:cubicBezTo>
                  <a:pt x="1693988" y="4512626"/>
                  <a:pt x="1733948" y="4897117"/>
                  <a:pt x="1956862" y="5235083"/>
                </a:cubicBezTo>
                <a:cubicBezTo>
                  <a:pt x="2040083" y="5361256"/>
                  <a:pt x="2142568" y="5474300"/>
                  <a:pt x="2247147" y="5583426"/>
                </a:cubicBezTo>
                <a:cubicBezTo>
                  <a:pt x="2463982" y="5809689"/>
                  <a:pt x="2743874" y="6075724"/>
                  <a:pt x="3059947" y="6163997"/>
                </a:cubicBezTo>
                <a:cubicBezTo>
                  <a:pt x="3443807" y="6271201"/>
                  <a:pt x="3843718" y="6309140"/>
                  <a:pt x="4235604" y="6381711"/>
                </a:cubicBezTo>
                <a:lnTo>
                  <a:pt x="4729090" y="6367197"/>
                </a:lnTo>
                <a:cubicBezTo>
                  <a:pt x="5144867" y="6299939"/>
                  <a:pt x="5244138" y="6219877"/>
                  <a:pt x="5570919" y="6004340"/>
                </a:cubicBezTo>
                <a:cubicBezTo>
                  <a:pt x="5684075" y="5929705"/>
                  <a:pt x="5803433" y="5862168"/>
                  <a:pt x="5904747" y="5772111"/>
                </a:cubicBezTo>
                <a:cubicBezTo>
                  <a:pt x="6022477" y="5667462"/>
                  <a:pt x="6117624" y="5539882"/>
                  <a:pt x="6224062" y="5423768"/>
                </a:cubicBezTo>
                <a:cubicBezTo>
                  <a:pt x="6317603" y="5143146"/>
                  <a:pt x="6511081" y="4770522"/>
                  <a:pt x="6470804" y="4436797"/>
                </a:cubicBezTo>
                <a:cubicBezTo>
                  <a:pt x="6448292" y="4250273"/>
                  <a:pt x="6455966" y="4043498"/>
                  <a:pt x="6354690" y="3885254"/>
                </a:cubicBezTo>
                <a:cubicBezTo>
                  <a:pt x="6284710" y="3775911"/>
                  <a:pt x="6122461" y="3769140"/>
                  <a:pt x="6006347" y="3711083"/>
                </a:cubicBezTo>
                <a:cubicBezTo>
                  <a:pt x="5803147" y="3715921"/>
                  <a:pt x="5595395" y="3682557"/>
                  <a:pt x="5396747" y="3725597"/>
                </a:cubicBezTo>
                <a:cubicBezTo>
                  <a:pt x="5171272" y="3774450"/>
                  <a:pt x="4876280" y="4212981"/>
                  <a:pt x="4787147" y="4320683"/>
                </a:cubicBezTo>
                <a:cubicBezTo>
                  <a:pt x="4710595" y="4531201"/>
                  <a:pt x="4600865" y="4770331"/>
                  <a:pt x="4612976" y="5002854"/>
                </a:cubicBezTo>
                <a:cubicBezTo>
                  <a:pt x="4630986" y="5348639"/>
                  <a:pt x="4604246" y="5716397"/>
                  <a:pt x="4743604" y="6033368"/>
                </a:cubicBezTo>
                <a:cubicBezTo>
                  <a:pt x="4863464" y="6305991"/>
                  <a:pt x="5124178" y="6496151"/>
                  <a:pt x="5353204" y="6686511"/>
                </a:cubicBezTo>
                <a:cubicBezTo>
                  <a:pt x="5501379" y="6809669"/>
                  <a:pt x="5684947" y="6884455"/>
                  <a:pt x="5861204" y="6962283"/>
                </a:cubicBezTo>
                <a:cubicBezTo>
                  <a:pt x="6384040" y="7193146"/>
                  <a:pt x="6589133" y="7205173"/>
                  <a:pt x="7152976" y="7325140"/>
                </a:cubicBezTo>
                <a:cubicBezTo>
                  <a:pt x="7709357" y="7247730"/>
                  <a:pt x="8274764" y="7219224"/>
                  <a:pt x="8822119" y="7092911"/>
                </a:cubicBezTo>
                <a:cubicBezTo>
                  <a:pt x="8976540" y="7057275"/>
                  <a:pt x="9101073" y="6940367"/>
                  <a:pt x="9228519" y="6846168"/>
                </a:cubicBezTo>
                <a:cubicBezTo>
                  <a:pt x="9395641" y="6722644"/>
                  <a:pt x="9601748" y="6486979"/>
                  <a:pt x="9707490" y="6309140"/>
                </a:cubicBezTo>
                <a:cubicBezTo>
                  <a:pt x="9752949" y="6232687"/>
                  <a:pt x="9775223" y="6144645"/>
                  <a:pt x="9809090" y="6062397"/>
                </a:cubicBezTo>
                <a:cubicBezTo>
                  <a:pt x="9828442" y="5902740"/>
                  <a:pt x="9859844" y="5744086"/>
                  <a:pt x="9867147" y="5583426"/>
                </a:cubicBezTo>
                <a:cubicBezTo>
                  <a:pt x="9873871" y="5435501"/>
                  <a:pt x="9791631" y="5323707"/>
                  <a:pt x="9692976" y="5220568"/>
                </a:cubicBezTo>
                <a:cubicBezTo>
                  <a:pt x="9642813" y="5168125"/>
                  <a:pt x="9583714" y="5122395"/>
                  <a:pt x="9518804" y="5089940"/>
                </a:cubicBezTo>
                <a:cubicBezTo>
                  <a:pt x="9320900" y="4990989"/>
                  <a:pt x="8717247" y="4978696"/>
                  <a:pt x="8662462" y="4973826"/>
                </a:cubicBezTo>
                <a:cubicBezTo>
                  <a:pt x="8512481" y="4988340"/>
                  <a:pt x="8355129" y="4968713"/>
                  <a:pt x="8212519" y="5017368"/>
                </a:cubicBezTo>
                <a:cubicBezTo>
                  <a:pt x="7910311" y="5120474"/>
                  <a:pt x="7396032" y="5330412"/>
                  <a:pt x="7167490" y="5641483"/>
                </a:cubicBezTo>
                <a:cubicBezTo>
                  <a:pt x="7062319" y="5784633"/>
                  <a:pt x="6993319" y="5951121"/>
                  <a:pt x="6906233" y="6105940"/>
                </a:cubicBezTo>
                <a:cubicBezTo>
                  <a:pt x="6911071" y="6222054"/>
                  <a:pt x="6895536" y="6340835"/>
                  <a:pt x="6920747" y="6454283"/>
                </a:cubicBezTo>
                <a:cubicBezTo>
                  <a:pt x="6975211" y="6699372"/>
                  <a:pt x="7338828" y="6829432"/>
                  <a:pt x="7501319" y="6889711"/>
                </a:cubicBezTo>
                <a:cubicBezTo>
                  <a:pt x="7720865" y="6971156"/>
                  <a:pt x="8067690" y="6967877"/>
                  <a:pt x="8299604" y="6976797"/>
                </a:cubicBezTo>
                <a:cubicBezTo>
                  <a:pt x="8647947" y="6942930"/>
                  <a:pt x="9003917" y="6955214"/>
                  <a:pt x="9344633" y="6875197"/>
                </a:cubicBezTo>
                <a:cubicBezTo>
                  <a:pt x="9648999" y="6803717"/>
                  <a:pt x="9931326" y="6657235"/>
                  <a:pt x="10215490" y="6526854"/>
                </a:cubicBezTo>
                <a:cubicBezTo>
                  <a:pt x="10470977" y="6409631"/>
                  <a:pt x="10610701" y="6298716"/>
                  <a:pt x="10796062" y="6105940"/>
                </a:cubicBezTo>
                <a:cubicBezTo>
                  <a:pt x="10848443" y="6051464"/>
                  <a:pt x="10901150" y="5995854"/>
                  <a:pt x="10941204" y="5931768"/>
                </a:cubicBezTo>
                <a:cubicBezTo>
                  <a:pt x="10974538" y="5878433"/>
                  <a:pt x="10989585" y="5815654"/>
                  <a:pt x="11013776" y="5757597"/>
                </a:cubicBezTo>
                <a:cubicBezTo>
                  <a:pt x="10975071" y="5583426"/>
                  <a:pt x="10970125" y="5398125"/>
                  <a:pt x="10897662" y="5235083"/>
                </a:cubicBezTo>
                <a:cubicBezTo>
                  <a:pt x="10868188" y="5168766"/>
                  <a:pt x="10789434" y="5134753"/>
                  <a:pt x="10723490" y="5104454"/>
                </a:cubicBezTo>
                <a:cubicBezTo>
                  <a:pt x="10399620" y="4955649"/>
                  <a:pt x="9941581" y="4922607"/>
                  <a:pt x="9620404" y="4872226"/>
                </a:cubicBezTo>
                <a:cubicBezTo>
                  <a:pt x="9464897" y="4879812"/>
                  <a:pt x="9029525" y="4767470"/>
                  <a:pt x="8909204" y="5017368"/>
                </a:cubicBezTo>
                <a:cubicBezTo>
                  <a:pt x="8867968" y="5103011"/>
                  <a:pt x="8860823" y="5201216"/>
                  <a:pt x="8836633" y="5293140"/>
                </a:cubicBezTo>
                <a:cubicBezTo>
                  <a:pt x="8875338" y="5423769"/>
                  <a:pt x="8886090" y="5566203"/>
                  <a:pt x="8952747" y="5685026"/>
                </a:cubicBezTo>
                <a:cubicBezTo>
                  <a:pt x="9040849" y="5842077"/>
                  <a:pt x="9384015" y="6022195"/>
                  <a:pt x="9518804" y="6076911"/>
                </a:cubicBezTo>
                <a:cubicBezTo>
                  <a:pt x="9886094" y="6226009"/>
                  <a:pt x="10256441" y="6370349"/>
                  <a:pt x="10636404" y="6483311"/>
                </a:cubicBezTo>
                <a:cubicBezTo>
                  <a:pt x="10892910" y="6559570"/>
                  <a:pt x="11410624" y="6571058"/>
                  <a:pt x="11666919" y="6584911"/>
                </a:cubicBezTo>
                <a:cubicBezTo>
                  <a:pt x="12214964" y="6507842"/>
                  <a:pt x="12468455" y="6649994"/>
                  <a:pt x="12755490" y="6309140"/>
                </a:cubicBezTo>
                <a:cubicBezTo>
                  <a:pt x="12787575" y="6271039"/>
                  <a:pt x="12803871" y="6222054"/>
                  <a:pt x="12828062" y="6178511"/>
                </a:cubicBezTo>
                <a:cubicBezTo>
                  <a:pt x="12789357" y="5926930"/>
                  <a:pt x="12779523" y="5669175"/>
                  <a:pt x="12711947" y="5423768"/>
                </a:cubicBezTo>
                <a:cubicBezTo>
                  <a:pt x="12685939" y="5329320"/>
                  <a:pt x="12609817" y="5256320"/>
                  <a:pt x="12552290" y="5177026"/>
                </a:cubicBezTo>
                <a:cubicBezTo>
                  <a:pt x="12430687" y="5009411"/>
                  <a:pt x="12313722" y="4837214"/>
                  <a:pt x="12174919" y="4683540"/>
                </a:cubicBezTo>
                <a:cubicBezTo>
                  <a:pt x="11674224" y="4129199"/>
                  <a:pt x="11328204" y="4020697"/>
                  <a:pt x="10563833" y="3638511"/>
                </a:cubicBezTo>
                <a:cubicBezTo>
                  <a:pt x="10065259" y="3389224"/>
                  <a:pt x="10109739" y="3430012"/>
                  <a:pt x="9634919" y="3377254"/>
                </a:cubicBezTo>
                <a:cubicBezTo>
                  <a:pt x="9353160" y="3432231"/>
                  <a:pt x="9066068" y="3337766"/>
                  <a:pt x="8967262" y="3609483"/>
                </a:cubicBezTo>
                <a:cubicBezTo>
                  <a:pt x="8943589" y="3674583"/>
                  <a:pt x="8938233" y="3744950"/>
                  <a:pt x="8923719" y="3812683"/>
                </a:cubicBezTo>
                <a:cubicBezTo>
                  <a:pt x="9015643" y="4107807"/>
                  <a:pt x="9067570" y="4418510"/>
                  <a:pt x="9199490" y="4698054"/>
                </a:cubicBezTo>
                <a:cubicBezTo>
                  <a:pt x="9246386" y="4797429"/>
                  <a:pt x="9820341" y="5427296"/>
                  <a:pt x="9896176" y="5496340"/>
                </a:cubicBezTo>
                <a:cubicBezTo>
                  <a:pt x="10454733" y="6004877"/>
                  <a:pt x="10946729" y="6315467"/>
                  <a:pt x="11681433" y="6613940"/>
                </a:cubicBezTo>
                <a:cubicBezTo>
                  <a:pt x="12003718" y="6744868"/>
                  <a:pt x="12503806" y="6752815"/>
                  <a:pt x="12857090" y="6773597"/>
                </a:cubicBezTo>
                <a:cubicBezTo>
                  <a:pt x="13152214" y="6696187"/>
                  <a:pt x="13464476" y="6667123"/>
                  <a:pt x="13742462" y="6541368"/>
                </a:cubicBezTo>
                <a:cubicBezTo>
                  <a:pt x="13882759" y="6477900"/>
                  <a:pt x="13983899" y="6345242"/>
                  <a:pt x="14076290" y="6222054"/>
                </a:cubicBezTo>
                <a:cubicBezTo>
                  <a:pt x="14296224" y="5928808"/>
                  <a:pt x="14384535" y="5558576"/>
                  <a:pt x="14497204" y="5220568"/>
                </a:cubicBezTo>
                <a:cubicBezTo>
                  <a:pt x="14535909" y="4833521"/>
                  <a:pt x="14624688" y="4448238"/>
                  <a:pt x="14613319" y="4059426"/>
                </a:cubicBezTo>
                <a:cubicBezTo>
                  <a:pt x="14600321" y="3614879"/>
                  <a:pt x="14559378" y="3162459"/>
                  <a:pt x="14424633" y="2738626"/>
                </a:cubicBezTo>
                <a:cubicBezTo>
                  <a:pt x="14233567" y="2137637"/>
                  <a:pt x="13899327" y="1560351"/>
                  <a:pt x="13437662" y="1127540"/>
                </a:cubicBezTo>
                <a:cubicBezTo>
                  <a:pt x="13341647" y="1037526"/>
                  <a:pt x="13226649" y="970091"/>
                  <a:pt x="13118347" y="895311"/>
                </a:cubicBezTo>
                <a:cubicBezTo>
                  <a:pt x="13023380" y="829738"/>
                  <a:pt x="12936120" y="747148"/>
                  <a:pt x="12828062" y="706626"/>
                </a:cubicBezTo>
                <a:cubicBezTo>
                  <a:pt x="12699214" y="658308"/>
                  <a:pt x="12557129" y="658245"/>
                  <a:pt x="12421662" y="634054"/>
                </a:cubicBezTo>
                <a:cubicBezTo>
                  <a:pt x="12266843" y="672759"/>
                  <a:pt x="12092531" y="665589"/>
                  <a:pt x="11957204" y="750168"/>
                </a:cubicBezTo>
                <a:cubicBezTo>
                  <a:pt x="11808995" y="842799"/>
                  <a:pt x="11717702" y="1005306"/>
                  <a:pt x="11608862" y="1142054"/>
                </a:cubicBezTo>
                <a:cubicBezTo>
                  <a:pt x="11528637" y="1242849"/>
                  <a:pt x="11442867" y="1343382"/>
                  <a:pt x="11391147" y="1461368"/>
                </a:cubicBezTo>
                <a:cubicBezTo>
                  <a:pt x="11132033" y="2052470"/>
                  <a:pt x="11130969" y="2282210"/>
                  <a:pt x="11028290" y="2898283"/>
                </a:cubicBezTo>
                <a:cubicBezTo>
                  <a:pt x="11066995" y="3115997"/>
                  <a:pt x="11085454" y="3338300"/>
                  <a:pt x="11144404" y="3551426"/>
                </a:cubicBezTo>
                <a:cubicBezTo>
                  <a:pt x="11151350" y="3576537"/>
                  <a:pt x="11191623" y="3586459"/>
                  <a:pt x="11216976" y="3580454"/>
                </a:cubicBezTo>
                <a:cubicBezTo>
                  <a:pt x="11380739" y="3541668"/>
                  <a:pt x="11536290" y="3474016"/>
                  <a:pt x="11695947" y="3420797"/>
                </a:cubicBezTo>
                <a:cubicBezTo>
                  <a:pt x="11776966" y="3317272"/>
                  <a:pt x="12111691" y="2911844"/>
                  <a:pt x="12160404" y="2767654"/>
                </a:cubicBezTo>
                <a:cubicBezTo>
                  <a:pt x="12242709" y="2524033"/>
                  <a:pt x="12265007" y="2264097"/>
                  <a:pt x="12320062" y="2012911"/>
                </a:cubicBezTo>
                <a:cubicBezTo>
                  <a:pt x="12342422" y="1910893"/>
                  <a:pt x="12368443" y="1809711"/>
                  <a:pt x="12392633" y="1708111"/>
                </a:cubicBezTo>
                <a:cubicBezTo>
                  <a:pt x="12358766" y="1562968"/>
                  <a:pt x="12366855" y="1400997"/>
                  <a:pt x="12291033" y="1272683"/>
                </a:cubicBezTo>
                <a:cubicBezTo>
                  <a:pt x="11967470" y="725115"/>
                  <a:pt x="10696500" y="1298248"/>
                  <a:pt x="10592862" y="1316226"/>
                </a:cubicBezTo>
                <a:cubicBezTo>
                  <a:pt x="10103602" y="1567846"/>
                  <a:pt x="10109906" y="1531322"/>
                  <a:pt x="9707490" y="1853254"/>
                </a:cubicBezTo>
                <a:cubicBezTo>
                  <a:pt x="8994483" y="2423659"/>
                  <a:pt x="9167739" y="2212597"/>
                  <a:pt x="8880176" y="2607997"/>
                </a:cubicBezTo>
                <a:cubicBezTo>
                  <a:pt x="8855985" y="2685407"/>
                  <a:pt x="8820586" y="2760170"/>
                  <a:pt x="8807604" y="2840226"/>
                </a:cubicBezTo>
                <a:cubicBezTo>
                  <a:pt x="8791322" y="2940630"/>
                  <a:pt x="8785843" y="3043569"/>
                  <a:pt x="8793090" y="3145026"/>
                </a:cubicBezTo>
                <a:cubicBezTo>
                  <a:pt x="8795715" y="3181778"/>
                  <a:pt x="8812654" y="3218651"/>
                  <a:pt x="8836633" y="3246626"/>
                </a:cubicBezTo>
                <a:cubicBezTo>
                  <a:pt x="8981603" y="3415757"/>
                  <a:pt x="9169741" y="3390118"/>
                  <a:pt x="9388176" y="3435311"/>
                </a:cubicBezTo>
                <a:cubicBezTo>
                  <a:pt x="10233136" y="3290461"/>
                  <a:pt x="10186031" y="3470533"/>
                  <a:pt x="10563833" y="3130511"/>
                </a:cubicBezTo>
                <a:cubicBezTo>
                  <a:pt x="10609604" y="3089317"/>
                  <a:pt x="10650919" y="3043426"/>
                  <a:pt x="10694462" y="2999883"/>
                </a:cubicBezTo>
                <a:cubicBezTo>
                  <a:pt x="10764376" y="2825097"/>
                  <a:pt x="10781547" y="2819573"/>
                  <a:pt x="10781547" y="2593483"/>
                </a:cubicBezTo>
                <a:cubicBezTo>
                  <a:pt x="10781547" y="2539392"/>
                  <a:pt x="10793894" y="2468668"/>
                  <a:pt x="10752519" y="2433826"/>
                </a:cubicBezTo>
                <a:cubicBezTo>
                  <a:pt x="10686942" y="2378603"/>
                  <a:pt x="10588024" y="2385445"/>
                  <a:pt x="10505776" y="2361254"/>
                </a:cubicBezTo>
                <a:cubicBezTo>
                  <a:pt x="10375147" y="2370930"/>
                  <a:pt x="10234014" y="2338055"/>
                  <a:pt x="10113890" y="2390283"/>
                </a:cubicBezTo>
                <a:cubicBezTo>
                  <a:pt x="9856755" y="2502081"/>
                  <a:pt x="9493292" y="2737712"/>
                  <a:pt x="9330119" y="3014397"/>
                </a:cubicBezTo>
                <a:cubicBezTo>
                  <a:pt x="9265234" y="3124419"/>
                  <a:pt x="9223681" y="3246626"/>
                  <a:pt x="9170462" y="3362740"/>
                </a:cubicBezTo>
                <a:cubicBezTo>
                  <a:pt x="9131757" y="3556264"/>
                  <a:pt x="9049535" y="3746013"/>
                  <a:pt x="9054347" y="3943311"/>
                </a:cubicBezTo>
                <a:cubicBezTo>
                  <a:pt x="9057515" y="4073198"/>
                  <a:pt x="9081562" y="4507341"/>
                  <a:pt x="9286576" y="4639997"/>
                </a:cubicBezTo>
                <a:cubicBezTo>
                  <a:pt x="9335656" y="4671755"/>
                  <a:pt x="9388440" y="4703773"/>
                  <a:pt x="9446233" y="4712568"/>
                </a:cubicBezTo>
                <a:cubicBezTo>
                  <a:pt x="9613912" y="4738084"/>
                  <a:pt x="9784900" y="4731921"/>
                  <a:pt x="9954233" y="4741597"/>
                </a:cubicBezTo>
                <a:cubicBezTo>
                  <a:pt x="10234843" y="4717407"/>
                  <a:pt x="10522821" y="4737336"/>
                  <a:pt x="10796062" y="4669026"/>
                </a:cubicBezTo>
                <a:cubicBezTo>
                  <a:pt x="11014405" y="4614440"/>
                  <a:pt x="11203702" y="4478065"/>
                  <a:pt x="11405662" y="4378740"/>
                </a:cubicBezTo>
                <a:cubicBezTo>
                  <a:pt x="11699238" y="4234358"/>
                  <a:pt x="11622399" y="4280824"/>
                  <a:pt x="11826576" y="4117483"/>
                </a:cubicBezTo>
                <a:cubicBezTo>
                  <a:pt x="11843986" y="4060900"/>
                  <a:pt x="11932350" y="3889429"/>
                  <a:pt x="11855604" y="3812683"/>
                </a:cubicBezTo>
                <a:cubicBezTo>
                  <a:pt x="11795760" y="3752839"/>
                  <a:pt x="11719799" y="3703350"/>
                  <a:pt x="11637890" y="3682054"/>
                </a:cubicBezTo>
                <a:cubicBezTo>
                  <a:pt x="11232003" y="3576523"/>
                  <a:pt x="10815414" y="3517559"/>
                  <a:pt x="10404176" y="3435311"/>
                </a:cubicBezTo>
                <a:cubicBezTo>
                  <a:pt x="9395069" y="3506126"/>
                  <a:pt x="8254782" y="3411883"/>
                  <a:pt x="7269090" y="3798168"/>
                </a:cubicBezTo>
                <a:cubicBezTo>
                  <a:pt x="7119895" y="3856636"/>
                  <a:pt x="6978161" y="3936687"/>
                  <a:pt x="6848176" y="4030397"/>
                </a:cubicBezTo>
                <a:cubicBezTo>
                  <a:pt x="6767651" y="4088450"/>
                  <a:pt x="6712709" y="4175540"/>
                  <a:pt x="6644976" y="4248111"/>
                </a:cubicBezTo>
                <a:cubicBezTo>
                  <a:pt x="6630462" y="4431959"/>
                  <a:pt x="6569384" y="4618040"/>
                  <a:pt x="6601433" y="4799654"/>
                </a:cubicBezTo>
                <a:cubicBezTo>
                  <a:pt x="6629634" y="4959460"/>
                  <a:pt x="6724827" y="5103035"/>
                  <a:pt x="6819147" y="5235083"/>
                </a:cubicBezTo>
                <a:cubicBezTo>
                  <a:pt x="6920577" y="5377085"/>
                  <a:pt x="7051299" y="5496830"/>
                  <a:pt x="7182004" y="5612454"/>
                </a:cubicBezTo>
                <a:cubicBezTo>
                  <a:pt x="7555036" y="5942444"/>
                  <a:pt x="7930570" y="6271078"/>
                  <a:pt x="8328633" y="6570397"/>
                </a:cubicBezTo>
                <a:cubicBezTo>
                  <a:pt x="8772100" y="6903857"/>
                  <a:pt x="9296942" y="7167542"/>
                  <a:pt x="9823604" y="7339654"/>
                </a:cubicBezTo>
                <a:cubicBezTo>
                  <a:pt x="10301167" y="7495720"/>
                  <a:pt x="10783036" y="7644261"/>
                  <a:pt x="11275033" y="7746054"/>
                </a:cubicBezTo>
                <a:cubicBezTo>
                  <a:pt x="11488442" y="7790208"/>
                  <a:pt x="11710462" y="7765407"/>
                  <a:pt x="11928176" y="7775083"/>
                </a:cubicBezTo>
                <a:cubicBezTo>
                  <a:pt x="12420006" y="7639405"/>
                  <a:pt x="12709648" y="7690756"/>
                  <a:pt x="13002233" y="7339654"/>
                </a:cubicBezTo>
                <a:cubicBezTo>
                  <a:pt x="13083000" y="7242734"/>
                  <a:pt x="13137700" y="7126778"/>
                  <a:pt x="13205433" y="7020340"/>
                </a:cubicBezTo>
                <a:cubicBezTo>
                  <a:pt x="13216611" y="6872791"/>
                  <a:pt x="13330802" y="5793931"/>
                  <a:pt x="13263490" y="5496340"/>
                </a:cubicBezTo>
                <a:cubicBezTo>
                  <a:pt x="13211759" y="5267632"/>
                  <a:pt x="13120274" y="5045804"/>
                  <a:pt x="13002233" y="4843197"/>
                </a:cubicBezTo>
                <a:cubicBezTo>
                  <a:pt x="12794128" y="4486002"/>
                  <a:pt x="12562138" y="4139283"/>
                  <a:pt x="12291033" y="3827197"/>
                </a:cubicBezTo>
                <a:cubicBezTo>
                  <a:pt x="12141876" y="3655493"/>
                  <a:pt x="11951586" y="3518939"/>
                  <a:pt x="11754004" y="3406283"/>
                </a:cubicBezTo>
                <a:cubicBezTo>
                  <a:pt x="11396757" y="3202589"/>
                  <a:pt x="11018890" y="3034834"/>
                  <a:pt x="10636404" y="2883768"/>
                </a:cubicBezTo>
                <a:cubicBezTo>
                  <a:pt x="10271438" y="2739622"/>
                  <a:pt x="9830271" y="2694631"/>
                  <a:pt x="9446233" y="2637026"/>
                </a:cubicBezTo>
                <a:cubicBezTo>
                  <a:pt x="8326264" y="2737023"/>
                  <a:pt x="8005420" y="2519714"/>
                  <a:pt x="7283604" y="3115997"/>
                </a:cubicBezTo>
                <a:cubicBezTo>
                  <a:pt x="7218356" y="3169898"/>
                  <a:pt x="7196519" y="3261140"/>
                  <a:pt x="7152976" y="3333711"/>
                </a:cubicBezTo>
                <a:cubicBezTo>
                  <a:pt x="7137153" y="3555243"/>
                  <a:pt x="7110868" y="3726064"/>
                  <a:pt x="7196519" y="3957826"/>
                </a:cubicBezTo>
                <a:cubicBezTo>
                  <a:pt x="7232411" y="4054945"/>
                  <a:pt x="7303034" y="4141571"/>
                  <a:pt x="7385204" y="4204568"/>
                </a:cubicBezTo>
                <a:cubicBezTo>
                  <a:pt x="7597250" y="4367137"/>
                  <a:pt x="7826792" y="4509246"/>
                  <a:pt x="8067376" y="4625483"/>
                </a:cubicBezTo>
                <a:cubicBezTo>
                  <a:pt x="8431581" y="4801447"/>
                  <a:pt x="8796868" y="4852661"/>
                  <a:pt x="9184976" y="4930283"/>
                </a:cubicBezTo>
                <a:cubicBezTo>
                  <a:pt x="9465585" y="4920607"/>
                  <a:pt x="9747181" y="4926674"/>
                  <a:pt x="10026804" y="4901254"/>
                </a:cubicBezTo>
                <a:cubicBezTo>
                  <a:pt x="10175929" y="4887697"/>
                  <a:pt x="10180357" y="4803873"/>
                  <a:pt x="10055833" y="4727083"/>
                </a:cubicBezTo>
                <a:cubicBezTo>
                  <a:pt x="9574369" y="4430180"/>
                  <a:pt x="9081329" y="4172762"/>
                  <a:pt x="8517319" y="4073940"/>
                </a:cubicBezTo>
                <a:cubicBezTo>
                  <a:pt x="6468284" y="3714921"/>
                  <a:pt x="6554240" y="3739957"/>
                  <a:pt x="5193547" y="3682054"/>
                </a:cubicBezTo>
                <a:cubicBezTo>
                  <a:pt x="4917776" y="3720759"/>
                  <a:pt x="4638464" y="3739534"/>
                  <a:pt x="4366233" y="3798168"/>
                </a:cubicBezTo>
                <a:cubicBezTo>
                  <a:pt x="4318937" y="3808355"/>
                  <a:pt x="4272652" y="3842441"/>
                  <a:pt x="4250119" y="3885254"/>
                </a:cubicBezTo>
                <a:cubicBezTo>
                  <a:pt x="4220481" y="3941566"/>
                  <a:pt x="4230766" y="4011045"/>
                  <a:pt x="4221090" y="4073940"/>
                </a:cubicBezTo>
                <a:cubicBezTo>
                  <a:pt x="4250119" y="4102969"/>
                  <a:pt x="4269824" y="4146382"/>
                  <a:pt x="4308176" y="4161026"/>
                </a:cubicBezTo>
                <a:cubicBezTo>
                  <a:pt x="4913163" y="4392021"/>
                  <a:pt x="5005720" y="4376692"/>
                  <a:pt x="5599947" y="4465826"/>
                </a:cubicBezTo>
                <a:lnTo>
                  <a:pt x="6790119" y="4451311"/>
                </a:lnTo>
                <a:cubicBezTo>
                  <a:pt x="6863298" y="4449048"/>
                  <a:pt x="6937199" y="4441547"/>
                  <a:pt x="7007833" y="4422283"/>
                </a:cubicBezTo>
                <a:cubicBezTo>
                  <a:pt x="7097980" y="4397698"/>
                  <a:pt x="7182004" y="4354550"/>
                  <a:pt x="7269090" y="4320683"/>
                </a:cubicBezTo>
                <a:cubicBezTo>
                  <a:pt x="7283604" y="4296492"/>
                  <a:pt x="7309134" y="4276104"/>
                  <a:pt x="7312633" y="4248111"/>
                </a:cubicBezTo>
                <a:cubicBezTo>
                  <a:pt x="7324356" y="4154324"/>
                  <a:pt x="7278465" y="4209707"/>
                  <a:pt x="7269090" y="4219083"/>
                </a:cubicBezTo>
              </a:path>
            </a:pathLst>
          </a:custGeom>
          <a:solidFill>
            <a:srgbClr val="FFFF00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32209" y="2100352"/>
            <a:ext cx="6159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5263" y="1676400"/>
            <a:ext cx="5261811" cy="3124200"/>
          </a:xfrm>
          <a:prstGeom prst="rect">
            <a:avLst/>
          </a:prstGeom>
        </p:spPr>
      </p:pic>
      <p:pic>
        <p:nvPicPr>
          <p:cNvPr id="6" name="Picture 5" descr="m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676400"/>
            <a:ext cx="5867400" cy="3124200"/>
          </a:xfrm>
          <a:prstGeom prst="rect">
            <a:avLst/>
          </a:prstGeom>
        </p:spPr>
      </p:pic>
      <p:pic>
        <p:nvPicPr>
          <p:cNvPr id="8" name="Picture 7" descr="m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2286000"/>
            <a:ext cx="3609975" cy="1724025"/>
          </a:xfrm>
          <a:prstGeom prst="rect">
            <a:avLst/>
          </a:prstGeom>
        </p:spPr>
      </p:pic>
      <p:pic>
        <p:nvPicPr>
          <p:cNvPr id="9" name="Picture 8" descr="m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1676400"/>
            <a:ext cx="5334000" cy="3124200"/>
          </a:xfrm>
          <a:prstGeom prst="rect">
            <a:avLst/>
          </a:prstGeom>
        </p:spPr>
      </p:pic>
      <p:pic>
        <p:nvPicPr>
          <p:cNvPr id="3074" name="Picture 2" descr="C:\Users\pathak shikar gps\Desktop\Firoz\Picture\New\m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752600"/>
            <a:ext cx="5486400" cy="3086100"/>
          </a:xfrm>
          <a:prstGeom prst="rect">
            <a:avLst/>
          </a:prstGeom>
          <a:noFill/>
        </p:spPr>
      </p:pic>
      <p:sp>
        <p:nvSpPr>
          <p:cNvPr id="3076" name="AutoShape 4" descr="Image result for the liberation war museum in dhaka"/>
          <p:cNvSpPr>
            <a:spLocks noChangeAspect="1" noChangeArrowheads="1"/>
          </p:cNvSpPr>
          <p:nvPr/>
        </p:nvSpPr>
        <p:spPr bwMode="auto">
          <a:xfrm>
            <a:off x="155575" y="-96178"/>
            <a:ext cx="304800" cy="25651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the liberation war museum in dhaka"/>
          <p:cNvSpPr>
            <a:spLocks noChangeAspect="1" noChangeArrowheads="1"/>
          </p:cNvSpPr>
          <p:nvPr/>
        </p:nvSpPr>
        <p:spPr bwMode="auto">
          <a:xfrm>
            <a:off x="155575" y="-96178"/>
            <a:ext cx="304800" cy="25651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 descr="C:\Users\pathak shikar gps\Desktop\Firoz\Picture\New\n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2133600"/>
            <a:ext cx="4495800" cy="1847849"/>
          </a:xfrm>
          <a:prstGeom prst="rect">
            <a:avLst/>
          </a:prstGeom>
          <a:noFill/>
        </p:spPr>
      </p:pic>
      <p:pic>
        <p:nvPicPr>
          <p:cNvPr id="17" name="Picture 2" descr="C:\Users\pathak shikar gps\Desktop\Firoz\Picture\New\imagall.jpg"/>
          <p:cNvPicPr>
            <a:picLocks noChangeAspect="1" noChangeArrowheads="1"/>
          </p:cNvPicPr>
          <p:nvPr/>
        </p:nvPicPr>
        <p:blipFill>
          <a:blip r:embed="rId8" cstate="print"/>
          <a:srcRect t="9617"/>
          <a:stretch>
            <a:fillRect/>
          </a:stretch>
        </p:blipFill>
        <p:spPr bwMode="auto">
          <a:xfrm>
            <a:off x="1752600" y="1600200"/>
            <a:ext cx="5917555" cy="34830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1524000"/>
            <a:ext cx="8458200" cy="4247317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Let’s </a:t>
            </a:r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en-US" sz="54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some pictures </a:t>
            </a:r>
          </a:p>
          <a:p>
            <a:pPr algn="ctr"/>
            <a:r>
              <a:rPr lang="en-US" sz="54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</a:p>
          <a:p>
            <a:pPr algn="ctr"/>
            <a:r>
              <a:rPr lang="en-US" sz="54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 Liberation War Museum</a:t>
            </a:r>
          </a:p>
          <a:p>
            <a:pPr algn="ctr"/>
            <a:r>
              <a:rPr lang="en-US" sz="54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Image result for the liberation war museum in dhaka"/>
          <p:cNvSpPr>
            <a:spLocks noChangeAspect="1" noChangeArrowheads="1"/>
          </p:cNvSpPr>
          <p:nvPr/>
        </p:nvSpPr>
        <p:spPr bwMode="auto">
          <a:xfrm>
            <a:off x="155575" y="-96178"/>
            <a:ext cx="304800" cy="25651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the liberation war museum in dhaka"/>
          <p:cNvSpPr>
            <a:spLocks noChangeAspect="1" noChangeArrowheads="1"/>
          </p:cNvSpPr>
          <p:nvPr/>
        </p:nvSpPr>
        <p:spPr bwMode="auto">
          <a:xfrm>
            <a:off x="155575" y="-96178"/>
            <a:ext cx="304800" cy="25651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2445D-C570-467A-A457-B21AAF66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38"/>
            <a:ext cx="4419599" cy="2779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9E200D-9BD9-4B59-96D2-1A2A74CC9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42" y="160338"/>
            <a:ext cx="4590757" cy="2779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B1D4FD-AD09-4CF0-AA3D-CF42693FB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4419599" cy="381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928328-D2A2-4A24-BC52-5B2D1C38C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0"/>
            <a:ext cx="4571999" cy="3810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4864CB-823D-4219-9AD5-06EA50110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jj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04800"/>
            <a:ext cx="4419599" cy="624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BB0C53-A0D6-47F6-82C1-529159AC6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04800"/>
            <a:ext cx="4419599" cy="624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2999" y="3733800"/>
            <a:ext cx="3885487" cy="2895600"/>
          </a:xfrm>
          <a:prstGeom prst="rect">
            <a:avLst/>
          </a:prstGeom>
        </p:spPr>
      </p:pic>
      <p:pic>
        <p:nvPicPr>
          <p:cNvPr id="4" name="Picture 3" descr="m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710" y="457200"/>
            <a:ext cx="4430598" cy="2895600"/>
          </a:xfrm>
          <a:prstGeom prst="rect">
            <a:avLst/>
          </a:prstGeom>
        </p:spPr>
      </p:pic>
      <p:pic>
        <p:nvPicPr>
          <p:cNvPr id="5" name="Picture 4" descr="m 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57200"/>
            <a:ext cx="3810000" cy="2895600"/>
          </a:xfrm>
          <a:prstGeom prst="rect">
            <a:avLst/>
          </a:prstGeom>
        </p:spPr>
      </p:pic>
      <p:pic>
        <p:nvPicPr>
          <p:cNvPr id="2050" name="Picture 2" descr="C:\Users\pathak shikar gps\Desktop\Firoz\Picture\New\m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710" y="3733800"/>
            <a:ext cx="4430598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53200" y="228600"/>
            <a:ext cx="22098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Practice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152400" y="791777"/>
            <a:ext cx="8458200" cy="1676400"/>
          </a:xfrm>
          <a:prstGeom prst="notchedRightArrow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Let’s play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kims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game 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2057400"/>
          <a:ext cx="8382000" cy="3429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863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364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24925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Liberation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514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1148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Museum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1378" y="4107766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Gallery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/>
      <p:bldP spid="7" grpId="1"/>
      <p:bldP spid="7" grpId="2"/>
      <p:bldP spid="9" grpId="0"/>
      <p:bldP spid="9" grpId="1"/>
      <p:bldP spid="9" grpId="2"/>
      <p:bldP spid="11" grpId="0"/>
      <p:bldP spid="11" grpId="1"/>
      <p:bldP spid="11" grpId="2"/>
      <p:bldP spid="12" grpId="0"/>
      <p:bldP spid="12" grpId="1"/>
      <p:bldP spid="1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04800" y="685800"/>
            <a:ext cx="8534400" cy="1524000"/>
          </a:xfrm>
          <a:prstGeom prst="horizontalScroll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Make sentences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the following words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11109"/>
              </p:ext>
            </p:extLst>
          </p:nvPr>
        </p:nvGraphicFramePr>
        <p:xfrm>
          <a:off x="533400" y="2514600"/>
          <a:ext cx="80010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Liberation</a:t>
                      </a:r>
                      <a:endParaRPr lang="en-US" sz="40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War</a:t>
                      </a:r>
                      <a:endParaRPr lang="en-US" sz="4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Museum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Gallery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7000" y="228600"/>
            <a:ext cx="1905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816114"/>
            <a:ext cx="8534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Match column A with column B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22860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84364"/>
              </p:ext>
            </p:extLst>
          </p:nvPr>
        </p:nvGraphicFramePr>
        <p:xfrm>
          <a:off x="457200" y="1828800"/>
          <a:ext cx="8382000" cy="4648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0060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Column A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200602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Column B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895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Liberation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810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724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Museum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5638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Gallery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667000" y="46482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act of freeing someone from another's control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5715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armed conflict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67000" y="27432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 place where works of art, scientific specimens, or other objects of are kept.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67000" y="38963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room or building for the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5763E-7 L -0.00417 0.2636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32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9.89824E-7 L 0.00833 -0.269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35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23312E-7 L -0.00417 0.2712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36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55412E-6 L 0.00417 -0.2601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10" grpId="0"/>
      <p:bldP spid="12" grpId="0"/>
      <p:bldP spid="13" grpId="0"/>
      <p:bldP spid="14" grpId="0"/>
      <p:bldP spid="15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800" y="224135"/>
            <a:ext cx="32766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Student’s Silent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FF3B4-C918-4A9E-A28B-B42932ADF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762000" y="457200"/>
            <a:ext cx="7696200" cy="1447800"/>
          </a:xfrm>
          <a:prstGeom prst="flowChartMultidocument">
            <a:avLst/>
          </a:prstGeom>
          <a:solidFill>
            <a:schemeClr val="tx2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24500" cmpd="dbl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Task</a:t>
            </a:r>
            <a:endParaRPr lang="en-US" sz="5400" b="1" dirty="0">
              <a:ln w="24500" cmpd="dbl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685800" y="2286000"/>
            <a:ext cx="7772400" cy="39624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Make five sentences about “Our 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Liberation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War” in your own words.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152400"/>
            <a:ext cx="46482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52400"/>
            <a:ext cx="44958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86BBF0-22FF-43AA-89E0-D50E0EE9E8EE}"/>
              </a:ext>
            </a:extLst>
          </p:cNvPr>
          <p:cNvSpPr txBox="1"/>
          <p:nvPr/>
        </p:nvSpPr>
        <p:spPr>
          <a:xfrm>
            <a:off x="76198" y="1120676"/>
            <a:ext cx="4191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Md.Rashidul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Nalukabari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Badalgachi,Naogaon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79307E-97B1-4183-AA23-1280BF675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52400"/>
            <a:ext cx="4495801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219200" y="152400"/>
            <a:ext cx="10058400" cy="6858000"/>
            <a:chOff x="-1066800" y="-381000"/>
            <a:chExt cx="10100525" cy="5105400"/>
          </a:xfrm>
        </p:grpSpPr>
        <p:grpSp>
          <p:nvGrpSpPr>
            <p:cNvPr id="18" name="Group 17"/>
            <p:cNvGrpSpPr/>
            <p:nvPr/>
          </p:nvGrpSpPr>
          <p:grpSpPr>
            <a:xfrm>
              <a:off x="-1066800" y="-381000"/>
              <a:ext cx="10100525" cy="5105400"/>
              <a:chOff x="-3048000" y="-1143000"/>
              <a:chExt cx="10100525" cy="5105400"/>
            </a:xfrm>
          </p:grpSpPr>
          <p:pic>
            <p:nvPicPr>
              <p:cNvPr id="4" name="Picture 3" descr="bird-animated-gif-26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3048000" y="-1143000"/>
                <a:ext cx="8153400" cy="5105400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 rot="20561253">
                <a:off x="2491827" y="2334077"/>
                <a:ext cx="4560698" cy="92333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Thank you</a:t>
                </a:r>
                <a:endParaRPr lang="en-US" sz="54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279013" y="1610454"/>
              <a:ext cx="615273" cy="1736806"/>
              <a:chOff x="6279013" y="1610454"/>
              <a:chExt cx="615273" cy="1736806"/>
            </a:xfrm>
          </p:grpSpPr>
          <p:sp>
            <p:nvSpPr>
              <p:cNvPr id="23" name="Flowchart: Connector 22"/>
              <p:cNvSpPr/>
              <p:nvPr/>
            </p:nvSpPr>
            <p:spPr>
              <a:xfrm rot="20768853">
                <a:off x="6279013" y="3118660"/>
                <a:ext cx="381000" cy="228600"/>
              </a:xfrm>
              <a:prstGeom prst="flowChartConnector">
                <a:avLst/>
              </a:prstGeom>
              <a:solidFill>
                <a:schemeClr val="tx1"/>
              </a:solidFill>
              <a:ln w="76200"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6469518" y="1610454"/>
                <a:ext cx="424768" cy="1669775"/>
              </a:xfrm>
              <a:custGeom>
                <a:avLst/>
                <a:gdLst>
                  <a:gd name="connsiteX0" fmla="*/ 424768 w 424768"/>
                  <a:gd name="connsiteY0" fmla="*/ 632 h 1669775"/>
                  <a:gd name="connsiteX1" fmla="*/ 352196 w 424768"/>
                  <a:gd name="connsiteY1" fmla="*/ 15146 h 1669775"/>
                  <a:gd name="connsiteX2" fmla="*/ 294139 w 424768"/>
                  <a:gd name="connsiteY2" fmla="*/ 102232 h 1669775"/>
                  <a:gd name="connsiteX3" fmla="*/ 279625 w 424768"/>
                  <a:gd name="connsiteY3" fmla="*/ 160289 h 1669775"/>
                  <a:gd name="connsiteX4" fmla="*/ 308653 w 424768"/>
                  <a:gd name="connsiteY4" fmla="*/ 319946 h 1669775"/>
                  <a:gd name="connsiteX5" fmla="*/ 294139 w 424768"/>
                  <a:gd name="connsiteY5" fmla="*/ 450575 h 1669775"/>
                  <a:gd name="connsiteX6" fmla="*/ 250596 w 424768"/>
                  <a:gd name="connsiteY6" fmla="*/ 494117 h 1669775"/>
                  <a:gd name="connsiteX7" fmla="*/ 192539 w 424768"/>
                  <a:gd name="connsiteY7" fmla="*/ 566689 h 1669775"/>
                  <a:gd name="connsiteX8" fmla="*/ 178025 w 424768"/>
                  <a:gd name="connsiteY8" fmla="*/ 842460 h 1669775"/>
                  <a:gd name="connsiteX9" fmla="*/ 134482 w 424768"/>
                  <a:gd name="connsiteY9" fmla="*/ 1103717 h 1669775"/>
                  <a:gd name="connsiteX10" fmla="*/ 119968 w 424768"/>
                  <a:gd name="connsiteY10" fmla="*/ 1147260 h 1669775"/>
                  <a:gd name="connsiteX11" fmla="*/ 90939 w 424768"/>
                  <a:gd name="connsiteY11" fmla="*/ 1190803 h 1669775"/>
                  <a:gd name="connsiteX12" fmla="*/ 105453 w 424768"/>
                  <a:gd name="connsiteY12" fmla="*/ 1248860 h 1669775"/>
                  <a:gd name="connsiteX13" fmla="*/ 134482 w 424768"/>
                  <a:gd name="connsiteY13" fmla="*/ 1292403 h 1669775"/>
                  <a:gd name="connsiteX14" fmla="*/ 105453 w 424768"/>
                  <a:gd name="connsiteY14" fmla="*/ 1423032 h 1669775"/>
                  <a:gd name="connsiteX15" fmla="*/ 61911 w 424768"/>
                  <a:gd name="connsiteY15" fmla="*/ 1452060 h 1669775"/>
                  <a:gd name="connsiteX16" fmla="*/ 3853 w 424768"/>
                  <a:gd name="connsiteY16" fmla="*/ 1539146 h 1669775"/>
                  <a:gd name="connsiteX17" fmla="*/ 18368 w 424768"/>
                  <a:gd name="connsiteY17" fmla="*/ 1669775 h 166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4768" h="1669775">
                    <a:moveTo>
                      <a:pt x="424768" y="632"/>
                    </a:moveTo>
                    <a:cubicBezTo>
                      <a:pt x="400577" y="5470"/>
                      <a:pt x="371669" y="0"/>
                      <a:pt x="352196" y="15146"/>
                    </a:cubicBezTo>
                    <a:cubicBezTo>
                      <a:pt x="324657" y="36565"/>
                      <a:pt x="294139" y="102232"/>
                      <a:pt x="294139" y="102232"/>
                    </a:cubicBezTo>
                    <a:cubicBezTo>
                      <a:pt x="289301" y="121584"/>
                      <a:pt x="279625" y="140341"/>
                      <a:pt x="279625" y="160289"/>
                    </a:cubicBezTo>
                    <a:cubicBezTo>
                      <a:pt x="279625" y="242348"/>
                      <a:pt x="288242" y="258711"/>
                      <a:pt x="308653" y="319946"/>
                    </a:cubicBezTo>
                    <a:cubicBezTo>
                      <a:pt x="303815" y="363489"/>
                      <a:pt x="307993" y="409012"/>
                      <a:pt x="294139" y="450575"/>
                    </a:cubicBezTo>
                    <a:cubicBezTo>
                      <a:pt x="287648" y="470048"/>
                      <a:pt x="261982" y="477038"/>
                      <a:pt x="250596" y="494117"/>
                    </a:cubicBezTo>
                    <a:cubicBezTo>
                      <a:pt x="194509" y="578247"/>
                      <a:pt x="289923" y="501765"/>
                      <a:pt x="192539" y="566689"/>
                    </a:cubicBezTo>
                    <a:cubicBezTo>
                      <a:pt x="116980" y="680030"/>
                      <a:pt x="178025" y="569418"/>
                      <a:pt x="178025" y="842460"/>
                    </a:cubicBezTo>
                    <a:cubicBezTo>
                      <a:pt x="178025" y="995964"/>
                      <a:pt x="172977" y="988234"/>
                      <a:pt x="134482" y="1103717"/>
                    </a:cubicBezTo>
                    <a:cubicBezTo>
                      <a:pt x="129644" y="1118231"/>
                      <a:pt x="128455" y="1134530"/>
                      <a:pt x="119968" y="1147260"/>
                    </a:cubicBezTo>
                    <a:lnTo>
                      <a:pt x="90939" y="1190803"/>
                    </a:lnTo>
                    <a:cubicBezTo>
                      <a:pt x="95777" y="1210155"/>
                      <a:pt x="97595" y="1230525"/>
                      <a:pt x="105453" y="1248860"/>
                    </a:cubicBezTo>
                    <a:cubicBezTo>
                      <a:pt x="112325" y="1264894"/>
                      <a:pt x="132556" y="1275066"/>
                      <a:pt x="134482" y="1292403"/>
                    </a:cubicBezTo>
                    <a:cubicBezTo>
                      <a:pt x="134551" y="1293026"/>
                      <a:pt x="120386" y="1404366"/>
                      <a:pt x="105453" y="1423032"/>
                    </a:cubicBezTo>
                    <a:cubicBezTo>
                      <a:pt x="94556" y="1436653"/>
                      <a:pt x="76425" y="1442384"/>
                      <a:pt x="61911" y="1452060"/>
                    </a:cubicBezTo>
                    <a:cubicBezTo>
                      <a:pt x="42558" y="1481089"/>
                      <a:pt x="0" y="1504471"/>
                      <a:pt x="3853" y="1539146"/>
                    </a:cubicBezTo>
                    <a:lnTo>
                      <a:pt x="18368" y="1669775"/>
                    </a:lnTo>
                  </a:path>
                </a:pathLst>
              </a:cu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11 0.74908 C -0.44584 0.71806 -0.454 0.73889 -0.43941 0.67384 C -0.43594 0.65741 -0.43316 0.61667 -0.43316 0.61852 C -0.4342 0.56945 -0.43264 0.52246 -0.43646 0.47616 C -0.44063 0.42732 -0.46007 0.38102 -0.47327 0.35371 C -0.49584 0.25787 -0.46632 0.39097 -0.48299 0.29769 C -0.48629 0.27894 -0.49289 0.26343 -0.49497 0.24167 C -0.50261 0.17824 -0.49723 0.20093 -0.50747 0.16644 C -0.50868 0.15718 -0.51059 0.14815 -0.51059 0.13912 C -0.51059 0.09121 -0.51025 0.04398 -0.50747 -0.00301 C -0.50504 -0.04491 -0.47084 -0.05764 -0.46111 -0.06759 C -0.44601 -0.06111 -0.4323 -0.05393 -0.41806 -0.04028 C -0.40695 -0.00764 -0.39393 -0.01227 -0.38056 0.00787 C -0.36702 0.02871 -0.35157 0.04236 -0.33768 0.06412 C -0.32414 0.08403 -0.33039 0.09491 -0.3099 0.10116 C -0.29966 0.10394 -0.28924 0.10648 -0.279 0.10996 C -0.22952 0.09931 -0.24896 0.11366 -0.21702 0.08125 C -0.21094 0.0757 -0.19879 0.06412 -0.19879 0.06482 C -0.18594 0.025 -0.15382 -0.04583 -0.13993 -0.07639 C -0.12344 -0.11342 -0.11354 -0.16875 -0.09341 -0.18981 C -0.08091 -0.22592 -0.08229 -0.22685 -0.0625 -0.2368 C -0.00295 -0.22685 -0.01684 -0.22963 0.02396 -0.18981 C 0.03923 -0.15879 0.05555 -0.13703 0.07361 -0.1243 C 0.08368 -0.10347 0.09305 -0.09838 0.10434 -0.08727 C 0.12083 -0.09028 0.13767 -0.08472 0.15399 -0.09653 C 0.16406 -0.10347 0.17152 -0.13241 0.18177 -0.14259 C 0.19722 -0.17523 0.21441 -0.19236 0.23107 -0.21875 C 0.23455 -0.22338 0.23663 -0.23518 0.24045 -0.2368 C 0.25173 -0.24398 0.26302 -0.24305 0.2743 -0.24606 C 0.30173 -0.24305 0.33767 -0.24676 0.36718 -0.22754 C 0.38194 -0.21875 0.40069 -0.19236 0.41354 -0.17153 C 0.42795 -0.14629 0.43385 -0.11805 0.45052 -0.10532 C 0.46493 -0.10903 0.47951 -0.10717 0.49375 -0.11435 C 0.49757 -0.11713 0.49965 -0.12801 0.5033 -0.13356 C 0.51441 -0.14884 0.52882 -0.16875 0.54045 -0.18055 C 0.54757 -0.19606 0.55573 -0.20787 0.56198 -0.22754 C 0.56493 -0.2368 0.56736 -0.24953 0.57118 -0.25602 C 0.57743 -0.2669 0.58559 -0.2669 0.59271 -0.27407 C 0.59496 -0.28032 0.59635 -0.28958 0.59896 -0.29305 C 0.60468 -0.30278 0.61753 -0.31203 0.61753 -0.31111 C 0.64826 -0.30833 0.67968 -0.3162 0.71024 -0.30278 C 0.72552 -0.29583 0.74132 -0.23426 0.75677 -0.21875 C 0.76163 -0.21967 0.79236 -0.22245 0.8033 -0.2368 C 0.81336 -0.25046 0.81909 -0.26481 0.83107 -0.26481 " pathEditMode="relative" rAng="0" ptsTypes="AAAAAAAAAAAAAAAAAAAAAAAAAAAAAAAAAAAAAAAAAAAA">
                                      <p:cBhvr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35" y="-5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762000" y="533400"/>
            <a:ext cx="7696200" cy="1676400"/>
          </a:xfrm>
          <a:prstGeom prst="doubleWav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180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Lesson's Identity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514600"/>
            <a:ext cx="7772400" cy="3657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pPr algn="ctr"/>
            <a:r>
              <a:rPr lang="en-US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Subject:  English</a:t>
            </a:r>
          </a:p>
          <a:p>
            <a:pPr algn="ctr"/>
            <a:r>
              <a:rPr lang="en-US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Lesson: The Liberation War Museum</a:t>
            </a:r>
          </a:p>
          <a:p>
            <a:pPr algn="ctr"/>
            <a:r>
              <a:rPr lang="en-US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Time: 45 minute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8600" y="228600"/>
            <a:ext cx="8610600" cy="1143000"/>
          </a:xfrm>
          <a:prstGeom prst="frame">
            <a:avLst/>
          </a:prstGeom>
          <a:solidFill>
            <a:schemeClr val="accent2">
              <a:lumMod val="5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100" dirty="0">
                <a:ln w="180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534400" cy="495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will be able to :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4.2.1 understand and enjoy simple stories.</a:t>
            </a:r>
          </a:p>
          <a:p>
            <a:pPr algn="just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1.1.1 say words, phrases and sentences with proper</a:t>
            </a:r>
          </a:p>
          <a:p>
            <a:pPr algn="just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sounds and stress. </a:t>
            </a:r>
          </a:p>
          <a:p>
            <a:pPr algn="just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1.5.1 read words, phrases and sentences in the text</a:t>
            </a:r>
          </a:p>
          <a:p>
            <a:pPr algn="just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with proper pronunciation, stress and   </a:t>
            </a:r>
          </a:p>
          <a:p>
            <a:pPr algn="just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intonation.</a:t>
            </a:r>
          </a:p>
          <a:p>
            <a:pPr algn="just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3.1.3 write words , phrases and sentences using </a:t>
            </a:r>
          </a:p>
          <a:p>
            <a:pPr algn="just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cursive capital letters.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04800" y="1371600"/>
            <a:ext cx="8610600" cy="3581400"/>
          </a:xfrm>
          <a:prstGeom prst="verticalScroll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 Liberation War Museum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228600"/>
            <a:ext cx="86868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Let’s Learn New Words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25908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Liberation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590800"/>
            <a:ext cx="26670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4038600"/>
            <a:ext cx="26670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Museum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86400"/>
            <a:ext cx="26670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Gallery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0" y="1143000"/>
            <a:ext cx="58674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act of freeing someone from another's control</a:t>
            </a:r>
          </a:p>
        </p:txBody>
      </p:sp>
      <p:pic>
        <p:nvPicPr>
          <p:cNvPr id="11" name="Picture 10" descr="wa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5176" y="2590800"/>
            <a:ext cx="4235824" cy="1295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24200" y="4038600"/>
            <a:ext cx="57150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 place where works of art, scientific specimens, or other objects of are kept and displayed.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2590800"/>
            <a:ext cx="5806888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armed conflict  </a:t>
            </a:r>
          </a:p>
        </p:txBody>
      </p:sp>
      <p:pic>
        <p:nvPicPr>
          <p:cNvPr id="14" name="Picture 13" descr="m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038600"/>
            <a:ext cx="5715000" cy="1295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24200" y="5486400"/>
            <a:ext cx="57150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room or building for the display.</a:t>
            </a:r>
          </a:p>
        </p:txBody>
      </p:sp>
      <p:pic>
        <p:nvPicPr>
          <p:cNvPr id="19" name="Picture 18" descr="galler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5486400"/>
            <a:ext cx="5029200" cy="1219200"/>
          </a:xfrm>
          <a:prstGeom prst="rect">
            <a:avLst/>
          </a:prstGeom>
        </p:spPr>
      </p:pic>
      <p:pic>
        <p:nvPicPr>
          <p:cNvPr id="16" name="Picture 15" descr="bird-animated-gif-2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1066800"/>
            <a:ext cx="5934075" cy="2057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0" y="1143000"/>
            <a:ext cx="58674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got our liberation in 1971.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8000" y="2590800"/>
            <a:ext cx="5791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do not want war.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24200" y="4038600"/>
            <a:ext cx="57150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shall visit the Liberation war museum.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24200" y="5486400"/>
            <a:ext cx="57150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museum has 6 galleries 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7" grpId="0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9800" y="228600"/>
            <a:ext cx="28956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Teacher’s loud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53730-537A-4E15-A380-7582C229D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41971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9800" y="228600"/>
            <a:ext cx="28956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Student’s loud reading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06DC2-F56A-4D29-9053-98AA0B269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571FB-53F9-4CB5-A754-4100B7D4A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282</Words>
  <Application>Microsoft Office PowerPoint</Application>
  <PresentationFormat>On-screen Show (4:3)</PresentationFormat>
  <Paragraphs>74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pathak shikar gps</dc:creator>
  <cp:lastModifiedBy>DPE</cp:lastModifiedBy>
  <cp:revision>114</cp:revision>
  <dcterms:created xsi:type="dcterms:W3CDTF">2006-08-16T00:00:00Z</dcterms:created>
  <dcterms:modified xsi:type="dcterms:W3CDTF">2019-11-01T09:58:20Z</dcterms:modified>
</cp:coreProperties>
</file>