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FDCA1D-E680-46E6-BE86-0111DE96C9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E5890-2B77-4279-BFB5-9DA7627F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3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833"/>
            </a:avLst>
          </a:prstGeom>
          <a:gradFill>
            <a:gsLst>
              <a:gs pos="26000">
                <a:schemeClr val="accent6">
                  <a:lumMod val="75000"/>
                </a:schemeClr>
              </a:gs>
              <a:gs pos="58000">
                <a:schemeClr val="accent2">
                  <a:lumMod val="75000"/>
                </a:schemeClr>
              </a:gs>
              <a:gs pos="85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12-Point Star 7"/>
          <p:cNvSpPr/>
          <p:nvPr userDrawn="1"/>
        </p:nvSpPr>
        <p:spPr>
          <a:xfrm>
            <a:off x="0" y="0"/>
            <a:ext cx="441960" cy="441960"/>
          </a:xfrm>
          <a:prstGeom prst="star12">
            <a:avLst>
              <a:gd name="adj" fmla="val 1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9" name="12-Point Star 8"/>
          <p:cNvSpPr/>
          <p:nvPr userDrawn="1"/>
        </p:nvSpPr>
        <p:spPr>
          <a:xfrm>
            <a:off x="11658600" y="0"/>
            <a:ext cx="441960" cy="441960"/>
          </a:xfrm>
          <a:prstGeom prst="star12">
            <a:avLst>
              <a:gd name="adj" fmla="val 1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10" name="12-Point Star 9"/>
          <p:cNvSpPr/>
          <p:nvPr userDrawn="1"/>
        </p:nvSpPr>
        <p:spPr>
          <a:xfrm>
            <a:off x="11719560" y="6416040"/>
            <a:ext cx="441960" cy="441960"/>
          </a:xfrm>
          <a:prstGeom prst="star12">
            <a:avLst>
              <a:gd name="adj" fmla="val 1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11" name="12-Point Star 10"/>
          <p:cNvSpPr/>
          <p:nvPr userDrawn="1"/>
        </p:nvSpPr>
        <p:spPr>
          <a:xfrm>
            <a:off x="0" y="6416040"/>
            <a:ext cx="441960" cy="441960"/>
          </a:xfrm>
          <a:prstGeom prst="star12">
            <a:avLst>
              <a:gd name="adj" fmla="val 1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94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hbaj.1987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819274"/>
            <a:ext cx="6797040" cy="4048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5320" y="746760"/>
            <a:ext cx="1069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gradFill>
                  <a:gsLst>
                    <a:gs pos="18000">
                      <a:schemeClr val="accent6">
                        <a:lumMod val="75000"/>
                      </a:schemeClr>
                    </a:gs>
                    <a:gs pos="47000">
                      <a:srgbClr val="FF0000"/>
                    </a:gs>
                    <a:gs pos="67000">
                      <a:schemeClr val="accent4">
                        <a:lumMod val="50000"/>
                      </a:schemeClr>
                    </a:gs>
                    <a:gs pos="84000">
                      <a:srgbClr val="00B050"/>
                    </a:gs>
                  </a:gsLst>
                  <a:lin ang="5400000" scaled="1"/>
                </a:gradFill>
                <a:latin typeface="NikoshBAN" panose="02000000000000000000" pitchFamily="2" charset="0"/>
              </a:rPr>
              <a:t>আজকের মাল্টিমিডিয়া ক্লাসে  সবাইকে শুভেচ্ছা </a:t>
            </a:r>
            <a:endParaRPr lang="en-US" sz="3600" b="1" dirty="0">
              <a:gradFill>
                <a:gsLst>
                  <a:gs pos="18000">
                    <a:schemeClr val="accent6">
                      <a:lumMod val="75000"/>
                    </a:schemeClr>
                  </a:gs>
                  <a:gs pos="47000">
                    <a:srgbClr val="FF0000"/>
                  </a:gs>
                  <a:gs pos="67000">
                    <a:schemeClr val="accent4">
                      <a:lumMod val="50000"/>
                    </a:schemeClr>
                  </a:gs>
                  <a:gs pos="84000">
                    <a:srgbClr val="00B050"/>
                  </a:gs>
                </a:gsLst>
                <a:lin ang="5400000" scaled="1"/>
              </a:gra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48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351" y="734517"/>
            <a:ext cx="4347147" cy="70788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শিখি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1" y="1772188"/>
            <a:ext cx="3024666" cy="30246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49808" y="4939182"/>
            <a:ext cx="19037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33" y="1720824"/>
            <a:ext cx="3188069" cy="30760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278683" y="4939181"/>
            <a:ext cx="197870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50" y="1720823"/>
            <a:ext cx="3342806" cy="30760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8866682" y="4939181"/>
            <a:ext cx="191874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40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351" y="734517"/>
            <a:ext cx="4347147" cy="70788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শিখি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9" y="1779680"/>
            <a:ext cx="3507698" cy="29796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89351" y="5096652"/>
            <a:ext cx="202367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 ফুল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2" y="1779680"/>
            <a:ext cx="3086335" cy="29796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719566" y="5096651"/>
            <a:ext cx="1334125" cy="5847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21" y="1706400"/>
            <a:ext cx="3112255" cy="305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523" y="5096650"/>
            <a:ext cx="1831650" cy="584775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03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403" y="599607"/>
            <a:ext cx="416726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স্বরব পাঠ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92" y="1745884"/>
            <a:ext cx="6235908" cy="38004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303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826" y="644577"/>
            <a:ext cx="445207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66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ছাত্র/ছাত্রীর স্বরব পাঠ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8" y="1750802"/>
            <a:ext cx="6325849" cy="388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132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996" y="689549"/>
            <a:ext cx="332781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66CC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996" y="2473377"/>
            <a:ext cx="7480092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কয়েকটি ফুলের নাম বল?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খ) দুটি সাদা রঙের ফুলের নাম বল?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৩টি সাদা রঙের নাম বল?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ঘ) ২টি হলুদ রঙের ফুলের নাম বল?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8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25682"/>
              </p:ext>
            </p:extLst>
          </p:nvPr>
        </p:nvGraphicFramePr>
        <p:xfrm>
          <a:off x="1708879" y="1337473"/>
          <a:ext cx="9443803" cy="196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072"/>
                <a:gridCol w="3072984"/>
                <a:gridCol w="3432747"/>
              </a:tblGrid>
              <a:tr h="74242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 দল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 দল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07883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সাদা রঙ্গের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লিখ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সুগন্ধী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ফুলের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লিখ  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লাল রঙের ফুলের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লিখ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13810" y="629587"/>
            <a:ext cx="275819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74240"/>
              </p:ext>
            </p:extLst>
          </p:nvPr>
        </p:nvGraphicFramePr>
        <p:xfrm>
          <a:off x="1813810" y="3387916"/>
          <a:ext cx="9390506" cy="16487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29745"/>
                <a:gridCol w="3057993"/>
                <a:gridCol w="3402768"/>
              </a:tblGrid>
              <a:tr h="164878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সাদা রঙের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ফুলের নাম হল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বেলি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কামিনী, গন্ধরাজ,টগর,দোলনচাঁপা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সুগন্ধি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ফুলের নাম হল গোলাপ, বেলি, কামিনী, হাসনাহেনা  ,শিউলি।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লাল রঙের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ফুলের নাম হল লাল গোলাপ, কৃষ্ণ্চূড়া, শিমুক, পলাশ, জবা।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41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977" y="599607"/>
            <a:ext cx="2837925" cy="830997"/>
          </a:xfrm>
          <a:prstGeom prst="rect">
            <a:avLst/>
          </a:prstGeom>
          <a:gradFill>
            <a:gsLst>
              <a:gs pos="0">
                <a:srgbClr val="FFFF00"/>
              </a:gs>
              <a:gs pos="53000">
                <a:schemeClr val="accent2">
                  <a:lumMod val="60000"/>
                  <a:lumOff val="40000"/>
                </a:schemeClr>
              </a:gs>
              <a:gs pos="24000">
                <a:srgbClr val="FF66CC"/>
              </a:gs>
              <a:gs pos="72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1132" y="1945532"/>
            <a:ext cx="8463064" cy="22159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 তোমার  পরিচিত ৩টি গন্ধহীন ফুলের নাম  লিখ?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 কয়েকটি হলুদ ফুলের নাম লিখ?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5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8732" y="933854"/>
            <a:ext cx="301557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489" y="3540868"/>
            <a:ext cx="1064206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আসেপাশে পরিচিত ১০ টি ফুলের নাম লিখে আনবে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7" y="674869"/>
            <a:ext cx="3448897" cy="2574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754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24" y="1984442"/>
            <a:ext cx="4980562" cy="4143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93004" y="778213"/>
            <a:ext cx="7684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24000">
                      <a:srgbClr val="FF66CC"/>
                    </a:gs>
                    <a:gs pos="72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</a:rPr>
              <a:t> </a:t>
            </a:r>
            <a:r>
              <a:rPr lang="bn-BD" sz="6600" b="1" dirty="0" smtClean="0">
                <a:gradFill flip="none" rotWithShape="1">
                  <a:gsLst>
                    <a:gs pos="20000">
                      <a:srgbClr val="FF0000"/>
                    </a:gs>
                    <a:gs pos="55000">
                      <a:srgbClr val="00B050"/>
                    </a:gs>
                    <a:gs pos="55000">
                      <a:srgbClr val="FFFF00"/>
                    </a:gs>
                    <a:gs pos="75000">
                      <a:srgbClr val="C00000"/>
                    </a:gs>
                    <a:gs pos="94000">
                      <a:srgbClr val="0070C0"/>
                    </a:gs>
                  </a:gsLst>
                  <a:lin ang="162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gradFill flip="none" rotWithShape="1">
                <a:gsLst>
                  <a:gs pos="20000">
                    <a:srgbClr val="FF0000"/>
                  </a:gs>
                  <a:gs pos="55000">
                    <a:srgbClr val="00B050"/>
                  </a:gs>
                  <a:gs pos="55000">
                    <a:srgbClr val="FFFF00"/>
                  </a:gs>
                  <a:gs pos="75000">
                    <a:srgbClr val="C00000"/>
                  </a:gs>
                  <a:gs pos="94000">
                    <a:srgbClr val="0070C0"/>
                  </a:gs>
                </a:gsLst>
                <a:lin ang="162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7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548640"/>
            <a:ext cx="288036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</a:rPr>
              <a:t>পরিচিতি</a:t>
            </a:r>
            <a:r>
              <a:rPr lang="bn-BD" dirty="0" smtClean="0">
                <a:latin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7740" y="593586"/>
            <a:ext cx="4223478" cy="5016699"/>
            <a:chOff x="777740" y="593586"/>
            <a:chExt cx="4223478" cy="50166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40" y="593586"/>
              <a:ext cx="1310640" cy="13258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77740" y="2255520"/>
              <a:ext cx="4223478" cy="33547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শাহবাজ উদ্দিন </a:t>
              </a:r>
            </a:p>
            <a:p>
              <a:pPr algn="ctr"/>
              <a:r>
                <a:rPr lang="bn-BD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সকারি শিক্ষক </a:t>
              </a:r>
            </a:p>
            <a:p>
              <a:pPr algn="ctr"/>
              <a:r>
                <a:rPr lang="bn-BD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আনুজানি সঃ প্রাঃ বিদ্যালয় </a:t>
              </a:r>
            </a:p>
            <a:p>
              <a:pPr algn="ctr"/>
              <a:r>
                <a:rPr lang="bn-BD" sz="32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ছাতক, সুনামগঞ্জ।</a:t>
              </a:r>
            </a:p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মোবাঃ ০১৩০৩৪২৩৬৭৫ </a:t>
              </a:r>
            </a:p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S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hahbaj.1987@gmail.com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48400" y="2255520"/>
            <a:ext cx="5044440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 শ্রেনি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নানা রঙের ফুল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দেশ ফুলের দেশ, ফলের দেশ ---------------------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টগর ও কাশফুল সাদা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৩০/১০/২০১৯ ইং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31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87680"/>
            <a:ext cx="33070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0080" y="1578905"/>
            <a:ext cx="10728960" cy="2775739"/>
            <a:chOff x="640080" y="1339062"/>
            <a:chExt cx="10728960" cy="2775739"/>
          </a:xfrm>
        </p:grpSpPr>
        <p:grpSp>
          <p:nvGrpSpPr>
            <p:cNvPr id="3" name="Group 2"/>
            <p:cNvGrpSpPr/>
            <p:nvPr/>
          </p:nvGrpSpPr>
          <p:grpSpPr>
            <a:xfrm>
              <a:off x="640080" y="1339062"/>
              <a:ext cx="7284720" cy="2761297"/>
              <a:chOff x="640080" y="1339062"/>
              <a:chExt cx="7284720" cy="276129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" y="1339062"/>
                <a:ext cx="3657600" cy="276129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2472" y="1367943"/>
                <a:ext cx="3382328" cy="2732416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4308"/>
            <a:stretch/>
          </p:blipFill>
          <p:spPr>
            <a:xfrm>
              <a:off x="8169592" y="1367943"/>
              <a:ext cx="3199448" cy="27468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195642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7128" y="539647"/>
            <a:ext cx="308797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377128" y="2691668"/>
            <a:ext cx="2422525" cy="3146425"/>
            <a:chOff x="2363" y="1620"/>
            <a:chExt cx="1526" cy="198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63" y="1620"/>
              <a:ext cx="1526" cy="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" y="1620"/>
              <a:ext cx="1528" cy="19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109399" y="1757199"/>
            <a:ext cx="762343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নানা রঙের ফুলফল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32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260" y="2698230"/>
            <a:ext cx="8724275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৩,১,২ বর্ণনা শুনে বুঝতে পারবে।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১,৩,৩ প্রশ্ন শুনে বুঝতে পারবে।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২,৬,১ পরিচিত ফুল সম্পর্কে বর্ণনা দিতে পারবে।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২,৪,১ পরিচিত ফুল সম্পর্কে লিখতে পারবে।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274" y="629586"/>
            <a:ext cx="2668249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7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348" y="614596"/>
            <a:ext cx="4347147" cy="70788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শিখি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03" y="1588956"/>
            <a:ext cx="3612629" cy="2938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8274569" y="4631960"/>
            <a:ext cx="2533337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গোলাপ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54" y="1588955"/>
            <a:ext cx="3297836" cy="2938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324662" y="4631959"/>
            <a:ext cx="271322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হলুদ গোলাপ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" y="1588956"/>
            <a:ext cx="2983043" cy="2938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71796" y="4631959"/>
            <a:ext cx="2368446" cy="5847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গোলাপ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5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026" y="599606"/>
            <a:ext cx="4347147" cy="70788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শিখি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6" y="1658130"/>
            <a:ext cx="3007246" cy="2913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0216" y="4691804"/>
            <a:ext cx="2818150" cy="584775"/>
          </a:xfrm>
          <a:prstGeom prst="rect">
            <a:avLst/>
          </a:prstGeom>
          <a:solidFill>
            <a:srgbClr val="FF66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গোলাপি গোলাপ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0" y="1658130"/>
            <a:ext cx="3043002" cy="2913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7089" y="4691803"/>
            <a:ext cx="313294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রঙের কৃষ্ণচূড়া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6" y="1598228"/>
            <a:ext cx="3531979" cy="2973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89561" y="4691802"/>
            <a:ext cx="308797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হলুদ রঙের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4441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174" y="659566"/>
            <a:ext cx="4347147" cy="70788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শিখি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7" y="1655398"/>
            <a:ext cx="3267857" cy="3114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4477" y="4866589"/>
            <a:ext cx="310296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বেগুনী রঙের কৃষ্ণচূড়া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05" y="1655398"/>
            <a:ext cx="3175260" cy="3114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77023" y="4866589"/>
            <a:ext cx="262062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 ফুল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36" y="1655398"/>
            <a:ext cx="3263094" cy="3114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754532" y="4866589"/>
            <a:ext cx="197870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পলাশ ফুল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036" y="674557"/>
            <a:ext cx="4347147" cy="70788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শিখি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9" y="1720824"/>
            <a:ext cx="3487008" cy="3091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0139" y="4976735"/>
            <a:ext cx="247337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বেলি ফুল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6459" y="4976735"/>
            <a:ext cx="220355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22" y="1720823"/>
            <a:ext cx="3173622" cy="2986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8846343" y="4976735"/>
            <a:ext cx="185878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কামিনী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92" y="1720823"/>
            <a:ext cx="3192905" cy="29860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29672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301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28</cp:revision>
  <dcterms:created xsi:type="dcterms:W3CDTF">2019-10-30T16:49:47Z</dcterms:created>
  <dcterms:modified xsi:type="dcterms:W3CDTF">2019-10-31T18:22:59Z</dcterms:modified>
</cp:coreProperties>
</file>