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4CA47-4905-4D53-AF52-BD8766A3731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609CD6-9EB3-45A5-8EDE-7193DAEBF07E}">
      <dgm:prSet phldrT="[Text]" phldr="1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A80D919-5DDB-4428-A9C2-27EFAE2ECEE5}" type="parTrans" cxnId="{77F8FBD9-AD9E-4B3C-87FE-8DBA3A8ECA79}">
      <dgm:prSet/>
      <dgm:spPr/>
      <dgm:t>
        <a:bodyPr/>
        <a:lstStyle/>
        <a:p>
          <a:endParaRPr lang="en-US"/>
        </a:p>
      </dgm:t>
    </dgm:pt>
    <dgm:pt modelId="{540376DD-3DCB-467A-9064-788081A34567}" type="sibTrans" cxnId="{77F8FBD9-AD9E-4B3C-87FE-8DBA3A8ECA79}">
      <dgm:prSet/>
      <dgm:spPr/>
      <dgm:t>
        <a:bodyPr/>
        <a:lstStyle/>
        <a:p>
          <a:endParaRPr lang="en-US"/>
        </a:p>
      </dgm:t>
    </dgm:pt>
    <dgm:pt modelId="{FF020C08-B588-49EC-B393-A5859F259D7B}">
      <dgm:prSet phldrT="[Text]" custT="1"/>
      <dgm:spPr/>
      <dgm:t>
        <a:bodyPr/>
        <a:lstStyle/>
        <a:p>
          <a:r>
            <a:rPr lang="en-US" sz="4800" dirty="0" smtClean="0"/>
            <a:t>রেশম </a:t>
          </a:r>
          <a:r>
            <a:rPr lang="en-US" sz="4800" dirty="0" err="1" smtClean="0"/>
            <a:t>লার্ভা</a:t>
          </a:r>
          <a:endParaRPr lang="en-US" sz="4800" dirty="0"/>
        </a:p>
      </dgm:t>
    </dgm:pt>
    <dgm:pt modelId="{01C410B8-CBB8-4B98-8FFC-7BB928E41B1F}" type="parTrans" cxnId="{352D0000-B2DC-4802-9D24-B506484400A4}">
      <dgm:prSet/>
      <dgm:spPr/>
      <dgm:t>
        <a:bodyPr/>
        <a:lstStyle/>
        <a:p>
          <a:endParaRPr lang="en-US"/>
        </a:p>
      </dgm:t>
    </dgm:pt>
    <dgm:pt modelId="{AB684C64-64E7-4DBD-A114-81BE6E6CF2B1}" type="sibTrans" cxnId="{352D0000-B2DC-4802-9D24-B506484400A4}">
      <dgm:prSet/>
      <dgm:spPr/>
      <dgm:t>
        <a:bodyPr/>
        <a:lstStyle/>
        <a:p>
          <a:endParaRPr lang="en-US"/>
        </a:p>
      </dgm:t>
    </dgm:pt>
    <dgm:pt modelId="{464F76DA-7E8A-4B09-8CF2-65675C8CB6A1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85BEE10-C94B-488F-B0A3-486036CAD5BB}" type="parTrans" cxnId="{B558A3E5-5805-40F4-A0F2-61FEA0082585}">
      <dgm:prSet/>
      <dgm:spPr/>
      <dgm:t>
        <a:bodyPr/>
        <a:lstStyle/>
        <a:p>
          <a:endParaRPr lang="en-US"/>
        </a:p>
      </dgm:t>
    </dgm:pt>
    <dgm:pt modelId="{5301FBAB-D858-453F-B27D-E9D11D823727}" type="sibTrans" cxnId="{B558A3E5-5805-40F4-A0F2-61FEA0082585}">
      <dgm:prSet/>
      <dgm:spPr/>
      <dgm:t>
        <a:bodyPr/>
        <a:lstStyle/>
        <a:p>
          <a:endParaRPr lang="en-US"/>
        </a:p>
      </dgm:t>
    </dgm:pt>
    <dgm:pt modelId="{849EF02B-D18A-4514-8390-7080C6F0D046}">
      <dgm:prSet phldrT="[Text]"/>
      <dgm:spPr/>
      <dgm:t>
        <a:bodyPr/>
        <a:lstStyle/>
        <a:p>
          <a:r>
            <a:rPr lang="en-US" dirty="0" smtClean="0"/>
            <a:t>কোকুন</a:t>
          </a:r>
          <a:endParaRPr lang="en-US" dirty="0"/>
        </a:p>
      </dgm:t>
    </dgm:pt>
    <dgm:pt modelId="{DF78FC2C-E8AB-41B4-8C8E-F1E208D2435D}" type="parTrans" cxnId="{BED1B681-7978-4171-AAB3-BD48F4F5AD31}">
      <dgm:prSet/>
      <dgm:spPr/>
      <dgm:t>
        <a:bodyPr/>
        <a:lstStyle/>
        <a:p>
          <a:endParaRPr lang="en-US"/>
        </a:p>
      </dgm:t>
    </dgm:pt>
    <dgm:pt modelId="{39927B8F-CD0A-4994-99CA-1AF4E439F19D}" type="sibTrans" cxnId="{BED1B681-7978-4171-AAB3-BD48F4F5AD31}">
      <dgm:prSet/>
      <dgm:spPr/>
      <dgm:t>
        <a:bodyPr/>
        <a:lstStyle/>
        <a:p>
          <a:endParaRPr lang="en-US"/>
        </a:p>
      </dgm:t>
    </dgm:pt>
    <dgm:pt modelId="{15F89C3A-797A-4CBD-8FA2-3EEE3F38722F}">
      <dgm:prSet phldrT="[Text]" phldr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181D9D9-1D1B-459F-B99C-7BEF687F17F4}" type="parTrans" cxnId="{4777F42C-C2FF-4193-A231-51245C50E5DC}">
      <dgm:prSet/>
      <dgm:spPr/>
      <dgm:t>
        <a:bodyPr/>
        <a:lstStyle/>
        <a:p>
          <a:endParaRPr lang="en-US"/>
        </a:p>
      </dgm:t>
    </dgm:pt>
    <dgm:pt modelId="{45924361-FBD2-4812-AD92-DA4E4A94CC9F}" type="sibTrans" cxnId="{4777F42C-C2FF-4193-A231-51245C50E5DC}">
      <dgm:prSet/>
      <dgm:spPr/>
      <dgm:t>
        <a:bodyPr/>
        <a:lstStyle/>
        <a:p>
          <a:endParaRPr lang="en-US"/>
        </a:p>
      </dgm:t>
    </dgm:pt>
    <dgm:pt modelId="{213C57D9-E459-4716-8572-FB9FACAC0575}">
      <dgm:prSet phldrT="[Text]" custT="1"/>
      <dgm:spPr/>
      <dgm:t>
        <a:bodyPr/>
        <a:lstStyle/>
        <a:p>
          <a:r>
            <a:rPr lang="en-US" sz="4800" dirty="0" err="1" smtClean="0"/>
            <a:t>রেশমি</a:t>
          </a:r>
          <a:r>
            <a:rPr lang="en-US" sz="4800" dirty="0" smtClean="0"/>
            <a:t> </a:t>
          </a:r>
          <a:r>
            <a:rPr lang="en-US" sz="4800" dirty="0" err="1" smtClean="0"/>
            <a:t>বস্ত</a:t>
          </a:r>
          <a:endParaRPr lang="en-US" sz="4800" dirty="0"/>
        </a:p>
      </dgm:t>
    </dgm:pt>
    <dgm:pt modelId="{F740E6BB-D9CB-4686-8E92-383EF1210D04}" type="parTrans" cxnId="{0FC2910C-28F0-430E-9FA9-1CF32CE0F781}">
      <dgm:prSet/>
      <dgm:spPr/>
      <dgm:t>
        <a:bodyPr/>
        <a:lstStyle/>
        <a:p>
          <a:endParaRPr lang="en-US"/>
        </a:p>
      </dgm:t>
    </dgm:pt>
    <dgm:pt modelId="{BBFCCAAE-B87D-4AD5-9027-56DA096A7C1D}" type="sibTrans" cxnId="{0FC2910C-28F0-430E-9FA9-1CF32CE0F781}">
      <dgm:prSet/>
      <dgm:spPr/>
      <dgm:t>
        <a:bodyPr/>
        <a:lstStyle/>
        <a:p>
          <a:endParaRPr lang="en-US"/>
        </a:p>
      </dgm:t>
    </dgm:pt>
    <dgm:pt modelId="{7ACF3BAD-C5AA-4AD3-998D-128186EFA2DB}" type="pres">
      <dgm:prSet presAssocID="{3414CA47-4905-4D53-AF52-BD8766A373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F9610E-BAAF-48C5-AD2D-BF280DBBBE69}" type="pres">
      <dgm:prSet presAssocID="{20609CD6-9EB3-45A5-8EDE-7193DAEBF07E}" presName="compositeNode" presStyleCnt="0">
        <dgm:presLayoutVars>
          <dgm:bulletEnabled val="1"/>
        </dgm:presLayoutVars>
      </dgm:prSet>
      <dgm:spPr/>
    </dgm:pt>
    <dgm:pt modelId="{6AD9EA0F-9626-45CF-AEE2-23A59DFA2339}" type="pres">
      <dgm:prSet presAssocID="{20609CD6-9EB3-45A5-8EDE-7193DAEBF07E}" presName="bgRect" presStyleLbl="node1" presStyleIdx="0" presStyleCnt="3"/>
      <dgm:spPr/>
      <dgm:t>
        <a:bodyPr/>
        <a:lstStyle/>
        <a:p>
          <a:endParaRPr lang="en-US"/>
        </a:p>
      </dgm:t>
    </dgm:pt>
    <dgm:pt modelId="{4125EF59-8F07-4E89-9BD7-3C7B384F6E82}" type="pres">
      <dgm:prSet presAssocID="{20609CD6-9EB3-45A5-8EDE-7193DAEBF07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2C8D0-4AF1-4D6E-B2AC-59CE452E1F09}" type="pres">
      <dgm:prSet presAssocID="{20609CD6-9EB3-45A5-8EDE-7193DAEBF07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FDDC8-E34D-4580-9908-82A2E5697A76}" type="pres">
      <dgm:prSet presAssocID="{540376DD-3DCB-467A-9064-788081A34567}" presName="hSp" presStyleCnt="0"/>
      <dgm:spPr/>
    </dgm:pt>
    <dgm:pt modelId="{52DA4845-9BCB-4094-A6A7-D067C6E30B97}" type="pres">
      <dgm:prSet presAssocID="{540376DD-3DCB-467A-9064-788081A34567}" presName="vProcSp" presStyleCnt="0"/>
      <dgm:spPr/>
    </dgm:pt>
    <dgm:pt modelId="{E8FAD03B-8F89-4DB7-956B-6DDA632961E1}" type="pres">
      <dgm:prSet presAssocID="{540376DD-3DCB-467A-9064-788081A34567}" presName="vSp1" presStyleCnt="0"/>
      <dgm:spPr/>
    </dgm:pt>
    <dgm:pt modelId="{2C4E6CF1-DA61-4400-9591-A44DF0CD39F4}" type="pres">
      <dgm:prSet presAssocID="{540376DD-3DCB-467A-9064-788081A34567}" presName="simulatedConn" presStyleLbl="solidFgAcc1" presStyleIdx="0" presStyleCnt="2"/>
      <dgm:spPr/>
    </dgm:pt>
    <dgm:pt modelId="{E8249811-0E86-41D6-8B41-61874B339948}" type="pres">
      <dgm:prSet presAssocID="{540376DD-3DCB-467A-9064-788081A34567}" presName="vSp2" presStyleCnt="0"/>
      <dgm:spPr/>
    </dgm:pt>
    <dgm:pt modelId="{B2AAF8C8-32AF-4848-AE73-54366B8A78C9}" type="pres">
      <dgm:prSet presAssocID="{540376DD-3DCB-467A-9064-788081A34567}" presName="sibTrans" presStyleCnt="0"/>
      <dgm:spPr/>
    </dgm:pt>
    <dgm:pt modelId="{0EB90D85-0DD2-409E-AAB6-794E340DCC3F}" type="pres">
      <dgm:prSet presAssocID="{464F76DA-7E8A-4B09-8CF2-65675C8CB6A1}" presName="compositeNode" presStyleCnt="0">
        <dgm:presLayoutVars>
          <dgm:bulletEnabled val="1"/>
        </dgm:presLayoutVars>
      </dgm:prSet>
      <dgm:spPr/>
    </dgm:pt>
    <dgm:pt modelId="{B26E7CD8-FF88-4568-AF14-FD211A081FAD}" type="pres">
      <dgm:prSet presAssocID="{464F76DA-7E8A-4B09-8CF2-65675C8CB6A1}" presName="bgRect" presStyleLbl="node1" presStyleIdx="1" presStyleCnt="3" custLinFactNeighborX="472"/>
      <dgm:spPr/>
      <dgm:t>
        <a:bodyPr/>
        <a:lstStyle/>
        <a:p>
          <a:endParaRPr lang="en-US"/>
        </a:p>
      </dgm:t>
    </dgm:pt>
    <dgm:pt modelId="{A14D10CC-735C-427D-A273-C61CBC6E9C0A}" type="pres">
      <dgm:prSet presAssocID="{464F76DA-7E8A-4B09-8CF2-65675C8CB6A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59362-A23C-42F3-9AFC-CC28224BBF11}" type="pres">
      <dgm:prSet presAssocID="{464F76DA-7E8A-4B09-8CF2-65675C8CB6A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BC952-E703-4E42-93AD-B6E6EA0DEF79}" type="pres">
      <dgm:prSet presAssocID="{5301FBAB-D858-453F-B27D-E9D11D823727}" presName="hSp" presStyleCnt="0"/>
      <dgm:spPr/>
    </dgm:pt>
    <dgm:pt modelId="{5BD67C9B-D596-43C8-9FCF-DE598392372C}" type="pres">
      <dgm:prSet presAssocID="{5301FBAB-D858-453F-B27D-E9D11D823727}" presName="vProcSp" presStyleCnt="0"/>
      <dgm:spPr/>
    </dgm:pt>
    <dgm:pt modelId="{DE9BFE6F-6B1E-448C-9EDC-E7666F55ABDC}" type="pres">
      <dgm:prSet presAssocID="{5301FBAB-D858-453F-B27D-E9D11D823727}" presName="vSp1" presStyleCnt="0"/>
      <dgm:spPr/>
    </dgm:pt>
    <dgm:pt modelId="{84461A1B-E5EE-4014-8CB6-605107B2B953}" type="pres">
      <dgm:prSet presAssocID="{5301FBAB-D858-453F-B27D-E9D11D823727}" presName="simulatedConn" presStyleLbl="solidFgAcc1" presStyleIdx="1" presStyleCnt="2"/>
      <dgm:spPr/>
    </dgm:pt>
    <dgm:pt modelId="{570A2B38-971A-45DE-BA9F-E19E96BEDA01}" type="pres">
      <dgm:prSet presAssocID="{5301FBAB-D858-453F-B27D-E9D11D823727}" presName="vSp2" presStyleCnt="0"/>
      <dgm:spPr/>
    </dgm:pt>
    <dgm:pt modelId="{5B07C42A-2F27-4EEB-8F55-82E15A1BE97C}" type="pres">
      <dgm:prSet presAssocID="{5301FBAB-D858-453F-B27D-E9D11D823727}" presName="sibTrans" presStyleCnt="0"/>
      <dgm:spPr/>
    </dgm:pt>
    <dgm:pt modelId="{919DD5BB-E9EB-42DB-9B78-D0441B32EB56}" type="pres">
      <dgm:prSet presAssocID="{15F89C3A-797A-4CBD-8FA2-3EEE3F38722F}" presName="compositeNode" presStyleCnt="0">
        <dgm:presLayoutVars>
          <dgm:bulletEnabled val="1"/>
        </dgm:presLayoutVars>
      </dgm:prSet>
      <dgm:spPr/>
    </dgm:pt>
    <dgm:pt modelId="{3A1326F8-B411-44C0-9496-A36E7791D3E9}" type="pres">
      <dgm:prSet presAssocID="{15F89C3A-797A-4CBD-8FA2-3EEE3F38722F}" presName="bgRect" presStyleLbl="node1" presStyleIdx="2" presStyleCnt="3"/>
      <dgm:spPr/>
      <dgm:t>
        <a:bodyPr/>
        <a:lstStyle/>
        <a:p>
          <a:endParaRPr lang="en-US"/>
        </a:p>
      </dgm:t>
    </dgm:pt>
    <dgm:pt modelId="{5BBD0B77-5631-4281-8614-5EF07FD8F298}" type="pres">
      <dgm:prSet presAssocID="{15F89C3A-797A-4CBD-8FA2-3EEE3F38722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842FC-CDEE-40F9-8862-D82048989702}" type="pres">
      <dgm:prSet presAssocID="{15F89C3A-797A-4CBD-8FA2-3EEE3F38722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E2FE2-E842-4D8D-8B2F-D1941FA47164}" type="presOf" srcId="{849EF02B-D18A-4514-8390-7080C6F0D046}" destId="{8E259362-A23C-42F3-9AFC-CC28224BBF11}" srcOrd="0" destOrd="0" presId="urn:microsoft.com/office/officeart/2005/8/layout/hProcess7"/>
    <dgm:cxn modelId="{DCCD909F-EC85-4475-AA76-7755FFEAA020}" type="presOf" srcId="{15F89C3A-797A-4CBD-8FA2-3EEE3F38722F}" destId="{5BBD0B77-5631-4281-8614-5EF07FD8F298}" srcOrd="1" destOrd="0" presId="urn:microsoft.com/office/officeart/2005/8/layout/hProcess7"/>
    <dgm:cxn modelId="{CC25FB12-6490-45B1-8CD5-66066A203320}" type="presOf" srcId="{FF020C08-B588-49EC-B393-A5859F259D7B}" destId="{A1F2C8D0-4AF1-4D6E-B2AC-59CE452E1F09}" srcOrd="0" destOrd="0" presId="urn:microsoft.com/office/officeart/2005/8/layout/hProcess7"/>
    <dgm:cxn modelId="{B558A3E5-5805-40F4-A0F2-61FEA0082585}" srcId="{3414CA47-4905-4D53-AF52-BD8766A3731F}" destId="{464F76DA-7E8A-4B09-8CF2-65675C8CB6A1}" srcOrd="1" destOrd="0" parTransId="{685BEE10-C94B-488F-B0A3-486036CAD5BB}" sibTransId="{5301FBAB-D858-453F-B27D-E9D11D823727}"/>
    <dgm:cxn modelId="{77F8FBD9-AD9E-4B3C-87FE-8DBA3A8ECA79}" srcId="{3414CA47-4905-4D53-AF52-BD8766A3731F}" destId="{20609CD6-9EB3-45A5-8EDE-7193DAEBF07E}" srcOrd="0" destOrd="0" parTransId="{4A80D919-5DDB-4428-A9C2-27EFAE2ECEE5}" sibTransId="{540376DD-3DCB-467A-9064-788081A34567}"/>
    <dgm:cxn modelId="{352D0000-B2DC-4802-9D24-B506484400A4}" srcId="{20609CD6-9EB3-45A5-8EDE-7193DAEBF07E}" destId="{FF020C08-B588-49EC-B393-A5859F259D7B}" srcOrd="0" destOrd="0" parTransId="{01C410B8-CBB8-4B98-8FFC-7BB928E41B1F}" sibTransId="{AB684C64-64E7-4DBD-A114-81BE6E6CF2B1}"/>
    <dgm:cxn modelId="{3F51F11F-2E3A-4E26-AF3E-C826782BD1FA}" type="presOf" srcId="{213C57D9-E459-4716-8572-FB9FACAC0575}" destId="{A84842FC-CDEE-40F9-8862-D82048989702}" srcOrd="0" destOrd="0" presId="urn:microsoft.com/office/officeart/2005/8/layout/hProcess7"/>
    <dgm:cxn modelId="{1C529552-2862-410E-A576-73D1AEDF3C9E}" type="presOf" srcId="{464F76DA-7E8A-4B09-8CF2-65675C8CB6A1}" destId="{A14D10CC-735C-427D-A273-C61CBC6E9C0A}" srcOrd="1" destOrd="0" presId="urn:microsoft.com/office/officeart/2005/8/layout/hProcess7"/>
    <dgm:cxn modelId="{4777F42C-C2FF-4193-A231-51245C50E5DC}" srcId="{3414CA47-4905-4D53-AF52-BD8766A3731F}" destId="{15F89C3A-797A-4CBD-8FA2-3EEE3F38722F}" srcOrd="2" destOrd="0" parTransId="{4181D9D9-1D1B-459F-B99C-7BEF687F17F4}" sibTransId="{45924361-FBD2-4812-AD92-DA4E4A94CC9F}"/>
    <dgm:cxn modelId="{C675258B-024D-434B-A759-DB2725A9DA04}" type="presOf" srcId="{20609CD6-9EB3-45A5-8EDE-7193DAEBF07E}" destId="{6AD9EA0F-9626-45CF-AEE2-23A59DFA2339}" srcOrd="0" destOrd="0" presId="urn:microsoft.com/office/officeart/2005/8/layout/hProcess7"/>
    <dgm:cxn modelId="{BED1B681-7978-4171-AAB3-BD48F4F5AD31}" srcId="{464F76DA-7E8A-4B09-8CF2-65675C8CB6A1}" destId="{849EF02B-D18A-4514-8390-7080C6F0D046}" srcOrd="0" destOrd="0" parTransId="{DF78FC2C-E8AB-41B4-8C8E-F1E208D2435D}" sibTransId="{39927B8F-CD0A-4994-99CA-1AF4E439F19D}"/>
    <dgm:cxn modelId="{E6B57A62-EDE0-4F7A-9F7B-5081D96F42AB}" type="presOf" srcId="{464F76DA-7E8A-4B09-8CF2-65675C8CB6A1}" destId="{B26E7CD8-FF88-4568-AF14-FD211A081FAD}" srcOrd="0" destOrd="0" presId="urn:microsoft.com/office/officeart/2005/8/layout/hProcess7"/>
    <dgm:cxn modelId="{80E6E2C7-CB58-4987-AB00-C217F9626AAD}" type="presOf" srcId="{20609CD6-9EB3-45A5-8EDE-7193DAEBF07E}" destId="{4125EF59-8F07-4E89-9BD7-3C7B384F6E82}" srcOrd="1" destOrd="0" presId="urn:microsoft.com/office/officeart/2005/8/layout/hProcess7"/>
    <dgm:cxn modelId="{3C046B6B-AF8A-46A8-8568-C343BAB44468}" type="presOf" srcId="{15F89C3A-797A-4CBD-8FA2-3EEE3F38722F}" destId="{3A1326F8-B411-44C0-9496-A36E7791D3E9}" srcOrd="0" destOrd="0" presId="urn:microsoft.com/office/officeart/2005/8/layout/hProcess7"/>
    <dgm:cxn modelId="{110EBC3A-3873-4903-8F6E-AF720A96DDFE}" type="presOf" srcId="{3414CA47-4905-4D53-AF52-BD8766A3731F}" destId="{7ACF3BAD-C5AA-4AD3-998D-128186EFA2DB}" srcOrd="0" destOrd="0" presId="urn:microsoft.com/office/officeart/2005/8/layout/hProcess7"/>
    <dgm:cxn modelId="{0FC2910C-28F0-430E-9FA9-1CF32CE0F781}" srcId="{15F89C3A-797A-4CBD-8FA2-3EEE3F38722F}" destId="{213C57D9-E459-4716-8572-FB9FACAC0575}" srcOrd="0" destOrd="0" parTransId="{F740E6BB-D9CB-4686-8E92-383EF1210D04}" sibTransId="{BBFCCAAE-B87D-4AD5-9027-56DA096A7C1D}"/>
    <dgm:cxn modelId="{2540FB10-F6E8-4DCB-87E2-5FD210EF86A0}" type="presParOf" srcId="{7ACF3BAD-C5AA-4AD3-998D-128186EFA2DB}" destId="{EDF9610E-BAAF-48C5-AD2D-BF280DBBBE69}" srcOrd="0" destOrd="0" presId="urn:microsoft.com/office/officeart/2005/8/layout/hProcess7"/>
    <dgm:cxn modelId="{80B4A3BD-AA5C-4227-926C-A9D8D4CF4A59}" type="presParOf" srcId="{EDF9610E-BAAF-48C5-AD2D-BF280DBBBE69}" destId="{6AD9EA0F-9626-45CF-AEE2-23A59DFA2339}" srcOrd="0" destOrd="0" presId="urn:microsoft.com/office/officeart/2005/8/layout/hProcess7"/>
    <dgm:cxn modelId="{49435819-51A1-4E3F-951E-6A4EC174421E}" type="presParOf" srcId="{EDF9610E-BAAF-48C5-AD2D-BF280DBBBE69}" destId="{4125EF59-8F07-4E89-9BD7-3C7B384F6E82}" srcOrd="1" destOrd="0" presId="urn:microsoft.com/office/officeart/2005/8/layout/hProcess7"/>
    <dgm:cxn modelId="{17A1069C-52E8-499C-92A2-5349651A0530}" type="presParOf" srcId="{EDF9610E-BAAF-48C5-AD2D-BF280DBBBE69}" destId="{A1F2C8D0-4AF1-4D6E-B2AC-59CE452E1F09}" srcOrd="2" destOrd="0" presId="urn:microsoft.com/office/officeart/2005/8/layout/hProcess7"/>
    <dgm:cxn modelId="{ADB4F34A-D1DB-46B3-90BE-BDEFFF9E08FF}" type="presParOf" srcId="{7ACF3BAD-C5AA-4AD3-998D-128186EFA2DB}" destId="{8F2FDDC8-E34D-4580-9908-82A2E5697A76}" srcOrd="1" destOrd="0" presId="urn:microsoft.com/office/officeart/2005/8/layout/hProcess7"/>
    <dgm:cxn modelId="{17E79EA6-220A-4B47-9590-6287277ACC9C}" type="presParOf" srcId="{7ACF3BAD-C5AA-4AD3-998D-128186EFA2DB}" destId="{52DA4845-9BCB-4094-A6A7-D067C6E30B97}" srcOrd="2" destOrd="0" presId="urn:microsoft.com/office/officeart/2005/8/layout/hProcess7"/>
    <dgm:cxn modelId="{3B854971-C135-402D-B98D-336E56E7911B}" type="presParOf" srcId="{52DA4845-9BCB-4094-A6A7-D067C6E30B97}" destId="{E8FAD03B-8F89-4DB7-956B-6DDA632961E1}" srcOrd="0" destOrd="0" presId="urn:microsoft.com/office/officeart/2005/8/layout/hProcess7"/>
    <dgm:cxn modelId="{F7D6E956-7EBC-44A5-98D3-454FB3A74109}" type="presParOf" srcId="{52DA4845-9BCB-4094-A6A7-D067C6E30B97}" destId="{2C4E6CF1-DA61-4400-9591-A44DF0CD39F4}" srcOrd="1" destOrd="0" presId="urn:microsoft.com/office/officeart/2005/8/layout/hProcess7"/>
    <dgm:cxn modelId="{6867D202-DE70-45AF-8137-F78D2D226B43}" type="presParOf" srcId="{52DA4845-9BCB-4094-A6A7-D067C6E30B97}" destId="{E8249811-0E86-41D6-8B41-61874B339948}" srcOrd="2" destOrd="0" presId="urn:microsoft.com/office/officeart/2005/8/layout/hProcess7"/>
    <dgm:cxn modelId="{446FEC82-127F-4DF9-917F-9B63E4E10CBD}" type="presParOf" srcId="{7ACF3BAD-C5AA-4AD3-998D-128186EFA2DB}" destId="{B2AAF8C8-32AF-4848-AE73-54366B8A78C9}" srcOrd="3" destOrd="0" presId="urn:microsoft.com/office/officeart/2005/8/layout/hProcess7"/>
    <dgm:cxn modelId="{DD37F142-9583-4C26-9E8E-462E21BB9AB4}" type="presParOf" srcId="{7ACF3BAD-C5AA-4AD3-998D-128186EFA2DB}" destId="{0EB90D85-0DD2-409E-AAB6-794E340DCC3F}" srcOrd="4" destOrd="0" presId="urn:microsoft.com/office/officeart/2005/8/layout/hProcess7"/>
    <dgm:cxn modelId="{24537B04-6226-44FD-B62A-240B27E234E9}" type="presParOf" srcId="{0EB90D85-0DD2-409E-AAB6-794E340DCC3F}" destId="{B26E7CD8-FF88-4568-AF14-FD211A081FAD}" srcOrd="0" destOrd="0" presId="urn:microsoft.com/office/officeart/2005/8/layout/hProcess7"/>
    <dgm:cxn modelId="{95FE93C5-44AB-4AF4-BFD7-B682BE48456E}" type="presParOf" srcId="{0EB90D85-0DD2-409E-AAB6-794E340DCC3F}" destId="{A14D10CC-735C-427D-A273-C61CBC6E9C0A}" srcOrd="1" destOrd="0" presId="urn:microsoft.com/office/officeart/2005/8/layout/hProcess7"/>
    <dgm:cxn modelId="{A2CBB4EB-BA2F-45F1-9035-4A400775A5D1}" type="presParOf" srcId="{0EB90D85-0DD2-409E-AAB6-794E340DCC3F}" destId="{8E259362-A23C-42F3-9AFC-CC28224BBF11}" srcOrd="2" destOrd="0" presId="urn:microsoft.com/office/officeart/2005/8/layout/hProcess7"/>
    <dgm:cxn modelId="{BF8DCB96-87D0-4458-94C9-170C64F7C9BE}" type="presParOf" srcId="{7ACF3BAD-C5AA-4AD3-998D-128186EFA2DB}" destId="{5DCBC952-E703-4E42-93AD-B6E6EA0DEF79}" srcOrd="5" destOrd="0" presId="urn:microsoft.com/office/officeart/2005/8/layout/hProcess7"/>
    <dgm:cxn modelId="{702C3374-F999-4EAF-AA93-8FB9FD01B066}" type="presParOf" srcId="{7ACF3BAD-C5AA-4AD3-998D-128186EFA2DB}" destId="{5BD67C9B-D596-43C8-9FCF-DE598392372C}" srcOrd="6" destOrd="0" presId="urn:microsoft.com/office/officeart/2005/8/layout/hProcess7"/>
    <dgm:cxn modelId="{D57113FB-233E-4296-96C2-31496AD0A16B}" type="presParOf" srcId="{5BD67C9B-D596-43C8-9FCF-DE598392372C}" destId="{DE9BFE6F-6B1E-448C-9EDC-E7666F55ABDC}" srcOrd="0" destOrd="0" presId="urn:microsoft.com/office/officeart/2005/8/layout/hProcess7"/>
    <dgm:cxn modelId="{2AEC41FD-E636-4D0E-AD07-95BF47FAE817}" type="presParOf" srcId="{5BD67C9B-D596-43C8-9FCF-DE598392372C}" destId="{84461A1B-E5EE-4014-8CB6-605107B2B953}" srcOrd="1" destOrd="0" presId="urn:microsoft.com/office/officeart/2005/8/layout/hProcess7"/>
    <dgm:cxn modelId="{148A8BAF-C3E0-4C35-BF84-642AB2CACDE8}" type="presParOf" srcId="{5BD67C9B-D596-43C8-9FCF-DE598392372C}" destId="{570A2B38-971A-45DE-BA9F-E19E96BEDA01}" srcOrd="2" destOrd="0" presId="urn:microsoft.com/office/officeart/2005/8/layout/hProcess7"/>
    <dgm:cxn modelId="{9A1F0DDE-28BB-4B8D-B126-AE12600480D8}" type="presParOf" srcId="{7ACF3BAD-C5AA-4AD3-998D-128186EFA2DB}" destId="{5B07C42A-2F27-4EEB-8F55-82E15A1BE97C}" srcOrd="7" destOrd="0" presId="urn:microsoft.com/office/officeart/2005/8/layout/hProcess7"/>
    <dgm:cxn modelId="{59EFB3EF-E8D7-4B5E-A0EE-DFE1689ABDD4}" type="presParOf" srcId="{7ACF3BAD-C5AA-4AD3-998D-128186EFA2DB}" destId="{919DD5BB-E9EB-42DB-9B78-D0441B32EB56}" srcOrd="8" destOrd="0" presId="urn:microsoft.com/office/officeart/2005/8/layout/hProcess7"/>
    <dgm:cxn modelId="{0DA1D058-DBA6-4997-8C06-36A164739025}" type="presParOf" srcId="{919DD5BB-E9EB-42DB-9B78-D0441B32EB56}" destId="{3A1326F8-B411-44C0-9496-A36E7791D3E9}" srcOrd="0" destOrd="0" presId="urn:microsoft.com/office/officeart/2005/8/layout/hProcess7"/>
    <dgm:cxn modelId="{B92FA6B2-2FF3-4EDA-8B29-87BABE56560E}" type="presParOf" srcId="{919DD5BB-E9EB-42DB-9B78-D0441B32EB56}" destId="{5BBD0B77-5631-4281-8614-5EF07FD8F298}" srcOrd="1" destOrd="0" presId="urn:microsoft.com/office/officeart/2005/8/layout/hProcess7"/>
    <dgm:cxn modelId="{9E595B8D-0C79-45ED-9B05-450E4143917A}" type="presParOf" srcId="{919DD5BB-E9EB-42DB-9B78-D0441B32EB56}" destId="{A84842FC-CDEE-40F9-8862-D8204898970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DD21C-93DA-4BDD-8929-534880F32A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AE57989-441B-417C-8507-B1FAEB476179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রোপণ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পরিচর্যা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1F023B-3F64-4A59-B26D-F67ABB015B97}" type="parTrans" cxnId="{48EA9079-E00D-4A7A-8CDC-104B776CFB9C}">
      <dgm:prSet/>
      <dgm:spPr/>
      <dgm:t>
        <a:bodyPr/>
        <a:lstStyle/>
        <a:p>
          <a:endParaRPr lang="en-US"/>
        </a:p>
      </dgm:t>
    </dgm:pt>
    <dgm:pt modelId="{4335A451-5E3E-4657-8543-02E67034EB47}" type="sibTrans" cxnId="{48EA9079-E00D-4A7A-8CDC-104B776CFB9C}">
      <dgm:prSet/>
      <dgm:spPr/>
      <dgm:t>
        <a:bodyPr/>
        <a:lstStyle/>
        <a:p>
          <a:endParaRPr lang="en-US"/>
        </a:p>
      </dgm:t>
    </dgm:pt>
    <dgm:pt modelId="{5EA05455-3887-42E2-8B4B-791508B2FE7D}">
      <dgm:prSet custT="1"/>
      <dgm:spPr>
        <a:solidFill>
          <a:srgbClr val="92D050"/>
        </a:solidFill>
      </dgm:spPr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রেশম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লার্ভা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সংগ্রহ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B4C899-1504-45D4-9281-F33873751232}" type="parTrans" cxnId="{D9B4413F-F201-42AB-98AF-0E99C8313252}">
      <dgm:prSet/>
      <dgm:spPr/>
      <dgm:t>
        <a:bodyPr/>
        <a:lstStyle/>
        <a:p>
          <a:endParaRPr lang="en-US"/>
        </a:p>
      </dgm:t>
    </dgm:pt>
    <dgm:pt modelId="{73220378-2273-4695-978E-16ED8970FB9D}" type="sibTrans" cxnId="{D9B4413F-F201-42AB-98AF-0E99C8313252}">
      <dgm:prSet/>
      <dgm:spPr/>
      <dgm:t>
        <a:bodyPr/>
        <a:lstStyle/>
        <a:p>
          <a:endParaRPr lang="en-US"/>
        </a:p>
      </dgm:t>
    </dgm:pt>
    <dgm:pt modelId="{9BF48A6E-041A-4C8B-BB35-C93DE90798DC}">
      <dgm:prSet custT="1"/>
      <dgm:spPr>
        <a:solidFill>
          <a:srgbClr val="00B0F0"/>
        </a:solidFill>
      </dgm:spPr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কোকন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সংগ্রহ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প্রক্রিয়াজাত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5ABFBF-7701-4BD7-B13F-9062B906483E}" type="parTrans" cxnId="{F6AB464B-A33D-49BF-B956-A98F0DBF705F}">
      <dgm:prSet/>
      <dgm:spPr/>
      <dgm:t>
        <a:bodyPr/>
        <a:lstStyle/>
        <a:p>
          <a:endParaRPr lang="en-US"/>
        </a:p>
      </dgm:t>
    </dgm:pt>
    <dgm:pt modelId="{5A640840-EC53-47B9-8CB5-2806260CE32C}" type="sibTrans" cxnId="{F6AB464B-A33D-49BF-B956-A98F0DBF705F}">
      <dgm:prSet/>
      <dgm:spPr/>
      <dgm:t>
        <a:bodyPr/>
        <a:lstStyle/>
        <a:p>
          <a:endParaRPr lang="en-US"/>
        </a:p>
      </dgm:t>
    </dgm:pt>
    <dgm:pt modelId="{A6651F79-9C53-4E5A-A749-D6FD9CCF8BC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রেশম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সুতা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8D5B03-F112-432A-B565-AECE0E966EDD}" type="parTrans" cxnId="{7FB14AC9-60FC-4082-9FE7-A2C3DD48F6B0}">
      <dgm:prSet/>
      <dgm:spPr/>
      <dgm:t>
        <a:bodyPr/>
        <a:lstStyle/>
        <a:p>
          <a:endParaRPr lang="en-US"/>
        </a:p>
      </dgm:t>
    </dgm:pt>
    <dgm:pt modelId="{B6C0A37C-05DC-41FB-8893-FACE19D793FA}" type="sibTrans" cxnId="{7FB14AC9-60FC-4082-9FE7-A2C3DD48F6B0}">
      <dgm:prSet/>
      <dgm:spPr/>
      <dgm:t>
        <a:bodyPr/>
        <a:lstStyle/>
        <a:p>
          <a:endParaRPr lang="en-US"/>
        </a:p>
      </dgm:t>
    </dgm:pt>
    <dgm:pt modelId="{F447B88A-F8BA-490E-83CF-501834BCC116}" type="pres">
      <dgm:prSet presAssocID="{2C5DD21C-93DA-4BDD-8929-534880F32AB8}" presName="Name0" presStyleCnt="0">
        <dgm:presLayoutVars>
          <dgm:dir/>
          <dgm:resizeHandles val="exact"/>
        </dgm:presLayoutVars>
      </dgm:prSet>
      <dgm:spPr/>
    </dgm:pt>
    <dgm:pt modelId="{DABCE643-BD76-4735-82E2-EAF1831622CE}" type="pres">
      <dgm:prSet presAssocID="{9AE57989-441B-417C-8507-B1FAEB4761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BEB9C-05E5-4289-80C1-52EAB8CAA326}" type="pres">
      <dgm:prSet presAssocID="{4335A451-5E3E-4657-8543-02E67034EB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3F2E627-2AA9-4D97-986B-AE6369CB7A41}" type="pres">
      <dgm:prSet presAssocID="{4335A451-5E3E-4657-8543-02E67034EB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DFB8825-2FA3-412F-A3CB-FB3D44C9231E}" type="pres">
      <dgm:prSet presAssocID="{5EA05455-3887-42E2-8B4B-791508B2FE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94939-43DD-4532-9525-46FC559D14D5}" type="pres">
      <dgm:prSet presAssocID="{73220378-2273-4695-978E-16ED8970FB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324520F-5450-4E32-9F49-3932BD672C5C}" type="pres">
      <dgm:prSet presAssocID="{73220378-2273-4695-978E-16ED8970FB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02D6A5F-2732-445C-97FB-22B6E73B1A88}" type="pres">
      <dgm:prSet presAssocID="{9BF48A6E-041A-4C8B-BB35-C93DE90798DC}" presName="node" presStyleLbl="node1" presStyleIdx="2" presStyleCnt="4" custScaleX="117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B02CF-1AE3-4AF4-B80D-54970A6F6443}" type="pres">
      <dgm:prSet presAssocID="{5A640840-EC53-47B9-8CB5-2806260CE32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03EB8E-F149-4A09-91DE-E4DF8B461354}" type="pres">
      <dgm:prSet presAssocID="{5A640840-EC53-47B9-8CB5-2806260CE32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27F8986-476D-45CC-9EAB-EE2C2A5991F9}" type="pres">
      <dgm:prSet presAssocID="{A6651F79-9C53-4E5A-A749-D6FD9CCF8BC2}" presName="node" presStyleLbl="node1" presStyleIdx="3" presStyleCnt="4" custLinFactNeighborX="1208" custLinFactNeighborY="-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B30BAC-998E-4601-901A-913BDECFF987}" type="presOf" srcId="{4335A451-5E3E-4657-8543-02E67034EB47}" destId="{C3F2E627-2AA9-4D97-986B-AE6369CB7A41}" srcOrd="1" destOrd="0" presId="urn:microsoft.com/office/officeart/2005/8/layout/process1"/>
    <dgm:cxn modelId="{7FB14AC9-60FC-4082-9FE7-A2C3DD48F6B0}" srcId="{2C5DD21C-93DA-4BDD-8929-534880F32AB8}" destId="{A6651F79-9C53-4E5A-A749-D6FD9CCF8BC2}" srcOrd="3" destOrd="0" parTransId="{868D5B03-F112-432A-B565-AECE0E966EDD}" sibTransId="{B6C0A37C-05DC-41FB-8893-FACE19D793FA}"/>
    <dgm:cxn modelId="{6DA1BF8C-4938-4EAE-A74C-E3AFD1EBC6D4}" type="presOf" srcId="{2C5DD21C-93DA-4BDD-8929-534880F32AB8}" destId="{F447B88A-F8BA-490E-83CF-501834BCC116}" srcOrd="0" destOrd="0" presId="urn:microsoft.com/office/officeart/2005/8/layout/process1"/>
    <dgm:cxn modelId="{92935618-D9A0-4B1E-BF13-8B84D81FD6FF}" type="presOf" srcId="{A6651F79-9C53-4E5A-A749-D6FD9CCF8BC2}" destId="{A27F8986-476D-45CC-9EAB-EE2C2A5991F9}" srcOrd="0" destOrd="0" presId="urn:microsoft.com/office/officeart/2005/8/layout/process1"/>
    <dgm:cxn modelId="{9BAA43BD-50D5-49CD-B138-ED65CD203D53}" type="presOf" srcId="{9AE57989-441B-417C-8507-B1FAEB476179}" destId="{DABCE643-BD76-4735-82E2-EAF1831622CE}" srcOrd="0" destOrd="0" presId="urn:microsoft.com/office/officeart/2005/8/layout/process1"/>
    <dgm:cxn modelId="{20D34223-8DD4-4509-A791-E3524B2D1015}" type="presOf" srcId="{9BF48A6E-041A-4C8B-BB35-C93DE90798DC}" destId="{102D6A5F-2732-445C-97FB-22B6E73B1A88}" srcOrd="0" destOrd="0" presId="urn:microsoft.com/office/officeart/2005/8/layout/process1"/>
    <dgm:cxn modelId="{48EA9079-E00D-4A7A-8CDC-104B776CFB9C}" srcId="{2C5DD21C-93DA-4BDD-8929-534880F32AB8}" destId="{9AE57989-441B-417C-8507-B1FAEB476179}" srcOrd="0" destOrd="0" parTransId="{4C1F023B-3F64-4A59-B26D-F67ABB015B97}" sibTransId="{4335A451-5E3E-4657-8543-02E67034EB47}"/>
    <dgm:cxn modelId="{F2B6EFF6-0813-403D-9080-0BCAA72FB234}" type="presOf" srcId="{4335A451-5E3E-4657-8543-02E67034EB47}" destId="{DC5BEB9C-05E5-4289-80C1-52EAB8CAA326}" srcOrd="0" destOrd="0" presId="urn:microsoft.com/office/officeart/2005/8/layout/process1"/>
    <dgm:cxn modelId="{42F38B74-8629-4EDA-99F4-ED85AD5D3926}" type="presOf" srcId="{5A640840-EC53-47B9-8CB5-2806260CE32C}" destId="{AA03EB8E-F149-4A09-91DE-E4DF8B461354}" srcOrd="1" destOrd="0" presId="urn:microsoft.com/office/officeart/2005/8/layout/process1"/>
    <dgm:cxn modelId="{6D76F711-5196-412A-8B91-C78FA613C22C}" type="presOf" srcId="{73220378-2273-4695-978E-16ED8970FB9D}" destId="{A324520F-5450-4E32-9F49-3932BD672C5C}" srcOrd="1" destOrd="0" presId="urn:microsoft.com/office/officeart/2005/8/layout/process1"/>
    <dgm:cxn modelId="{F6AB464B-A33D-49BF-B956-A98F0DBF705F}" srcId="{2C5DD21C-93DA-4BDD-8929-534880F32AB8}" destId="{9BF48A6E-041A-4C8B-BB35-C93DE90798DC}" srcOrd="2" destOrd="0" parTransId="{FD5ABFBF-7701-4BD7-B13F-9062B906483E}" sibTransId="{5A640840-EC53-47B9-8CB5-2806260CE32C}"/>
    <dgm:cxn modelId="{B5283BE6-F81D-4038-80CF-50B60E923538}" type="presOf" srcId="{73220378-2273-4695-978E-16ED8970FB9D}" destId="{0E294939-43DD-4532-9525-46FC559D14D5}" srcOrd="0" destOrd="0" presId="urn:microsoft.com/office/officeart/2005/8/layout/process1"/>
    <dgm:cxn modelId="{47CFD89F-4890-44CB-8CD4-78297D9C8F85}" type="presOf" srcId="{5EA05455-3887-42E2-8B4B-791508B2FE7D}" destId="{DDFB8825-2FA3-412F-A3CB-FB3D44C9231E}" srcOrd="0" destOrd="0" presId="urn:microsoft.com/office/officeart/2005/8/layout/process1"/>
    <dgm:cxn modelId="{D9B4413F-F201-42AB-98AF-0E99C8313252}" srcId="{2C5DD21C-93DA-4BDD-8929-534880F32AB8}" destId="{5EA05455-3887-42E2-8B4B-791508B2FE7D}" srcOrd="1" destOrd="0" parTransId="{CFB4C899-1504-45D4-9281-F33873751232}" sibTransId="{73220378-2273-4695-978E-16ED8970FB9D}"/>
    <dgm:cxn modelId="{13E7FE79-196A-47DC-B180-502ADA95C7A5}" type="presOf" srcId="{5A640840-EC53-47B9-8CB5-2806260CE32C}" destId="{0E3B02CF-1AE3-4AF4-B80D-54970A6F6443}" srcOrd="0" destOrd="0" presId="urn:microsoft.com/office/officeart/2005/8/layout/process1"/>
    <dgm:cxn modelId="{8EA7E48A-EC87-4F5D-8CC6-97BE68971500}" type="presParOf" srcId="{F447B88A-F8BA-490E-83CF-501834BCC116}" destId="{DABCE643-BD76-4735-82E2-EAF1831622CE}" srcOrd="0" destOrd="0" presId="urn:microsoft.com/office/officeart/2005/8/layout/process1"/>
    <dgm:cxn modelId="{5A449AFF-6240-43D6-B3E2-1B9C95C46CD2}" type="presParOf" srcId="{F447B88A-F8BA-490E-83CF-501834BCC116}" destId="{DC5BEB9C-05E5-4289-80C1-52EAB8CAA326}" srcOrd="1" destOrd="0" presId="urn:microsoft.com/office/officeart/2005/8/layout/process1"/>
    <dgm:cxn modelId="{BFE3E72B-C7F1-4348-B9EE-DEC9E000B367}" type="presParOf" srcId="{DC5BEB9C-05E5-4289-80C1-52EAB8CAA326}" destId="{C3F2E627-2AA9-4D97-986B-AE6369CB7A41}" srcOrd="0" destOrd="0" presId="urn:microsoft.com/office/officeart/2005/8/layout/process1"/>
    <dgm:cxn modelId="{D6E4E120-FE24-46E9-A5A8-8804C230DA2C}" type="presParOf" srcId="{F447B88A-F8BA-490E-83CF-501834BCC116}" destId="{DDFB8825-2FA3-412F-A3CB-FB3D44C9231E}" srcOrd="2" destOrd="0" presId="urn:microsoft.com/office/officeart/2005/8/layout/process1"/>
    <dgm:cxn modelId="{2F0A5C62-FB4F-4E0E-B898-42552AA97E15}" type="presParOf" srcId="{F447B88A-F8BA-490E-83CF-501834BCC116}" destId="{0E294939-43DD-4532-9525-46FC559D14D5}" srcOrd="3" destOrd="0" presId="urn:microsoft.com/office/officeart/2005/8/layout/process1"/>
    <dgm:cxn modelId="{E33D5F72-6A10-4569-AACF-45A92AA1E78B}" type="presParOf" srcId="{0E294939-43DD-4532-9525-46FC559D14D5}" destId="{A324520F-5450-4E32-9F49-3932BD672C5C}" srcOrd="0" destOrd="0" presId="urn:microsoft.com/office/officeart/2005/8/layout/process1"/>
    <dgm:cxn modelId="{BEA0533E-DA0D-4BE3-8C8E-A38DEA3CD58B}" type="presParOf" srcId="{F447B88A-F8BA-490E-83CF-501834BCC116}" destId="{102D6A5F-2732-445C-97FB-22B6E73B1A88}" srcOrd="4" destOrd="0" presId="urn:microsoft.com/office/officeart/2005/8/layout/process1"/>
    <dgm:cxn modelId="{906D3532-05CA-4B26-BFB0-F581DF539FF1}" type="presParOf" srcId="{F447B88A-F8BA-490E-83CF-501834BCC116}" destId="{0E3B02CF-1AE3-4AF4-B80D-54970A6F6443}" srcOrd="5" destOrd="0" presId="urn:microsoft.com/office/officeart/2005/8/layout/process1"/>
    <dgm:cxn modelId="{22F7692E-FE59-430B-ABAB-C04195709912}" type="presParOf" srcId="{0E3B02CF-1AE3-4AF4-B80D-54970A6F6443}" destId="{AA03EB8E-F149-4A09-91DE-E4DF8B461354}" srcOrd="0" destOrd="0" presId="urn:microsoft.com/office/officeart/2005/8/layout/process1"/>
    <dgm:cxn modelId="{6A4EA5FF-E840-44E8-8428-364F557A8BC5}" type="presParOf" srcId="{F447B88A-F8BA-490E-83CF-501834BCC116}" destId="{A27F8986-476D-45CC-9EAB-EE2C2A5991F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9EA0F-9626-45CF-AEE2-23A59DFA2339}">
      <dsp:nvSpPr>
        <dsp:cNvPr id="0" name=""/>
        <dsp:cNvSpPr/>
      </dsp:nvSpPr>
      <dsp:spPr>
        <a:xfrm>
          <a:off x="692" y="829369"/>
          <a:ext cx="2978050" cy="3573660"/>
        </a:xfrm>
        <a:prstGeom prst="roundRect">
          <a:avLst>
            <a:gd name="adj" fmla="val 5000"/>
          </a:avLst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16200000">
        <a:off x="-1166703" y="1996765"/>
        <a:ext cx="2930401" cy="595610"/>
      </dsp:txXfrm>
    </dsp:sp>
    <dsp:sp modelId="{A1F2C8D0-4AF1-4D6E-B2AC-59CE452E1F09}">
      <dsp:nvSpPr>
        <dsp:cNvPr id="0" name=""/>
        <dsp:cNvSpPr/>
      </dsp:nvSpPr>
      <dsp:spPr>
        <a:xfrm>
          <a:off x="596302" y="829369"/>
          <a:ext cx="2218647" cy="35736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রেশম </a:t>
          </a:r>
          <a:r>
            <a:rPr lang="en-US" sz="4800" kern="1200" dirty="0" err="1" smtClean="0"/>
            <a:t>লার্ভা</a:t>
          </a:r>
          <a:endParaRPr lang="en-US" sz="4800" kern="1200" dirty="0"/>
        </a:p>
      </dsp:txBody>
      <dsp:txXfrm>
        <a:off x="596302" y="829369"/>
        <a:ext cx="2218647" cy="3573660"/>
      </dsp:txXfrm>
    </dsp:sp>
    <dsp:sp modelId="{B26E7CD8-FF88-4568-AF14-FD211A081FAD}">
      <dsp:nvSpPr>
        <dsp:cNvPr id="0" name=""/>
        <dsp:cNvSpPr/>
      </dsp:nvSpPr>
      <dsp:spPr>
        <a:xfrm>
          <a:off x="3097031" y="829369"/>
          <a:ext cx="2978050" cy="3573660"/>
        </a:xfrm>
        <a:prstGeom prst="roundRect">
          <a:avLst>
            <a:gd name="adj" fmla="val 5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16200000">
        <a:off x="1929635" y="1996765"/>
        <a:ext cx="2930401" cy="595610"/>
      </dsp:txXfrm>
    </dsp:sp>
    <dsp:sp modelId="{2C4E6CF1-DA61-4400-9591-A44DF0CD39F4}">
      <dsp:nvSpPr>
        <dsp:cNvPr id="0" name=""/>
        <dsp:cNvSpPr/>
      </dsp:nvSpPr>
      <dsp:spPr>
        <a:xfrm rot="5400000">
          <a:off x="2835451" y="3667509"/>
          <a:ext cx="524827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59362-A23C-42F3-9AFC-CC28224BBF11}">
      <dsp:nvSpPr>
        <dsp:cNvPr id="0" name=""/>
        <dsp:cNvSpPr/>
      </dsp:nvSpPr>
      <dsp:spPr>
        <a:xfrm>
          <a:off x="3692641" y="829369"/>
          <a:ext cx="2218647" cy="35736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কোকুন</a:t>
          </a:r>
          <a:endParaRPr lang="en-US" sz="6500" kern="1200" dirty="0"/>
        </a:p>
      </dsp:txBody>
      <dsp:txXfrm>
        <a:off x="3692641" y="829369"/>
        <a:ext cx="2218647" cy="3573660"/>
      </dsp:txXfrm>
    </dsp:sp>
    <dsp:sp modelId="{3A1326F8-B411-44C0-9496-A36E7791D3E9}">
      <dsp:nvSpPr>
        <dsp:cNvPr id="0" name=""/>
        <dsp:cNvSpPr/>
      </dsp:nvSpPr>
      <dsp:spPr>
        <a:xfrm>
          <a:off x="6165257" y="829369"/>
          <a:ext cx="2978050" cy="3573660"/>
        </a:xfrm>
        <a:prstGeom prst="roundRect">
          <a:avLst>
            <a:gd name="adj" fmla="val 5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16200000">
        <a:off x="4997861" y="1996765"/>
        <a:ext cx="2930401" cy="595610"/>
      </dsp:txXfrm>
    </dsp:sp>
    <dsp:sp modelId="{84461A1B-E5EE-4014-8CB6-605107B2B953}">
      <dsp:nvSpPr>
        <dsp:cNvPr id="0" name=""/>
        <dsp:cNvSpPr/>
      </dsp:nvSpPr>
      <dsp:spPr>
        <a:xfrm rot="5400000">
          <a:off x="5917733" y="3667509"/>
          <a:ext cx="524827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842FC-CDEE-40F9-8862-D82048989702}">
      <dsp:nvSpPr>
        <dsp:cNvPr id="0" name=""/>
        <dsp:cNvSpPr/>
      </dsp:nvSpPr>
      <dsp:spPr>
        <a:xfrm>
          <a:off x="6760867" y="829369"/>
          <a:ext cx="2218647" cy="35736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রেশমি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বস্ত</a:t>
          </a:r>
          <a:endParaRPr lang="en-US" sz="4800" kern="1200" dirty="0"/>
        </a:p>
      </dsp:txBody>
      <dsp:txXfrm>
        <a:off x="6760867" y="829369"/>
        <a:ext cx="2218647" cy="3573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CE643-BD76-4735-82E2-EAF1831622CE}">
      <dsp:nvSpPr>
        <dsp:cNvPr id="0" name=""/>
        <dsp:cNvSpPr/>
      </dsp:nvSpPr>
      <dsp:spPr>
        <a:xfrm>
          <a:off x="8785" y="717033"/>
          <a:ext cx="1697213" cy="3010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রোপণ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পরিচর্যা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495" y="766743"/>
        <a:ext cx="1597793" cy="2911513"/>
      </dsp:txXfrm>
    </dsp:sp>
    <dsp:sp modelId="{DC5BEB9C-05E5-4289-80C1-52EAB8CAA326}">
      <dsp:nvSpPr>
        <dsp:cNvPr id="0" name=""/>
        <dsp:cNvSpPr/>
      </dsp:nvSpPr>
      <dsp:spPr>
        <a:xfrm>
          <a:off x="1875720" y="2012045"/>
          <a:ext cx="359809" cy="420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875720" y="2096227"/>
        <a:ext cx="251866" cy="252545"/>
      </dsp:txXfrm>
    </dsp:sp>
    <dsp:sp modelId="{DDFB8825-2FA3-412F-A3CB-FB3D44C9231E}">
      <dsp:nvSpPr>
        <dsp:cNvPr id="0" name=""/>
        <dsp:cNvSpPr/>
      </dsp:nvSpPr>
      <dsp:spPr>
        <a:xfrm>
          <a:off x="2384885" y="717033"/>
          <a:ext cx="1697213" cy="301093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রেশম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লার্ভা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সংগ্রহ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4595" y="766743"/>
        <a:ext cx="1597793" cy="2911513"/>
      </dsp:txXfrm>
    </dsp:sp>
    <dsp:sp modelId="{0E294939-43DD-4532-9525-46FC559D14D5}">
      <dsp:nvSpPr>
        <dsp:cNvPr id="0" name=""/>
        <dsp:cNvSpPr/>
      </dsp:nvSpPr>
      <dsp:spPr>
        <a:xfrm>
          <a:off x="4251820" y="2012045"/>
          <a:ext cx="359809" cy="420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51820" y="2096227"/>
        <a:ext cx="251866" cy="252545"/>
      </dsp:txXfrm>
    </dsp:sp>
    <dsp:sp modelId="{102D6A5F-2732-445C-97FB-22B6E73B1A88}">
      <dsp:nvSpPr>
        <dsp:cNvPr id="0" name=""/>
        <dsp:cNvSpPr/>
      </dsp:nvSpPr>
      <dsp:spPr>
        <a:xfrm>
          <a:off x="4760984" y="717033"/>
          <a:ext cx="1998130" cy="301093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কোকন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সংগ্রহ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প্রক্রিয়াজাত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19507" y="775556"/>
        <a:ext cx="1881084" cy="2893887"/>
      </dsp:txXfrm>
    </dsp:sp>
    <dsp:sp modelId="{0E3B02CF-1AE3-4AF4-B80D-54970A6F6443}">
      <dsp:nvSpPr>
        <dsp:cNvPr id="0" name=""/>
        <dsp:cNvSpPr/>
      </dsp:nvSpPr>
      <dsp:spPr>
        <a:xfrm rot="21594120">
          <a:off x="6930886" y="2009731"/>
          <a:ext cx="364156" cy="420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930886" y="2094006"/>
        <a:ext cx="254909" cy="252545"/>
      </dsp:txXfrm>
    </dsp:sp>
    <dsp:sp modelId="{A27F8986-476D-45CC-9EAB-EE2C2A5991F9}">
      <dsp:nvSpPr>
        <dsp:cNvPr id="0" name=""/>
        <dsp:cNvSpPr/>
      </dsp:nvSpPr>
      <dsp:spPr>
        <a:xfrm>
          <a:off x="7446201" y="712697"/>
          <a:ext cx="1697213" cy="301093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রেশম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সুতা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95911" y="762407"/>
        <a:ext cx="1597793" cy="2911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3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4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6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3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5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4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6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5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7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7F7E-BA4D-411B-8900-E700F4F42EA8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1937-54D8-4A34-8382-CC39951B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9" y="-30990"/>
            <a:ext cx="9488229" cy="68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Grp="1"/>
          </p:cNvSpPr>
          <p:nvPr>
            <p:ph type="ctrTitle"/>
          </p:nvPr>
        </p:nvSpPr>
        <p:spPr>
          <a:xfrm>
            <a:off x="2343957" y="1581447"/>
            <a:ext cx="7207875" cy="28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 err="1" smtClean="0"/>
              <a:t>স্বাগতম</a:t>
            </a:r>
            <a:endParaRPr lang="en-US" sz="19900" b="1" dirty="0"/>
          </a:p>
        </p:txBody>
      </p:sp>
    </p:spTree>
    <p:extLst>
      <p:ext uri="{BB962C8B-B14F-4D97-AF65-F5344CB8AC3E}">
        <p14:creationId xmlns:p14="http://schemas.microsoft.com/office/powerpoint/2010/main" val="31282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1"/>
          <p:cNvSpPr txBox="1"/>
          <p:nvPr/>
        </p:nvSpPr>
        <p:spPr>
          <a:xfrm>
            <a:off x="1818458" y="2938768"/>
            <a:ext cx="8174083" cy="329320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রেশমের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কোকুন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800" b="1" dirty="0"/>
          </a:p>
        </p:txBody>
      </p:sp>
      <p:sp>
        <p:nvSpPr>
          <p:cNvPr id="5" name="TextBox 2"/>
          <p:cNvSpPr txBox="1"/>
          <p:nvPr/>
        </p:nvSpPr>
        <p:spPr>
          <a:xfrm>
            <a:off x="2748780" y="626024"/>
            <a:ext cx="54864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err="1"/>
              <a:t>জোড়ায়</a:t>
            </a:r>
            <a:r>
              <a:rPr lang="en-US" sz="9600" b="1" dirty="0"/>
              <a:t> </a:t>
            </a:r>
            <a:r>
              <a:rPr lang="en-US" sz="9600" b="1" dirty="0" err="1"/>
              <a:t>কাজ</a:t>
            </a:r>
            <a:endParaRPr lang="en-US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19258" y="1118467"/>
            <a:ext cx="215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সময়:৫ </a:t>
            </a:r>
            <a:r>
              <a:rPr lang="en-US" sz="3200" b="1" dirty="0" err="1" smtClean="0"/>
              <a:t>মিনিট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0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31" y="101861"/>
            <a:ext cx="8668453" cy="3177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57" y="3336458"/>
            <a:ext cx="5181600" cy="3467156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2630658" y="5588465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5400" b="1" dirty="0" smtClean="0">
                <a:solidFill>
                  <a:srgbClr val="FF0000"/>
                </a:solidFill>
              </a:rPr>
              <a:t>রেশম </a:t>
            </a:r>
            <a:r>
              <a:rPr lang="en-US" sz="5400" b="1" dirty="0" err="1" smtClean="0">
                <a:solidFill>
                  <a:srgbClr val="FF0000"/>
                </a:solidFill>
              </a:rPr>
              <a:t>লার্ভা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সংগ্রহ</a:t>
            </a:r>
            <a:r>
              <a:rPr lang="en-US" sz="5400" b="1" dirty="0" smtClean="0">
                <a:solidFill>
                  <a:srgbClr val="FF0000"/>
                </a:solidFill>
              </a:rPr>
              <a:t> ও </a:t>
            </a:r>
            <a:r>
              <a:rPr lang="en-US" sz="5400" b="1" dirty="0" err="1" smtClean="0">
                <a:solidFill>
                  <a:srgbClr val="FF0000"/>
                </a:solidFill>
              </a:rPr>
              <a:t>পালন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99" y="365125"/>
            <a:ext cx="4038600" cy="4648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6"/>
          <p:cNvSpPr txBox="1"/>
          <p:nvPr/>
        </p:nvSpPr>
        <p:spPr>
          <a:xfrm>
            <a:off x="1752600" y="5435768"/>
            <a:ext cx="8686800" cy="1015663"/>
          </a:xfrm>
          <a:prstGeom prst="rect">
            <a:avLst/>
          </a:prstGeom>
          <a:noFill/>
          <a:ln w="57150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6000" b="1" dirty="0" smtClean="0"/>
              <a:t>কোকুন </a:t>
            </a:r>
            <a:r>
              <a:rPr lang="en-US" sz="6000" b="1" dirty="0" err="1" smtClean="0"/>
              <a:t>সংগ্রহ</a:t>
            </a:r>
            <a:r>
              <a:rPr lang="en-US" sz="6000" b="1" dirty="0" smtClean="0"/>
              <a:t>  ও </a:t>
            </a:r>
            <a:r>
              <a:rPr lang="en-US" sz="6000" b="1" dirty="0" err="1"/>
              <a:t>প্রক্রিয়াজাত</a:t>
            </a:r>
            <a:r>
              <a:rPr lang="en-US" sz="6000" b="1" dirty="0"/>
              <a:t> </a:t>
            </a:r>
            <a:r>
              <a:rPr lang="en-US" sz="6000" b="1" dirty="0" err="1"/>
              <a:t>করণ</a:t>
            </a:r>
            <a:endParaRPr lang="en-US" sz="6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5125"/>
            <a:ext cx="4010391" cy="4648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33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42" y="1339334"/>
            <a:ext cx="4774660" cy="3819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742" y="533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আটকানো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il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088" y="1390471"/>
            <a:ext cx="3581400" cy="3819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4888" y="536357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রেশম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214688" y="323671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রেশম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3936831"/>
            <a:ext cx="7290918" cy="291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59" y="334489"/>
            <a:ext cx="7223760" cy="3467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1300" y="2921169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FF0000"/>
                </a:solidFill>
              </a:rPr>
              <a:t>রেশম </a:t>
            </a:r>
            <a:r>
              <a:rPr lang="en-US" sz="6000" dirty="0" err="1" smtClean="0">
                <a:solidFill>
                  <a:srgbClr val="FF0000"/>
                </a:solidFill>
              </a:rPr>
              <a:t>সুতা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তৈরি</a:t>
            </a:r>
            <a:r>
              <a:rPr lang="en-US" sz="6000" dirty="0" smtClean="0">
                <a:solidFill>
                  <a:srgbClr val="FF0000"/>
                </a:solidFill>
              </a:rPr>
              <a:t> ও </a:t>
            </a:r>
            <a:r>
              <a:rPr lang="en-US" sz="6000" dirty="0" err="1" smtClean="0">
                <a:solidFill>
                  <a:srgbClr val="FF0000"/>
                </a:solidFill>
              </a:rPr>
              <a:t>সংরক্ষণ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1338471"/>
            <a:ext cx="4648200" cy="152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676400" y="3395871"/>
            <a:ext cx="8839200" cy="2123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রেশম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রূপরেখা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koku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17" y="118351"/>
            <a:ext cx="4265246" cy="2514600"/>
          </a:xfrm>
          <a:prstGeom prst="rect">
            <a:avLst/>
          </a:prstGeom>
        </p:spPr>
      </p:pic>
      <p:pic>
        <p:nvPicPr>
          <p:cNvPr id="5" name="Picture 4" descr="kok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017" y="3778030"/>
            <a:ext cx="4265246" cy="2438400"/>
          </a:xfrm>
          <a:prstGeom prst="rect">
            <a:avLst/>
          </a:prstGeom>
        </p:spPr>
      </p:pic>
      <p:pic>
        <p:nvPicPr>
          <p:cNvPr id="6" name="Picture 5" descr="larv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792" y="118351"/>
            <a:ext cx="3946071" cy="2514600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6759782" y="2683588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রেশমের কোকুন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184317" y="268131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কোকুন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927017" y="618117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কোকুন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প্রক্রিয়াজাতকরণ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6956217" y="621643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রেশম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10" descr="resom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58865" y="3778030"/>
            <a:ext cx="4109023" cy="22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2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44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Ø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কোকুন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প্রশ্নটির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উওর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কোকুনগুলি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জ্বালানো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রেশম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পোকার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চক্রের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22" y="3516721"/>
            <a:ext cx="1661893" cy="9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রেশম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চাষের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684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241645" y="9906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LMWFC_002"/>
          <p:cNvPicPr>
            <a:picLocks noGrp="1"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50" y="2224842"/>
            <a:ext cx="3589984" cy="395212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Horizontal Scroll 4"/>
          <p:cNvSpPr/>
          <p:nvPr/>
        </p:nvSpPr>
        <p:spPr>
          <a:xfrm>
            <a:off x="4804703" y="265354"/>
            <a:ext cx="2820473" cy="1284668"/>
          </a:xfrm>
          <a:prstGeom prst="horizontalScroll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/>
              <a:t>সম্পাদনায়</a:t>
            </a:r>
            <a:endParaRPr lang="en-US" sz="6000" dirty="0"/>
          </a:p>
        </p:txBody>
      </p:sp>
      <p:sp>
        <p:nvSpPr>
          <p:cNvPr id="6" name="TextBox 15"/>
          <p:cNvSpPr txBox="1"/>
          <p:nvPr/>
        </p:nvSpPr>
        <p:spPr>
          <a:xfrm>
            <a:off x="5702484" y="2224842"/>
            <a:ext cx="4982641" cy="3970318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নওযাপাড়া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অভয়নগর,যশোর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মোবাইলঃ০১৭১৭৬৯৯৯৫০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Email:zahidbau87@gmail.com </a:t>
            </a:r>
          </a:p>
        </p:txBody>
      </p:sp>
    </p:spTree>
    <p:extLst>
      <p:ext uri="{BB962C8B-B14F-4D97-AF65-F5344CB8AC3E}">
        <p14:creationId xmlns:p14="http://schemas.microsoft.com/office/powerpoint/2010/main" val="36306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8"/>
          <p:cNvSpPr txBox="1"/>
          <p:nvPr/>
        </p:nvSpPr>
        <p:spPr>
          <a:xfrm>
            <a:off x="1943100" y="5728699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/>
              <a:t>হারানো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অতীত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ফিরে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পেতে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যাচ্ছে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এই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শিল্প</a:t>
            </a:r>
            <a:endParaRPr lang="en-US" sz="4800" b="1" dirty="0"/>
          </a:p>
        </p:txBody>
      </p:sp>
      <p:sp>
        <p:nvSpPr>
          <p:cNvPr id="5" name="TextBox 9"/>
          <p:cNvSpPr txBox="1"/>
          <p:nvPr/>
        </p:nvSpPr>
        <p:spPr>
          <a:xfrm>
            <a:off x="4381500" y="298303"/>
            <a:ext cx="4038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নিচের </a:t>
            </a:r>
            <a:r>
              <a:rPr lang="en-US" sz="3600" b="1" dirty="0" err="1" smtClean="0"/>
              <a:t>ছবি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গুলি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লক্ষ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</a:t>
            </a:r>
            <a:r>
              <a:rPr lang="en-US" sz="3600" b="1" dirty="0" smtClean="0"/>
              <a:t>।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5" y="1190643"/>
            <a:ext cx="7357402" cy="42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endParaRPr lang="en-US" sz="13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9" y="76200"/>
            <a:ext cx="9017541" cy="6781800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3365770" y="2781300"/>
            <a:ext cx="579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 smtClean="0">
                <a:solidFill>
                  <a:srgbClr val="FF0000"/>
                </a:solidFill>
              </a:rPr>
              <a:t>রেশম চাষ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16500" y="332393"/>
            <a:ext cx="2743200" cy="8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4300" y="1690688"/>
            <a:ext cx="3733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54300" y="2478303"/>
            <a:ext cx="693420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রেশম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54300" y="3578912"/>
            <a:ext cx="693420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রেশম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54300" y="4679521"/>
            <a:ext cx="8285863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রেশম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 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14"/>
          <p:cNvSpPr txBox="1"/>
          <p:nvPr/>
        </p:nvSpPr>
        <p:spPr>
          <a:xfrm>
            <a:off x="4481732" y="365125"/>
            <a:ext cx="4038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নিচের </a:t>
            </a:r>
            <a:r>
              <a:rPr lang="en-US" sz="3600" b="1" dirty="0" err="1" smtClean="0"/>
              <a:t>ছবি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গুলি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লক্ষ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</a:t>
            </a:r>
            <a:r>
              <a:rPr lang="en-US" sz="3600" b="1" dirty="0" smtClean="0"/>
              <a:t>।</a:t>
            </a:r>
            <a:endParaRPr lang="en-US" sz="36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295618"/>
              </p:ext>
            </p:extLst>
          </p:nvPr>
        </p:nvGraphicFramePr>
        <p:xfrm>
          <a:off x="1509932" y="759118"/>
          <a:ext cx="91440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716215" y="546907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/>
              <a:t>ছবি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দেখে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আমরা</a:t>
            </a:r>
            <a:r>
              <a:rPr lang="en-US" sz="4000" b="1" dirty="0" smtClean="0"/>
              <a:t> কি </a:t>
            </a:r>
            <a:r>
              <a:rPr lang="en-US" sz="4000" b="1" dirty="0" err="1" smtClean="0"/>
              <a:t>বলতে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পারি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1"/>
          <p:cNvSpPr txBox="1"/>
          <p:nvPr/>
        </p:nvSpPr>
        <p:spPr>
          <a:xfrm>
            <a:off x="4311392" y="733560"/>
            <a:ext cx="3003808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/>
              <a:t>একক</a:t>
            </a:r>
            <a:r>
              <a:rPr lang="en-US" sz="5400" b="1" dirty="0"/>
              <a:t> </a:t>
            </a:r>
            <a:r>
              <a:rPr lang="en-US" sz="5400" b="1" dirty="0" err="1"/>
              <a:t>কাজ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32517" y="3586600"/>
            <a:ext cx="6032003" cy="144655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/>
              <a:t> </a:t>
            </a:r>
            <a:r>
              <a:rPr lang="en-US" sz="8800" b="1" dirty="0" smtClean="0"/>
              <a:t>রেশম </a:t>
            </a:r>
            <a:r>
              <a:rPr lang="en-US" sz="8800" b="1" dirty="0" err="1" smtClean="0"/>
              <a:t>চাষ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কী</a:t>
            </a:r>
            <a:r>
              <a:rPr lang="en-US" sz="8800" b="1" dirty="0"/>
              <a:t>?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8440616" y="1195225"/>
            <a:ext cx="2337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/>
              <a:t>সময়</a:t>
            </a:r>
            <a:r>
              <a:rPr lang="en-US" sz="3200" b="1" dirty="0"/>
              <a:t>: ৫ </a:t>
            </a:r>
            <a:r>
              <a:rPr lang="en-US" sz="3200" b="1" dirty="0" err="1"/>
              <a:t>মিনিট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472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0" y="4410075"/>
            <a:ext cx="914400" cy="77152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971800" y="1676400"/>
            <a:ext cx="6248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796380"/>
          <a:ext cx="9144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7"/>
          <p:cNvSpPr txBox="1"/>
          <p:nvPr/>
        </p:nvSpPr>
        <p:spPr>
          <a:xfrm>
            <a:off x="3733800" y="5292180"/>
            <a:ext cx="4419600" cy="76944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রেশম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ধাপসমূহ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173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213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F.MCOMPUTER</dc:creator>
  <cp:lastModifiedBy>F.MCOMPUTER</cp:lastModifiedBy>
  <cp:revision>7</cp:revision>
  <dcterms:created xsi:type="dcterms:W3CDTF">2019-11-01T03:09:18Z</dcterms:created>
  <dcterms:modified xsi:type="dcterms:W3CDTF">2019-11-01T03:51:17Z</dcterms:modified>
</cp:coreProperties>
</file>