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DD7D4-7CB7-4C19-86D4-11C08F18B1CA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6AEC8-5F55-4627-BA5E-05DF34510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AEC8-5F55-4627-BA5E-05DF34510D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AEC8-5F55-4627-BA5E-05DF34510D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2019-11-01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6.wdp"/><Relationship Id="rId4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8288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ক্লাশে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শুভেচ্ছা</a:t>
            </a:r>
            <a:endParaRPr lang="en-US" sz="4400" dirty="0"/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Gmail:aziburrahman6231@gmail.com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1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3962400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23" t="5407" r="11285"/>
          <a:stretch/>
        </p:blipFill>
        <p:spPr>
          <a:xfrm>
            <a:off x="1219201" y="3200400"/>
            <a:ext cx="3429000" cy="22676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5" t="4339" r="4215" b="6748"/>
          <a:stretch/>
        </p:blipFill>
        <p:spPr>
          <a:xfrm>
            <a:off x="4800600" y="685800"/>
            <a:ext cx="3276600" cy="2274561"/>
          </a:xfrm>
          <a:prstGeom prst="round2DiagRect">
            <a:avLst>
              <a:gd name="adj1" fmla="val 3009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229600" y="10668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215149" y="3733800"/>
            <a:ext cx="928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</a:rPr>
              <a:t>সমাবেশ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5715000"/>
            <a:ext cx="7579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6800" y="6096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14" name="Picture 13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pic>
        <p:nvPicPr>
          <p:cNvPr id="15" name="Picture 14" descr="20191029_0751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762000"/>
            <a:ext cx="3048000" cy="2287429"/>
          </a:xfrm>
          <a:prstGeom prst="rect">
            <a:avLst/>
          </a:prstGeom>
        </p:spPr>
      </p:pic>
      <p:pic>
        <p:nvPicPr>
          <p:cNvPr id="17" name="Picture 16" descr="20191029_0750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200400"/>
            <a:ext cx="3124200" cy="234461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1" grpId="0"/>
      <p:bldP spid="11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7996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33400"/>
            <a:ext cx="4359476" cy="2901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034" y="0"/>
            <a:ext cx="4404966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35052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3505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43434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টেলিভি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7996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4419600" cy="3419150"/>
          </a:xfrm>
          <a:prstGeom prst="snip2DiagRect">
            <a:avLst>
              <a:gd name="adj1" fmla="val 0"/>
              <a:gd name="adj2" fmla="val 1860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47800" y="4038600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4038600"/>
            <a:ext cx="201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648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10" name="Picture 9" descr="20190101_133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996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6248400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2895600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s-IN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as-IN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াগজ</a:t>
            </a:r>
            <a:endParaRPr lang="en-US" sz="2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1295400"/>
            <a:ext cx="121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2819400"/>
            <a:ext cx="126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267200"/>
            <a:ext cx="6967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াগজ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সরবরাহের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257800"/>
            <a:ext cx="6977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14" name="Picture 13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1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527" b="99237" l="0" r="100000">
                        <a14:foregroundMark x1="54639" y1="14504" x2="84021" y2="778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9262" b="8345"/>
          <a:stretch/>
        </p:blipFill>
        <p:spPr>
          <a:xfrm>
            <a:off x="2133600" y="914400"/>
            <a:ext cx="4803791" cy="3276600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8600"/>
            <a:ext cx="1752601" cy="11312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1066800" y="304800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14221" y="921764"/>
            <a:ext cx="1453058" cy="1895530"/>
          </a:xfrm>
          <a:prstGeom prst="ellipse">
            <a:avLst/>
          </a:prstGeom>
          <a:ln w="1905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0" y="1600200"/>
            <a:ext cx="984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0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514600"/>
            <a:ext cx="1971675" cy="1590675"/>
          </a:xfrm>
          <a:prstGeom prst="ellipse">
            <a:avLst/>
          </a:prstGeom>
          <a:ln w="1905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8"/>
          <p:cNvSpPr/>
          <p:nvPr/>
        </p:nvSpPr>
        <p:spPr>
          <a:xfrm>
            <a:off x="381000" y="3200400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2365" b="97973" l="0" r="98889">
                        <a14:foregroundMark x1="45556" y1="90541" x2="45556" y2="90541"/>
                        <a14:foregroundMark x1="40000" y1="52365" x2="40000" y2="52365"/>
                        <a14:foregroundMark x1="43778" y1="56081" x2="43778" y2="56081"/>
                        <a14:foregroundMark x1="80444" y1="16216" x2="88889" y2="11486"/>
                        <a14:foregroundMark x1="75333" y1="15541" x2="75333" y2="15541"/>
                        <a14:foregroundMark x1="72444" y1="15541" x2="72444" y2="15541"/>
                        <a14:foregroundMark x1="56667" y1="91554" x2="56667" y2="91554"/>
                        <a14:foregroundMark x1="59111" y1="85811" x2="66222" y2="810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0" y="0"/>
            <a:ext cx="2023934" cy="13312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 10"/>
          <p:cNvSpPr/>
          <p:nvPr/>
        </p:nvSpPr>
        <p:spPr>
          <a:xfrm>
            <a:off x="6553200" y="152400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9524" b="100000" l="0" r="897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990600"/>
            <a:ext cx="1653338" cy="14933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Rectangle 12"/>
          <p:cNvSpPr/>
          <p:nvPr/>
        </p:nvSpPr>
        <p:spPr>
          <a:xfrm>
            <a:off x="8077200" y="137160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53200" y="2743200"/>
            <a:ext cx="1523314" cy="9123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Rectangle 14"/>
          <p:cNvSpPr/>
          <p:nvPr/>
        </p:nvSpPr>
        <p:spPr>
          <a:xfrm>
            <a:off x="8106537" y="2819400"/>
            <a:ext cx="1037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2400" dirty="0"/>
          </a:p>
        </p:txBody>
      </p:sp>
      <p:sp>
        <p:nvSpPr>
          <p:cNvPr id="16" name="Arrow: Down 3"/>
          <p:cNvSpPr/>
          <p:nvPr/>
        </p:nvSpPr>
        <p:spPr>
          <a:xfrm rot="6215400">
            <a:off x="5780002" y="2433118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3"/>
          <p:cNvSpPr/>
          <p:nvPr/>
        </p:nvSpPr>
        <p:spPr>
          <a:xfrm rot="4212946">
            <a:off x="6020825" y="1249291"/>
            <a:ext cx="484632" cy="828763"/>
          </a:xfrm>
          <a:prstGeom prst="downArrow">
            <a:avLst>
              <a:gd name="adj1" fmla="val 33593"/>
              <a:gd name="adj2" fmla="val 43612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3"/>
          <p:cNvSpPr/>
          <p:nvPr/>
        </p:nvSpPr>
        <p:spPr>
          <a:xfrm rot="3276706">
            <a:off x="4579235" y="785140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3"/>
          <p:cNvSpPr/>
          <p:nvPr/>
        </p:nvSpPr>
        <p:spPr>
          <a:xfrm rot="18498109">
            <a:off x="3357261" y="1023213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3"/>
          <p:cNvSpPr/>
          <p:nvPr/>
        </p:nvSpPr>
        <p:spPr>
          <a:xfrm rot="17479051">
            <a:off x="2594004" y="1714598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3"/>
          <p:cNvSpPr/>
          <p:nvPr/>
        </p:nvSpPr>
        <p:spPr>
          <a:xfrm rot="15013850">
            <a:off x="2896602" y="2620810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4648200"/>
            <a:ext cx="72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08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17" y="29067"/>
            <a:ext cx="3320945" cy="5847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2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32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solidFill>
                <a:srgbClr val="FF098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6091591" cy="584775"/>
          </a:xfrm>
          <a:prstGeom prst="rect">
            <a:avLst/>
          </a:prstGeom>
          <a:noFill/>
          <a:ln>
            <a:solidFill>
              <a:srgbClr val="EA007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জানা প্রয়োজন কেন 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371600"/>
            <a:ext cx="8668283" cy="3581401"/>
            <a:chOff x="1009443" y="2518957"/>
            <a:chExt cx="9634408" cy="32403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9443" y="2518957"/>
              <a:ext cx="9634408" cy="32403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10450" y="2794734"/>
              <a:ext cx="2507814" cy="529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তথ্যের নাম </a:t>
              </a:r>
              <a:endPara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36937" y="2863678"/>
              <a:ext cx="4509753" cy="473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জানা প্রয়োজন কেন ? </a:t>
              </a:r>
              <a:endPara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9836" y="5138845"/>
              <a:ext cx="1693858" cy="47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ঘূর্ণিঝড়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5758" y="3622067"/>
              <a:ext cx="3226953" cy="473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পরীক্ষার </a:t>
              </a:r>
              <a:r>
                <a:rPr lang="en-US" sz="2800" b="1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সময়সূচি</a:t>
              </a:r>
              <a:r>
                <a: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9836" y="4311512"/>
              <a:ext cx="1537934" cy="473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</a:t>
              </a:r>
              <a:endParaRPr lang="en-US" sz="28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251"/>
            <a:ext cx="9144000" cy="23047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6324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13" name="Picture 12" descr="batayon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0"/>
            <a:ext cx="4969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সংযোগ স্থাপন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4421103" cy="46482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09600"/>
            <a:ext cx="4002030" cy="46372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11"/>
            <a:ext cx="2743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914400"/>
            <a:ext cx="6648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r>
              <a:rPr lang="en-US" sz="36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6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2743200" cy="323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235"/>
            <a:ext cx="9144000" cy="2421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6324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75"/>
          <a:stretch/>
        </p:blipFill>
        <p:spPr>
          <a:xfrm>
            <a:off x="0" y="0"/>
            <a:ext cx="4038600" cy="3336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304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বাড়ির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5054" y="2057400"/>
            <a:ext cx="7148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কর,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তোমার স্কুল বন্ধ কিন্তু তুমি জান না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এক্ষেত্রে তুমি কি সমস্যায় পড়তে পার? ৩টি বাক্যে লিখে আনবে।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5"/>
            <a:ext cx="9144000" cy="2701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324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8" name="Picture 7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5632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28" y="1981200"/>
            <a:ext cx="4077572" cy="2081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124"/>
            <a:ext cx="9144000" cy="2532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12954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আজিবুর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রহমান</a:t>
            </a:r>
            <a:endParaRPr lang="en-US" sz="2800" dirty="0" smtClean="0"/>
          </a:p>
          <a:p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ফুড়ারপার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উপজেলা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কোম্পানীগঞ্জ,জেলাঃসিলেট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মোবাইলঃ০১৭১৫-৭২১০৮১</a:t>
            </a:r>
          </a:p>
          <a:p>
            <a:endParaRPr lang="en-US" sz="2800" dirty="0"/>
          </a:p>
        </p:txBody>
      </p:sp>
      <p:pic>
        <p:nvPicPr>
          <p:cNvPr id="4" name="Picture 3" descr="Azibur555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2443935" cy="2869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Gmail:aziburrahman6231@gmail.com</a:t>
            </a:r>
            <a:endParaRPr lang="en-US" i="1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pic>
        <p:nvPicPr>
          <p:cNvPr id="3" name="Picture 2" descr="20191012_121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3124200" cy="4163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1219200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বিষয়ঃ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প্রাথমিক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বিজ্ঞান</a:t>
            </a:r>
            <a:endParaRPr lang="en-US" sz="2400" b="1" dirty="0" smtClean="0"/>
          </a:p>
          <a:p>
            <a:r>
              <a:rPr lang="en-US" sz="2400" b="1" dirty="0" err="1" smtClean="0"/>
              <a:t>শ্রেণিঃ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তৃতীয়</a:t>
            </a:r>
            <a:endParaRPr lang="en-US" sz="2400" b="1" dirty="0" smtClean="0"/>
          </a:p>
          <a:p>
            <a:r>
              <a:rPr lang="en-US" sz="2400" b="1" dirty="0" err="1" smtClean="0"/>
              <a:t>অধ্যায়ঃ</a:t>
            </a:r>
            <a:r>
              <a:rPr lang="en-US" sz="2400" b="1" dirty="0" smtClean="0"/>
              <a:t> ১১ </a:t>
            </a:r>
            <a:r>
              <a:rPr lang="en-US" sz="2400" b="1" dirty="0" err="1" smtClean="0"/>
              <a:t>তথ্য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যোগাযোগ</a:t>
            </a:r>
            <a:endParaRPr lang="en-US" sz="2400" b="1" dirty="0" smtClean="0"/>
          </a:p>
          <a:p>
            <a:r>
              <a:rPr lang="en-US" sz="2400" b="1" dirty="0" err="1" smtClean="0"/>
              <a:t>পাঠঃ</a:t>
            </a:r>
            <a:r>
              <a:rPr lang="en-US" sz="2400" b="1" dirty="0" smtClean="0"/>
              <a:t> (১) </a:t>
            </a:r>
            <a:r>
              <a:rPr lang="en-US" sz="2400" b="1" dirty="0" err="1" smtClean="0"/>
              <a:t>তথ্য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সংগ্রহের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উপায়সমূহ</a:t>
            </a:r>
            <a:endParaRPr lang="en-US" sz="2400" b="1" dirty="0" smtClean="0"/>
          </a:p>
          <a:p>
            <a:r>
              <a:rPr lang="en-US" sz="2400" b="1" dirty="0" err="1" smtClean="0"/>
              <a:t>পাঠ্যাংশঃ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পৃষ্ঠা</a:t>
            </a:r>
            <a:r>
              <a:rPr lang="en-US" sz="2400" b="1" dirty="0" smtClean="0"/>
              <a:t> ৬৯-৭০( </a:t>
            </a:r>
            <a:r>
              <a:rPr lang="en-US" sz="2400" b="1" dirty="0" err="1" smtClean="0"/>
              <a:t>তথ্য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কোনো</a:t>
            </a:r>
            <a:r>
              <a:rPr lang="en-US" sz="2400" b="1" dirty="0" smtClean="0"/>
              <a:t>…………</a:t>
            </a:r>
            <a:r>
              <a:rPr lang="en-US" sz="2400" b="1" dirty="0" err="1" smtClean="0"/>
              <a:t>অন্যদের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জানাব</a:t>
            </a:r>
            <a:r>
              <a:rPr lang="en-US" sz="2400" b="1" dirty="0" smtClean="0"/>
              <a:t>)।</a:t>
            </a:r>
          </a:p>
          <a:p>
            <a:r>
              <a:rPr lang="en-US" sz="2400" b="1" dirty="0" smtClean="0"/>
              <a:t>সময়ঃ৪০ </a:t>
            </a:r>
            <a:r>
              <a:rPr lang="en-US" sz="2400" b="1" dirty="0" err="1" smtClean="0"/>
              <a:t>মিনিট</a:t>
            </a:r>
            <a:r>
              <a:rPr lang="en-US" sz="2400" b="1" dirty="0" smtClean="0"/>
              <a:t>।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Gmail:aziburrahman6231@gmail.com</a:t>
            </a:r>
            <a:endParaRPr lang="en-US" sz="1600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048000" cy="3473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3693160" cy="3258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38200"/>
            <a:ext cx="3138080" cy="3361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800600"/>
            <a:ext cx="8686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324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8" name="Picture 7" descr="batay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7329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676400" y="2590800"/>
            <a:ext cx="5354054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324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95600" y="228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শিখনফল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762000" y="990600"/>
            <a:ext cx="4184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১১.১.২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বিনিময়ের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১১.১.৩ </a:t>
            </a:r>
            <a:r>
              <a:rPr lang="en-US" sz="3200" dirty="0" err="1" smtClean="0"/>
              <a:t>ব্যবহারের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বর্ননা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১১.২.১ </a:t>
            </a:r>
            <a:r>
              <a:rPr lang="en-US" sz="3200" dirty="0" err="1" smtClean="0"/>
              <a:t>নিজে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১১.২.২ </a:t>
            </a:r>
            <a:r>
              <a:rPr lang="en-US" sz="3200" dirty="0" err="1" smtClean="0"/>
              <a:t>অন্যকে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জানানোর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324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9" name="Picture 8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0"/>
            <a:ext cx="5125755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228600"/>
            <a:ext cx="2895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সময়সূচি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2286000"/>
            <a:ext cx="2895600" cy="13234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486400" y="3733800"/>
            <a:ext cx="2971800" cy="11387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486400" y="5105400"/>
            <a:ext cx="31242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নোটিশ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পরীক্ষার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সময়সূচি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দেওয়আআছে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1524000"/>
            <a:ext cx="3581400" cy="1384995"/>
          </a:xfrm>
          <a:prstGeom prst="rect">
            <a:avLst/>
          </a:prstGeom>
          <a:noFill/>
          <a:ln>
            <a:solidFill>
              <a:srgbClr val="0025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01" t="2912" b="1569"/>
          <a:stretch/>
        </p:blipFill>
        <p:spPr>
          <a:xfrm>
            <a:off x="0" y="0"/>
            <a:ext cx="5707992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886793"/>
            <a:ext cx="8915400" cy="1971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3124200"/>
            <a:ext cx="3641557" cy="1261884"/>
          </a:xfrm>
          <a:prstGeom prst="rect">
            <a:avLst/>
          </a:prstGeom>
          <a:noFill/>
          <a:ln>
            <a:solidFill>
              <a:srgbClr val="0025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62484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9" name="Picture 8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প্রশ্নঃতথ্য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আমরা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কোথা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থেকে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পাই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কী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হবেঃ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066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১। </a:t>
            </a:r>
            <a:r>
              <a:rPr lang="en-US" sz="2400" dirty="0" err="1" smtClean="0"/>
              <a:t>তোমার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ছক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২।বিভিন্ন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514600"/>
          <a:ext cx="60960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তথ্যের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কোথা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থেকে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তথ্য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পাই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পরীক্ষার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সময়সুচি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স্কুলের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নোটিশ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বোর্ড,শিক্ষক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495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৩। </a:t>
            </a:r>
            <a:r>
              <a:rPr lang="en-US" sz="2400" dirty="0" err="1" smtClean="0"/>
              <a:t>তোমার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সহপাঠীদের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953" b="93365" l="9794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4" b="6812"/>
          <a:stretch/>
        </p:blipFill>
        <p:spPr bwMode="auto">
          <a:xfrm>
            <a:off x="0" y="4857105"/>
            <a:ext cx="1870020" cy="20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390" b="94836" l="13690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11" b="5787"/>
          <a:stretch/>
        </p:blipFill>
        <p:spPr bwMode="auto">
          <a:xfrm>
            <a:off x="7509893" y="4876800"/>
            <a:ext cx="163410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36"/>
          <p:cNvSpPr/>
          <p:nvPr/>
        </p:nvSpPr>
        <p:spPr>
          <a:xfrm flipH="1" flipV="1">
            <a:off x="5029200" y="5181600"/>
            <a:ext cx="2286000" cy="1066800"/>
          </a:xfrm>
          <a:prstGeom prst="wedgeRoundRectCallout">
            <a:avLst>
              <a:gd name="adj1" fmla="val -72585"/>
              <a:gd name="adj2" fmla="val -23296"/>
              <a:gd name="adj3" fmla="val 16667"/>
            </a:avLst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5181600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endParaRPr lang="en-US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5334000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লিভিশন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? </a:t>
            </a:r>
            <a:endParaRPr lang="en-US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676400" y="5943600"/>
            <a:ext cx="304800" cy="27431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46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Gmail:aziburrahman6231@gmail.com</a:t>
            </a:r>
            <a:endParaRPr lang="en-US" sz="1600" i="1" dirty="0"/>
          </a:p>
        </p:txBody>
      </p:sp>
      <p:pic>
        <p:nvPicPr>
          <p:cNvPr id="14" name="Picture 13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</TotalTime>
  <Words>935</Words>
  <Application>Microsoft Office PowerPoint</Application>
  <PresentationFormat>On-screen Show (4:3)</PresentationFormat>
  <Paragraphs>108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Asar Alo</cp:lastModifiedBy>
  <cp:revision>91</cp:revision>
  <dcterms:created xsi:type="dcterms:W3CDTF">2006-08-16T00:00:00Z</dcterms:created>
  <dcterms:modified xsi:type="dcterms:W3CDTF">2019-11-01T11:55:34Z</dcterms:modified>
</cp:coreProperties>
</file>