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4" r:id="rId2"/>
    <p:sldId id="288" r:id="rId3"/>
    <p:sldId id="274" r:id="rId4"/>
    <p:sldId id="285" r:id="rId5"/>
    <p:sldId id="276" r:id="rId6"/>
    <p:sldId id="258" r:id="rId7"/>
    <p:sldId id="259" r:id="rId8"/>
    <p:sldId id="260" r:id="rId9"/>
    <p:sldId id="286" r:id="rId10"/>
    <p:sldId id="261" r:id="rId11"/>
    <p:sldId id="287" r:id="rId12"/>
    <p:sldId id="263" r:id="rId13"/>
    <p:sldId id="264" r:id="rId14"/>
    <p:sldId id="265" r:id="rId15"/>
    <p:sldId id="278" r:id="rId16"/>
    <p:sldId id="279" r:id="rId17"/>
    <p:sldId id="280" r:id="rId18"/>
    <p:sldId id="281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8" autoAdjust="0"/>
    <p:restoredTop sz="94624" autoAdjust="0"/>
  </p:normalViewPr>
  <p:slideViewPr>
    <p:cSldViewPr>
      <p:cViewPr>
        <p:scale>
          <a:sx n="80" d="100"/>
          <a:sy n="80" d="100"/>
        </p:scale>
        <p:origin x="-1116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E8911-DA45-4963-92C9-43F86D0DE126}" type="doc">
      <dgm:prSet loTypeId="urn:microsoft.com/office/officeart/2005/8/layout/radial6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F88528F-C304-4AF7-A8BC-04D3DE95DC00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ই-কমার্স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59BBEF54-BDC0-42D4-A81A-8763C1BCB5E3}" type="parTrans" cxnId="{3C2F8011-DD9A-4925-A01B-C8E989B8276D}">
      <dgm:prSet/>
      <dgm:spPr/>
      <dgm:t>
        <a:bodyPr/>
        <a:lstStyle/>
        <a:p>
          <a:endParaRPr lang="en-US"/>
        </a:p>
      </dgm:t>
    </dgm:pt>
    <dgm:pt modelId="{856D1694-9CAD-440D-8E3C-120A087C122B}" type="sibTrans" cxnId="{3C2F8011-DD9A-4925-A01B-C8E989B8276D}">
      <dgm:prSet/>
      <dgm:spPr/>
      <dgm:t>
        <a:bodyPr/>
        <a:lstStyle/>
        <a:p>
          <a:endParaRPr lang="en-US"/>
        </a:p>
      </dgm:t>
    </dgm:pt>
    <dgm:pt modelId="{D3B4F557-73AC-442B-8920-E92D4A13278E}">
      <dgm:prSet phldrT="[Text]" custT="1"/>
      <dgm:spPr/>
      <dgm:t>
        <a:bodyPr/>
        <a:lstStyle/>
        <a:p>
          <a:pPr rtl="0"/>
          <a:r>
            <a:rPr lang="bn-BD" sz="2400" dirty="0" smtClean="0">
              <a:latin typeface="NikoshBAN" pitchFamily="2" charset="0"/>
              <a:cs typeface="NikoshBAN" pitchFamily="2" charset="0"/>
            </a:rPr>
            <a:t>ওয়েব ডিজাইন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B0A0B42E-3203-4745-BB69-5F99F50C396B}" type="parTrans" cxnId="{06D00DB0-CF90-4C81-BF1B-4B1936603D7E}">
      <dgm:prSet/>
      <dgm:spPr/>
      <dgm:t>
        <a:bodyPr/>
        <a:lstStyle/>
        <a:p>
          <a:endParaRPr lang="en-US"/>
        </a:p>
      </dgm:t>
    </dgm:pt>
    <dgm:pt modelId="{BF0455BE-75CA-4309-9892-D8FE4C99325B}" type="sibTrans" cxnId="{06D00DB0-CF90-4C81-BF1B-4B1936603D7E}">
      <dgm:prSet/>
      <dgm:spPr/>
      <dgm:t>
        <a:bodyPr/>
        <a:lstStyle/>
        <a:p>
          <a:endParaRPr lang="en-US"/>
        </a:p>
      </dgm:t>
    </dgm:pt>
    <dgm:pt modelId="{1181C835-20D4-45FC-84CA-09A91DE6878F}">
      <dgm:prSet phldrT="[Text]" custT="1"/>
      <dgm:spPr/>
      <dgm:t>
        <a:bodyPr/>
        <a:lstStyle/>
        <a:p>
          <a:pPr rtl="0"/>
          <a:r>
            <a:rPr lang="bn-BD" sz="2400" dirty="0" smtClean="0">
              <a:latin typeface="NikoshBAN" pitchFamily="2" charset="0"/>
              <a:cs typeface="NikoshBAN" pitchFamily="2" charset="0"/>
            </a:rPr>
            <a:t>পরামর্শ প্রদান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55A01B83-45D7-415B-AC15-37BE9CF3A258}" type="parTrans" cxnId="{72AF44B7-EF71-4717-9B29-7FE24BA90132}">
      <dgm:prSet/>
      <dgm:spPr/>
      <dgm:t>
        <a:bodyPr/>
        <a:lstStyle/>
        <a:p>
          <a:endParaRPr lang="en-US"/>
        </a:p>
      </dgm:t>
    </dgm:pt>
    <dgm:pt modelId="{8F9E8A82-DD12-4034-B16A-07545667B2A0}" type="sibTrans" cxnId="{72AF44B7-EF71-4717-9B29-7FE24BA90132}">
      <dgm:prSet/>
      <dgm:spPr/>
      <dgm:t>
        <a:bodyPr/>
        <a:lstStyle/>
        <a:p>
          <a:endParaRPr lang="en-US"/>
        </a:p>
      </dgm:t>
    </dgm:pt>
    <dgm:pt modelId="{E2354D9F-5E6D-409F-B895-F1F514FDEAD1}">
      <dgm:prSet phldrT="[Text]" custT="1"/>
      <dgm:spPr/>
      <dgm:t>
        <a:bodyPr/>
        <a:lstStyle/>
        <a:p>
          <a:pPr rtl="0"/>
          <a:r>
            <a:rPr lang="bn-BD" sz="2400" dirty="0" smtClean="0">
              <a:latin typeface="NikoshBAN" pitchFamily="2" charset="0"/>
              <a:cs typeface="NikoshBAN" pitchFamily="2" charset="0"/>
            </a:rPr>
            <a:t>বিপনন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6464DC70-3782-42D6-AED3-EC029B843092}" type="parTrans" cxnId="{CB691D82-9ADF-4574-B241-3F5D952D77B3}">
      <dgm:prSet/>
      <dgm:spPr/>
      <dgm:t>
        <a:bodyPr/>
        <a:lstStyle/>
        <a:p>
          <a:endParaRPr lang="en-US"/>
        </a:p>
      </dgm:t>
    </dgm:pt>
    <dgm:pt modelId="{5EAC8D69-0F09-48F6-8464-3DB41FC9106B}" type="sibTrans" cxnId="{CB691D82-9ADF-4574-B241-3F5D952D77B3}">
      <dgm:prSet/>
      <dgm:spPr/>
      <dgm:t>
        <a:bodyPr/>
        <a:lstStyle/>
        <a:p>
          <a:endParaRPr lang="en-US"/>
        </a:p>
      </dgm:t>
    </dgm:pt>
    <dgm:pt modelId="{9B012120-697B-4FB5-9C39-82A9218FC91C}">
      <dgm:prSet phldrT="[Text]" custT="1"/>
      <dgm:spPr/>
      <dgm:t>
        <a:bodyPr/>
        <a:lstStyle/>
        <a:p>
          <a:pPr rtl="0"/>
          <a:r>
            <a:rPr lang="bn-BD" sz="2400" dirty="0" smtClean="0">
              <a:latin typeface="NikoshBAN" pitchFamily="2" charset="0"/>
              <a:cs typeface="NikoshBAN" pitchFamily="2" charset="0"/>
            </a:rPr>
            <a:t>হিসাব সুবিধা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DCFDF77E-24FE-4B86-ADDD-3BBDACC339C5}" type="parTrans" cxnId="{225C3778-7C41-41A8-99EE-936FD5099842}">
      <dgm:prSet/>
      <dgm:spPr/>
      <dgm:t>
        <a:bodyPr/>
        <a:lstStyle/>
        <a:p>
          <a:endParaRPr lang="en-US"/>
        </a:p>
      </dgm:t>
    </dgm:pt>
    <dgm:pt modelId="{1D9B75AF-A39B-4C30-9236-8834D28357C8}" type="sibTrans" cxnId="{225C3778-7C41-41A8-99EE-936FD5099842}">
      <dgm:prSet/>
      <dgm:spPr/>
      <dgm:t>
        <a:bodyPr/>
        <a:lstStyle/>
        <a:p>
          <a:endParaRPr lang="en-US"/>
        </a:p>
      </dgm:t>
    </dgm:pt>
    <dgm:pt modelId="{EB3B73D2-4478-4216-A736-EA6DE1D1303E}">
      <dgm:prSet phldrT="[Text]" custT="1"/>
      <dgm:spPr/>
      <dgm:t>
        <a:bodyPr/>
        <a:lstStyle/>
        <a:p>
          <a:pPr rtl="0"/>
          <a:r>
            <a:rPr lang="bn-BD" sz="2400" dirty="0" smtClean="0">
              <a:latin typeface="NikoshBAN" pitchFamily="2" charset="0"/>
              <a:cs typeface="NikoshBAN" pitchFamily="2" charset="0"/>
            </a:rPr>
            <a:t>ক্রেডিট কার্ড প্রসেসিং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4E4CC58-1F3C-4ACB-B829-74C9949A6AC4}" type="parTrans" cxnId="{A800896A-874A-4A66-AF93-578BCF9D7DC1}">
      <dgm:prSet/>
      <dgm:spPr/>
      <dgm:t>
        <a:bodyPr/>
        <a:lstStyle/>
        <a:p>
          <a:endParaRPr lang="en-US"/>
        </a:p>
      </dgm:t>
    </dgm:pt>
    <dgm:pt modelId="{7B9B681B-20AE-47A2-82ED-1A6042523C97}" type="sibTrans" cxnId="{A800896A-874A-4A66-AF93-578BCF9D7DC1}">
      <dgm:prSet/>
      <dgm:spPr/>
      <dgm:t>
        <a:bodyPr/>
        <a:lstStyle/>
        <a:p>
          <a:endParaRPr lang="en-US"/>
        </a:p>
      </dgm:t>
    </dgm:pt>
    <dgm:pt modelId="{A4D63234-539B-4D1C-A25C-9A19A9BA4FFF}">
      <dgm:prSet phldrT="[Text]" custT="1"/>
      <dgm:spPr/>
      <dgm:t>
        <a:bodyPr/>
        <a:lstStyle/>
        <a:p>
          <a:pPr rtl="0"/>
          <a:r>
            <a:rPr lang="bn-BD" sz="2400" dirty="0" smtClean="0">
              <a:latin typeface="NikoshBAN" pitchFamily="2" charset="0"/>
              <a:cs typeface="NikoshBAN" pitchFamily="2" charset="0"/>
            </a:rPr>
            <a:t>পেমেন্ট গেটওয়ে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9C07E4F-4FCD-425B-BE5C-A31725CAEF8F}" type="parTrans" cxnId="{6E5F758C-F179-4E7D-B621-022AC56AF101}">
      <dgm:prSet/>
      <dgm:spPr/>
      <dgm:t>
        <a:bodyPr/>
        <a:lstStyle/>
        <a:p>
          <a:endParaRPr lang="en-US"/>
        </a:p>
      </dgm:t>
    </dgm:pt>
    <dgm:pt modelId="{44A94EF7-01DF-481A-A4E5-1A095B00EA49}" type="sibTrans" cxnId="{6E5F758C-F179-4E7D-B621-022AC56AF101}">
      <dgm:prSet/>
      <dgm:spPr/>
      <dgm:t>
        <a:bodyPr/>
        <a:lstStyle/>
        <a:p>
          <a:endParaRPr lang="en-US"/>
        </a:p>
      </dgm:t>
    </dgm:pt>
    <dgm:pt modelId="{2C9EC6A8-4ED1-4159-850A-50306DDFDA77}">
      <dgm:prSet phldrT="[Text]" custT="1"/>
      <dgm:spPr/>
      <dgm:t>
        <a:bodyPr/>
        <a:lstStyle/>
        <a:p>
          <a:pPr rtl="0"/>
          <a:r>
            <a:rPr lang="bn-BD" sz="2400" dirty="0" smtClean="0">
              <a:latin typeface="NikoshBAN" pitchFamily="2" charset="0"/>
              <a:cs typeface="NikoshBAN" pitchFamily="2" charset="0"/>
            </a:rPr>
            <a:t>ব্যবসায় হিসাব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DE2E3DD3-91B5-4EB2-B44B-6B6B276C7B8F}" type="parTrans" cxnId="{B3F9696C-B44F-49CF-981B-0EBDA47CBF70}">
      <dgm:prSet/>
      <dgm:spPr/>
      <dgm:t>
        <a:bodyPr/>
        <a:lstStyle/>
        <a:p>
          <a:endParaRPr lang="en-US"/>
        </a:p>
      </dgm:t>
    </dgm:pt>
    <dgm:pt modelId="{FECA3FCB-77A7-447B-99A4-C65AD1D83AF0}" type="sibTrans" cxnId="{B3F9696C-B44F-49CF-981B-0EBDA47CBF70}">
      <dgm:prSet/>
      <dgm:spPr/>
      <dgm:t>
        <a:bodyPr/>
        <a:lstStyle/>
        <a:p>
          <a:endParaRPr lang="en-US"/>
        </a:p>
      </dgm:t>
    </dgm:pt>
    <dgm:pt modelId="{2DCDB2D0-508D-46A3-929F-23FC9BFB1082}">
      <dgm:prSet phldrT="[Text]" custT="1"/>
      <dgm:spPr/>
      <dgm:t>
        <a:bodyPr/>
        <a:lstStyle/>
        <a:p>
          <a:pPr rtl="0"/>
          <a:r>
            <a:rPr lang="bn-BD" sz="2400" dirty="0" smtClean="0">
              <a:latin typeface="NikoshBAN" pitchFamily="2" charset="0"/>
              <a:cs typeface="NikoshBAN" pitchFamily="2" charset="0"/>
            </a:rPr>
            <a:t>ওয়েব হোস্টিং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5F10685F-C19D-4B41-97F4-ABC4882EEE1D}" type="sibTrans" cxnId="{F42E0AF3-B14F-4B49-B5F7-C41EF1E63E35}">
      <dgm:prSet/>
      <dgm:spPr/>
      <dgm:t>
        <a:bodyPr/>
        <a:lstStyle/>
        <a:p>
          <a:endParaRPr lang="en-US"/>
        </a:p>
      </dgm:t>
    </dgm:pt>
    <dgm:pt modelId="{406A1894-83BF-40D5-973C-D39BF9D1513F}" type="parTrans" cxnId="{F42E0AF3-B14F-4B49-B5F7-C41EF1E63E35}">
      <dgm:prSet/>
      <dgm:spPr/>
      <dgm:t>
        <a:bodyPr/>
        <a:lstStyle/>
        <a:p>
          <a:endParaRPr lang="en-US"/>
        </a:p>
      </dgm:t>
    </dgm:pt>
    <dgm:pt modelId="{3796269F-DE71-4451-9B88-5DBA79AA8A5F}" type="pres">
      <dgm:prSet presAssocID="{E7CE8911-DA45-4963-92C9-43F86D0DE12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78F209-608E-4062-8813-A0A8E9A0E21F}" type="pres">
      <dgm:prSet presAssocID="{AF88528F-C304-4AF7-A8BC-04D3DE95DC00}" presName="centerShape" presStyleLbl="node0" presStyleIdx="0" presStyleCnt="1" custScaleX="152772" custScaleY="152772" custLinFactNeighborX="1574"/>
      <dgm:spPr/>
      <dgm:t>
        <a:bodyPr/>
        <a:lstStyle/>
        <a:p>
          <a:endParaRPr lang="en-US"/>
        </a:p>
      </dgm:t>
    </dgm:pt>
    <dgm:pt modelId="{249DD221-E7B0-4405-A9F4-2A35B0922148}" type="pres">
      <dgm:prSet presAssocID="{D3B4F557-73AC-442B-8920-E92D4A13278E}" presName="node" presStyleLbl="node1" presStyleIdx="0" presStyleCnt="8" custScaleX="152287" custScaleY="152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51133-AE9B-4D49-8215-A4FA44A529A5}" type="pres">
      <dgm:prSet presAssocID="{D3B4F557-73AC-442B-8920-E92D4A13278E}" presName="dummy" presStyleCnt="0"/>
      <dgm:spPr/>
      <dgm:t>
        <a:bodyPr/>
        <a:lstStyle/>
        <a:p>
          <a:endParaRPr lang="en-US"/>
        </a:p>
      </dgm:t>
    </dgm:pt>
    <dgm:pt modelId="{DE2885F0-7426-4256-95F9-14C94C7FB861}" type="pres">
      <dgm:prSet presAssocID="{BF0455BE-75CA-4309-9892-D8FE4C99325B}" presName="sibTrans" presStyleLbl="sibTrans2D1" presStyleIdx="0" presStyleCnt="8"/>
      <dgm:spPr/>
      <dgm:t>
        <a:bodyPr/>
        <a:lstStyle/>
        <a:p>
          <a:endParaRPr lang="en-US"/>
        </a:p>
      </dgm:t>
    </dgm:pt>
    <dgm:pt modelId="{EFD569E7-B883-42EF-B508-89ECC7030319}" type="pres">
      <dgm:prSet presAssocID="{2DCDB2D0-508D-46A3-929F-23FC9BFB1082}" presName="node" presStyleLbl="node1" presStyleIdx="1" presStyleCnt="8" custScaleX="156090" custScaleY="156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3340B-5092-45AA-BC7C-D8FF05477A52}" type="pres">
      <dgm:prSet presAssocID="{2DCDB2D0-508D-46A3-929F-23FC9BFB1082}" presName="dummy" presStyleCnt="0"/>
      <dgm:spPr/>
      <dgm:t>
        <a:bodyPr/>
        <a:lstStyle/>
        <a:p>
          <a:endParaRPr lang="en-US"/>
        </a:p>
      </dgm:t>
    </dgm:pt>
    <dgm:pt modelId="{F4D38B39-88B2-4E29-B5A1-A08FD516660D}" type="pres">
      <dgm:prSet presAssocID="{5F10685F-C19D-4B41-97F4-ABC4882EEE1D}" presName="sibTrans" presStyleLbl="sibTrans2D1" presStyleIdx="1" presStyleCnt="8"/>
      <dgm:spPr/>
      <dgm:t>
        <a:bodyPr/>
        <a:lstStyle/>
        <a:p>
          <a:endParaRPr lang="en-US"/>
        </a:p>
      </dgm:t>
    </dgm:pt>
    <dgm:pt modelId="{7D606026-0216-47DF-88CF-F5AE08D14FE0}" type="pres">
      <dgm:prSet presAssocID="{1181C835-20D4-45FC-84CA-09A91DE6878F}" presName="node" presStyleLbl="node1" presStyleIdx="2" presStyleCnt="8" custScaleX="145726" custScaleY="145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7FFB3-66EF-4D1E-B5AC-08A55F95C479}" type="pres">
      <dgm:prSet presAssocID="{1181C835-20D4-45FC-84CA-09A91DE6878F}" presName="dummy" presStyleCnt="0"/>
      <dgm:spPr/>
      <dgm:t>
        <a:bodyPr/>
        <a:lstStyle/>
        <a:p>
          <a:endParaRPr lang="en-US"/>
        </a:p>
      </dgm:t>
    </dgm:pt>
    <dgm:pt modelId="{BC5F7468-7F37-48BB-AFB6-8868DECD50F1}" type="pres">
      <dgm:prSet presAssocID="{8F9E8A82-DD12-4034-B16A-07545667B2A0}" presName="sibTrans" presStyleLbl="sibTrans2D1" presStyleIdx="2" presStyleCnt="8"/>
      <dgm:spPr/>
      <dgm:t>
        <a:bodyPr/>
        <a:lstStyle/>
        <a:p>
          <a:endParaRPr lang="en-US"/>
        </a:p>
      </dgm:t>
    </dgm:pt>
    <dgm:pt modelId="{F6304ABA-A4D7-4645-BBCB-0BF4A87F5DF4}" type="pres">
      <dgm:prSet presAssocID="{E2354D9F-5E6D-409F-B895-F1F514FDEAD1}" presName="node" presStyleLbl="node1" presStyleIdx="3" presStyleCnt="8" custScaleX="151113" custScaleY="150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808D3-6EC5-4ACC-BFD0-F7EC540EA5A8}" type="pres">
      <dgm:prSet presAssocID="{E2354D9F-5E6D-409F-B895-F1F514FDEAD1}" presName="dummy" presStyleCnt="0"/>
      <dgm:spPr/>
      <dgm:t>
        <a:bodyPr/>
        <a:lstStyle/>
        <a:p>
          <a:endParaRPr lang="en-US"/>
        </a:p>
      </dgm:t>
    </dgm:pt>
    <dgm:pt modelId="{C708E258-4D53-4D92-895E-399C2F6A90A9}" type="pres">
      <dgm:prSet presAssocID="{5EAC8D69-0F09-48F6-8464-3DB41FC9106B}" presName="sibTrans" presStyleLbl="sibTrans2D1" presStyleIdx="3" presStyleCnt="8"/>
      <dgm:spPr/>
      <dgm:t>
        <a:bodyPr/>
        <a:lstStyle/>
        <a:p>
          <a:endParaRPr lang="en-US"/>
        </a:p>
      </dgm:t>
    </dgm:pt>
    <dgm:pt modelId="{B9300254-641B-41FC-A887-D57CCC800680}" type="pres">
      <dgm:prSet presAssocID="{9B012120-697B-4FB5-9C39-82A9218FC91C}" presName="node" presStyleLbl="node1" presStyleIdx="4" presStyleCnt="8" custScaleX="145028" custScaleY="145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B7C1A-D1FB-49BD-8FB4-B4AD120CC10F}" type="pres">
      <dgm:prSet presAssocID="{9B012120-697B-4FB5-9C39-82A9218FC91C}" presName="dummy" presStyleCnt="0"/>
      <dgm:spPr/>
      <dgm:t>
        <a:bodyPr/>
        <a:lstStyle/>
        <a:p>
          <a:endParaRPr lang="en-US"/>
        </a:p>
      </dgm:t>
    </dgm:pt>
    <dgm:pt modelId="{45EBC8CD-3E92-454A-9E77-FD08395C2FF0}" type="pres">
      <dgm:prSet presAssocID="{1D9B75AF-A39B-4C30-9236-8834D28357C8}" presName="sibTrans" presStyleLbl="sibTrans2D1" presStyleIdx="4" presStyleCnt="8"/>
      <dgm:spPr/>
      <dgm:t>
        <a:bodyPr/>
        <a:lstStyle/>
        <a:p>
          <a:endParaRPr lang="en-US"/>
        </a:p>
      </dgm:t>
    </dgm:pt>
    <dgm:pt modelId="{3F0538F4-FDFC-42DA-9E4F-85744089D788}" type="pres">
      <dgm:prSet presAssocID="{EB3B73D2-4478-4216-A736-EA6DE1D1303E}" presName="node" presStyleLbl="node1" presStyleIdx="5" presStyleCnt="8" custScaleX="155895" custScaleY="155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65A2C-D78D-4682-A49D-EA50E997B93E}" type="pres">
      <dgm:prSet presAssocID="{EB3B73D2-4478-4216-A736-EA6DE1D1303E}" presName="dummy" presStyleCnt="0"/>
      <dgm:spPr/>
      <dgm:t>
        <a:bodyPr/>
        <a:lstStyle/>
        <a:p>
          <a:endParaRPr lang="en-US"/>
        </a:p>
      </dgm:t>
    </dgm:pt>
    <dgm:pt modelId="{6BD0C231-1892-4080-AC63-32F0AA6836FA}" type="pres">
      <dgm:prSet presAssocID="{7B9B681B-20AE-47A2-82ED-1A6042523C97}" presName="sibTrans" presStyleLbl="sibTrans2D1" presStyleIdx="5" presStyleCnt="8"/>
      <dgm:spPr/>
      <dgm:t>
        <a:bodyPr/>
        <a:lstStyle/>
        <a:p>
          <a:endParaRPr lang="en-US"/>
        </a:p>
      </dgm:t>
    </dgm:pt>
    <dgm:pt modelId="{27500AC9-956D-49A5-AE7B-558CC0E119A7}" type="pres">
      <dgm:prSet presAssocID="{A4D63234-539B-4D1C-A25C-9A19A9BA4FFF}" presName="node" presStyleLbl="node1" presStyleIdx="6" presStyleCnt="8" custScaleX="163327" custScaleY="163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08F9D-85E8-41E2-8457-9C4059456D91}" type="pres">
      <dgm:prSet presAssocID="{A4D63234-539B-4D1C-A25C-9A19A9BA4FFF}" presName="dummy" presStyleCnt="0"/>
      <dgm:spPr/>
      <dgm:t>
        <a:bodyPr/>
        <a:lstStyle/>
        <a:p>
          <a:endParaRPr lang="en-US"/>
        </a:p>
      </dgm:t>
    </dgm:pt>
    <dgm:pt modelId="{BADE99CC-AA9D-47DA-ACDA-D7A24D95B60A}" type="pres">
      <dgm:prSet presAssocID="{44A94EF7-01DF-481A-A4E5-1A095B00EA49}" presName="sibTrans" presStyleLbl="sibTrans2D1" presStyleIdx="6" presStyleCnt="8"/>
      <dgm:spPr/>
      <dgm:t>
        <a:bodyPr/>
        <a:lstStyle/>
        <a:p>
          <a:endParaRPr lang="en-US"/>
        </a:p>
      </dgm:t>
    </dgm:pt>
    <dgm:pt modelId="{3B9D02A8-5C57-4CA5-9226-151D17B3B0E4}" type="pres">
      <dgm:prSet presAssocID="{2C9EC6A8-4ED1-4159-850A-50306DDFDA77}" presName="node" presStyleLbl="node1" presStyleIdx="7" presStyleCnt="8" custScaleX="156285" custScaleY="156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9930-DC12-4839-B7E1-E6A905C17BE3}" type="pres">
      <dgm:prSet presAssocID="{2C9EC6A8-4ED1-4159-850A-50306DDFDA77}" presName="dummy" presStyleCnt="0"/>
      <dgm:spPr/>
      <dgm:t>
        <a:bodyPr/>
        <a:lstStyle/>
        <a:p>
          <a:endParaRPr lang="en-US"/>
        </a:p>
      </dgm:t>
    </dgm:pt>
    <dgm:pt modelId="{FE1655FA-22CF-417F-A92B-F9718A87F919}" type="pres">
      <dgm:prSet presAssocID="{FECA3FCB-77A7-447B-99A4-C65AD1D83AF0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1AC05FDA-EF9C-4C42-8874-EE71B602FB2A}" type="presOf" srcId="{9B012120-697B-4FB5-9C39-82A9218FC91C}" destId="{B9300254-641B-41FC-A887-D57CCC800680}" srcOrd="0" destOrd="0" presId="urn:microsoft.com/office/officeart/2005/8/layout/radial6"/>
    <dgm:cxn modelId="{06D00DB0-CF90-4C81-BF1B-4B1936603D7E}" srcId="{AF88528F-C304-4AF7-A8BC-04D3DE95DC00}" destId="{D3B4F557-73AC-442B-8920-E92D4A13278E}" srcOrd="0" destOrd="0" parTransId="{B0A0B42E-3203-4745-BB69-5F99F50C396B}" sibTransId="{BF0455BE-75CA-4309-9892-D8FE4C99325B}"/>
    <dgm:cxn modelId="{F42E0AF3-B14F-4B49-B5F7-C41EF1E63E35}" srcId="{AF88528F-C304-4AF7-A8BC-04D3DE95DC00}" destId="{2DCDB2D0-508D-46A3-929F-23FC9BFB1082}" srcOrd="1" destOrd="0" parTransId="{406A1894-83BF-40D5-973C-D39BF9D1513F}" sibTransId="{5F10685F-C19D-4B41-97F4-ABC4882EEE1D}"/>
    <dgm:cxn modelId="{3ACDC0A8-87CB-4E47-BE60-4A723A82430C}" type="presOf" srcId="{2DCDB2D0-508D-46A3-929F-23FC9BFB1082}" destId="{EFD569E7-B883-42EF-B508-89ECC7030319}" srcOrd="0" destOrd="0" presId="urn:microsoft.com/office/officeart/2005/8/layout/radial6"/>
    <dgm:cxn modelId="{72AF44B7-EF71-4717-9B29-7FE24BA90132}" srcId="{AF88528F-C304-4AF7-A8BC-04D3DE95DC00}" destId="{1181C835-20D4-45FC-84CA-09A91DE6878F}" srcOrd="2" destOrd="0" parTransId="{55A01B83-45D7-415B-AC15-37BE9CF3A258}" sibTransId="{8F9E8A82-DD12-4034-B16A-07545667B2A0}"/>
    <dgm:cxn modelId="{D85C3FB4-550A-4652-ADB1-CA2C217333CC}" type="presOf" srcId="{BF0455BE-75CA-4309-9892-D8FE4C99325B}" destId="{DE2885F0-7426-4256-95F9-14C94C7FB861}" srcOrd="0" destOrd="0" presId="urn:microsoft.com/office/officeart/2005/8/layout/radial6"/>
    <dgm:cxn modelId="{F73F1731-DB77-4018-B275-79F125437617}" type="presOf" srcId="{2C9EC6A8-4ED1-4159-850A-50306DDFDA77}" destId="{3B9D02A8-5C57-4CA5-9226-151D17B3B0E4}" srcOrd="0" destOrd="0" presId="urn:microsoft.com/office/officeart/2005/8/layout/radial6"/>
    <dgm:cxn modelId="{63106780-D21C-4ACE-92FD-B6A7D03C7185}" type="presOf" srcId="{A4D63234-539B-4D1C-A25C-9A19A9BA4FFF}" destId="{27500AC9-956D-49A5-AE7B-558CC0E119A7}" srcOrd="0" destOrd="0" presId="urn:microsoft.com/office/officeart/2005/8/layout/radial6"/>
    <dgm:cxn modelId="{031720A2-DA7C-49DF-9212-AE2F5A8C9042}" type="presOf" srcId="{FECA3FCB-77A7-447B-99A4-C65AD1D83AF0}" destId="{FE1655FA-22CF-417F-A92B-F9718A87F919}" srcOrd="0" destOrd="0" presId="urn:microsoft.com/office/officeart/2005/8/layout/radial6"/>
    <dgm:cxn modelId="{CB691D82-9ADF-4574-B241-3F5D952D77B3}" srcId="{AF88528F-C304-4AF7-A8BC-04D3DE95DC00}" destId="{E2354D9F-5E6D-409F-B895-F1F514FDEAD1}" srcOrd="3" destOrd="0" parTransId="{6464DC70-3782-42D6-AED3-EC029B843092}" sibTransId="{5EAC8D69-0F09-48F6-8464-3DB41FC9106B}"/>
    <dgm:cxn modelId="{A8DFE496-0323-4198-9A66-925EB154AD82}" type="presOf" srcId="{D3B4F557-73AC-442B-8920-E92D4A13278E}" destId="{249DD221-E7B0-4405-A9F4-2A35B0922148}" srcOrd="0" destOrd="0" presId="urn:microsoft.com/office/officeart/2005/8/layout/radial6"/>
    <dgm:cxn modelId="{8F487BDA-1E74-4939-B14A-23060CE9F383}" type="presOf" srcId="{5F10685F-C19D-4B41-97F4-ABC4882EEE1D}" destId="{F4D38B39-88B2-4E29-B5A1-A08FD516660D}" srcOrd="0" destOrd="0" presId="urn:microsoft.com/office/officeart/2005/8/layout/radial6"/>
    <dgm:cxn modelId="{6E5F758C-F179-4E7D-B621-022AC56AF101}" srcId="{AF88528F-C304-4AF7-A8BC-04D3DE95DC00}" destId="{A4D63234-539B-4D1C-A25C-9A19A9BA4FFF}" srcOrd="6" destOrd="0" parTransId="{79C07E4F-4FCD-425B-BE5C-A31725CAEF8F}" sibTransId="{44A94EF7-01DF-481A-A4E5-1A095B00EA49}"/>
    <dgm:cxn modelId="{A8418114-0716-4CDB-A09B-D139AF79BA8F}" type="presOf" srcId="{8F9E8A82-DD12-4034-B16A-07545667B2A0}" destId="{BC5F7468-7F37-48BB-AFB6-8868DECD50F1}" srcOrd="0" destOrd="0" presId="urn:microsoft.com/office/officeart/2005/8/layout/radial6"/>
    <dgm:cxn modelId="{B52292EE-90C8-420F-B292-6D0D6DA8F812}" type="presOf" srcId="{E2354D9F-5E6D-409F-B895-F1F514FDEAD1}" destId="{F6304ABA-A4D7-4645-BBCB-0BF4A87F5DF4}" srcOrd="0" destOrd="0" presId="urn:microsoft.com/office/officeart/2005/8/layout/radial6"/>
    <dgm:cxn modelId="{61D5BF7C-E1A1-428B-B807-31B2AD920774}" type="presOf" srcId="{7B9B681B-20AE-47A2-82ED-1A6042523C97}" destId="{6BD0C231-1892-4080-AC63-32F0AA6836FA}" srcOrd="0" destOrd="0" presId="urn:microsoft.com/office/officeart/2005/8/layout/radial6"/>
    <dgm:cxn modelId="{80F7B89C-7DB2-46C4-850B-AE205532AE60}" type="presOf" srcId="{E7CE8911-DA45-4963-92C9-43F86D0DE126}" destId="{3796269F-DE71-4451-9B88-5DBA79AA8A5F}" srcOrd="0" destOrd="0" presId="urn:microsoft.com/office/officeart/2005/8/layout/radial6"/>
    <dgm:cxn modelId="{225C3778-7C41-41A8-99EE-936FD5099842}" srcId="{AF88528F-C304-4AF7-A8BC-04D3DE95DC00}" destId="{9B012120-697B-4FB5-9C39-82A9218FC91C}" srcOrd="4" destOrd="0" parTransId="{DCFDF77E-24FE-4B86-ADDD-3BBDACC339C5}" sibTransId="{1D9B75AF-A39B-4C30-9236-8834D28357C8}"/>
    <dgm:cxn modelId="{75FBBD5C-3411-4AD7-9D31-0BFA80C4BF2C}" type="presOf" srcId="{AF88528F-C304-4AF7-A8BC-04D3DE95DC00}" destId="{1978F209-608E-4062-8813-A0A8E9A0E21F}" srcOrd="0" destOrd="0" presId="urn:microsoft.com/office/officeart/2005/8/layout/radial6"/>
    <dgm:cxn modelId="{B3F9696C-B44F-49CF-981B-0EBDA47CBF70}" srcId="{AF88528F-C304-4AF7-A8BC-04D3DE95DC00}" destId="{2C9EC6A8-4ED1-4159-850A-50306DDFDA77}" srcOrd="7" destOrd="0" parTransId="{DE2E3DD3-91B5-4EB2-B44B-6B6B276C7B8F}" sibTransId="{FECA3FCB-77A7-447B-99A4-C65AD1D83AF0}"/>
    <dgm:cxn modelId="{FE533F08-3297-4091-BFA7-2579082B9FF6}" type="presOf" srcId="{EB3B73D2-4478-4216-A736-EA6DE1D1303E}" destId="{3F0538F4-FDFC-42DA-9E4F-85744089D788}" srcOrd="0" destOrd="0" presId="urn:microsoft.com/office/officeart/2005/8/layout/radial6"/>
    <dgm:cxn modelId="{08AD0820-1D90-43EC-8A94-1723E755A5DB}" type="presOf" srcId="{1D9B75AF-A39B-4C30-9236-8834D28357C8}" destId="{45EBC8CD-3E92-454A-9E77-FD08395C2FF0}" srcOrd="0" destOrd="0" presId="urn:microsoft.com/office/officeart/2005/8/layout/radial6"/>
    <dgm:cxn modelId="{5D906D1D-382A-46D8-AB03-0E9C5CCB36B9}" type="presOf" srcId="{5EAC8D69-0F09-48F6-8464-3DB41FC9106B}" destId="{C708E258-4D53-4D92-895E-399C2F6A90A9}" srcOrd="0" destOrd="0" presId="urn:microsoft.com/office/officeart/2005/8/layout/radial6"/>
    <dgm:cxn modelId="{47F47396-3C64-4F66-B0C9-06208F26F447}" type="presOf" srcId="{1181C835-20D4-45FC-84CA-09A91DE6878F}" destId="{7D606026-0216-47DF-88CF-F5AE08D14FE0}" srcOrd="0" destOrd="0" presId="urn:microsoft.com/office/officeart/2005/8/layout/radial6"/>
    <dgm:cxn modelId="{A800896A-874A-4A66-AF93-578BCF9D7DC1}" srcId="{AF88528F-C304-4AF7-A8BC-04D3DE95DC00}" destId="{EB3B73D2-4478-4216-A736-EA6DE1D1303E}" srcOrd="5" destOrd="0" parTransId="{74E4CC58-1F3C-4ACB-B829-74C9949A6AC4}" sibTransId="{7B9B681B-20AE-47A2-82ED-1A6042523C97}"/>
    <dgm:cxn modelId="{4C6169D5-A36D-4C36-B8A6-84308E03C500}" type="presOf" srcId="{44A94EF7-01DF-481A-A4E5-1A095B00EA49}" destId="{BADE99CC-AA9D-47DA-ACDA-D7A24D95B60A}" srcOrd="0" destOrd="0" presId="urn:microsoft.com/office/officeart/2005/8/layout/radial6"/>
    <dgm:cxn modelId="{3C2F8011-DD9A-4925-A01B-C8E989B8276D}" srcId="{E7CE8911-DA45-4963-92C9-43F86D0DE126}" destId="{AF88528F-C304-4AF7-A8BC-04D3DE95DC00}" srcOrd="0" destOrd="0" parTransId="{59BBEF54-BDC0-42D4-A81A-8763C1BCB5E3}" sibTransId="{856D1694-9CAD-440D-8E3C-120A087C122B}"/>
    <dgm:cxn modelId="{52FF53A4-6AF8-4334-95D9-D871BA6016BD}" type="presParOf" srcId="{3796269F-DE71-4451-9B88-5DBA79AA8A5F}" destId="{1978F209-608E-4062-8813-A0A8E9A0E21F}" srcOrd="0" destOrd="0" presId="urn:microsoft.com/office/officeart/2005/8/layout/radial6"/>
    <dgm:cxn modelId="{AA1FEB3C-EE83-4D68-ADBC-F05500032503}" type="presParOf" srcId="{3796269F-DE71-4451-9B88-5DBA79AA8A5F}" destId="{249DD221-E7B0-4405-A9F4-2A35B0922148}" srcOrd="1" destOrd="0" presId="urn:microsoft.com/office/officeart/2005/8/layout/radial6"/>
    <dgm:cxn modelId="{81ADBE59-2814-4E07-B5C7-8F5EB48E2012}" type="presParOf" srcId="{3796269F-DE71-4451-9B88-5DBA79AA8A5F}" destId="{FA851133-AE9B-4D49-8215-A4FA44A529A5}" srcOrd="2" destOrd="0" presId="urn:microsoft.com/office/officeart/2005/8/layout/radial6"/>
    <dgm:cxn modelId="{D5EE8841-66B7-4D38-B5EF-0DB1C0D9EE16}" type="presParOf" srcId="{3796269F-DE71-4451-9B88-5DBA79AA8A5F}" destId="{DE2885F0-7426-4256-95F9-14C94C7FB861}" srcOrd="3" destOrd="0" presId="urn:microsoft.com/office/officeart/2005/8/layout/radial6"/>
    <dgm:cxn modelId="{163D27AE-8226-4BE1-8E35-38A48D29EE2C}" type="presParOf" srcId="{3796269F-DE71-4451-9B88-5DBA79AA8A5F}" destId="{EFD569E7-B883-42EF-B508-89ECC7030319}" srcOrd="4" destOrd="0" presId="urn:microsoft.com/office/officeart/2005/8/layout/radial6"/>
    <dgm:cxn modelId="{A9F56F6C-787F-41BD-9BDF-B2F961E56108}" type="presParOf" srcId="{3796269F-DE71-4451-9B88-5DBA79AA8A5F}" destId="{1F53340B-5092-45AA-BC7C-D8FF05477A52}" srcOrd="5" destOrd="0" presId="urn:microsoft.com/office/officeart/2005/8/layout/radial6"/>
    <dgm:cxn modelId="{9C6B73B3-0F71-4581-8E6B-677F696E673B}" type="presParOf" srcId="{3796269F-DE71-4451-9B88-5DBA79AA8A5F}" destId="{F4D38B39-88B2-4E29-B5A1-A08FD516660D}" srcOrd="6" destOrd="0" presId="urn:microsoft.com/office/officeart/2005/8/layout/radial6"/>
    <dgm:cxn modelId="{BB6F8109-B441-4666-B786-36FBC16DF508}" type="presParOf" srcId="{3796269F-DE71-4451-9B88-5DBA79AA8A5F}" destId="{7D606026-0216-47DF-88CF-F5AE08D14FE0}" srcOrd="7" destOrd="0" presId="urn:microsoft.com/office/officeart/2005/8/layout/radial6"/>
    <dgm:cxn modelId="{81FEE83E-CA78-4714-A7CF-882F779FE45E}" type="presParOf" srcId="{3796269F-DE71-4451-9B88-5DBA79AA8A5F}" destId="{AFB7FFB3-66EF-4D1E-B5AC-08A55F95C479}" srcOrd="8" destOrd="0" presId="urn:microsoft.com/office/officeart/2005/8/layout/radial6"/>
    <dgm:cxn modelId="{C7762224-804A-48BC-909F-608465123B0A}" type="presParOf" srcId="{3796269F-DE71-4451-9B88-5DBA79AA8A5F}" destId="{BC5F7468-7F37-48BB-AFB6-8868DECD50F1}" srcOrd="9" destOrd="0" presId="urn:microsoft.com/office/officeart/2005/8/layout/radial6"/>
    <dgm:cxn modelId="{3B6B721A-791C-4CB3-80B7-031ACFEB9109}" type="presParOf" srcId="{3796269F-DE71-4451-9B88-5DBA79AA8A5F}" destId="{F6304ABA-A4D7-4645-BBCB-0BF4A87F5DF4}" srcOrd="10" destOrd="0" presId="urn:microsoft.com/office/officeart/2005/8/layout/radial6"/>
    <dgm:cxn modelId="{1583E674-D500-4C36-B503-2642D0F72F66}" type="presParOf" srcId="{3796269F-DE71-4451-9B88-5DBA79AA8A5F}" destId="{772808D3-6EC5-4ACC-BFD0-F7EC540EA5A8}" srcOrd="11" destOrd="0" presId="urn:microsoft.com/office/officeart/2005/8/layout/radial6"/>
    <dgm:cxn modelId="{3B72AE5B-CC7A-4156-BDE4-1636F698BB93}" type="presParOf" srcId="{3796269F-DE71-4451-9B88-5DBA79AA8A5F}" destId="{C708E258-4D53-4D92-895E-399C2F6A90A9}" srcOrd="12" destOrd="0" presId="urn:microsoft.com/office/officeart/2005/8/layout/radial6"/>
    <dgm:cxn modelId="{710D643E-7568-481B-8158-C09927486276}" type="presParOf" srcId="{3796269F-DE71-4451-9B88-5DBA79AA8A5F}" destId="{B9300254-641B-41FC-A887-D57CCC800680}" srcOrd="13" destOrd="0" presId="urn:microsoft.com/office/officeart/2005/8/layout/radial6"/>
    <dgm:cxn modelId="{8D529B0E-60EE-4524-B91A-4D995C8D0936}" type="presParOf" srcId="{3796269F-DE71-4451-9B88-5DBA79AA8A5F}" destId="{CA1B7C1A-D1FB-49BD-8FB4-B4AD120CC10F}" srcOrd="14" destOrd="0" presId="urn:microsoft.com/office/officeart/2005/8/layout/radial6"/>
    <dgm:cxn modelId="{C6ED5FE8-B235-4603-BF20-66C8389EDA75}" type="presParOf" srcId="{3796269F-DE71-4451-9B88-5DBA79AA8A5F}" destId="{45EBC8CD-3E92-454A-9E77-FD08395C2FF0}" srcOrd="15" destOrd="0" presId="urn:microsoft.com/office/officeart/2005/8/layout/radial6"/>
    <dgm:cxn modelId="{6DC9AC8D-5468-405C-92C4-31294BE30543}" type="presParOf" srcId="{3796269F-DE71-4451-9B88-5DBA79AA8A5F}" destId="{3F0538F4-FDFC-42DA-9E4F-85744089D788}" srcOrd="16" destOrd="0" presId="urn:microsoft.com/office/officeart/2005/8/layout/radial6"/>
    <dgm:cxn modelId="{09049B9E-884F-4163-B0D5-B5FF1CD286CF}" type="presParOf" srcId="{3796269F-DE71-4451-9B88-5DBA79AA8A5F}" destId="{21165A2C-D78D-4682-A49D-EA50E997B93E}" srcOrd="17" destOrd="0" presId="urn:microsoft.com/office/officeart/2005/8/layout/radial6"/>
    <dgm:cxn modelId="{6AEE460E-4DE8-4416-AFCA-B42B5B029ECA}" type="presParOf" srcId="{3796269F-DE71-4451-9B88-5DBA79AA8A5F}" destId="{6BD0C231-1892-4080-AC63-32F0AA6836FA}" srcOrd="18" destOrd="0" presId="urn:microsoft.com/office/officeart/2005/8/layout/radial6"/>
    <dgm:cxn modelId="{5992557D-4727-4AB6-8DE6-314F8D62BE36}" type="presParOf" srcId="{3796269F-DE71-4451-9B88-5DBA79AA8A5F}" destId="{27500AC9-956D-49A5-AE7B-558CC0E119A7}" srcOrd="19" destOrd="0" presId="urn:microsoft.com/office/officeart/2005/8/layout/radial6"/>
    <dgm:cxn modelId="{2A2559C1-7DCD-4355-A181-75A6D1D3CBCC}" type="presParOf" srcId="{3796269F-DE71-4451-9B88-5DBA79AA8A5F}" destId="{D1B08F9D-85E8-41E2-8457-9C4059456D91}" srcOrd="20" destOrd="0" presId="urn:microsoft.com/office/officeart/2005/8/layout/radial6"/>
    <dgm:cxn modelId="{CE78483A-D510-4227-9836-CF1102524962}" type="presParOf" srcId="{3796269F-DE71-4451-9B88-5DBA79AA8A5F}" destId="{BADE99CC-AA9D-47DA-ACDA-D7A24D95B60A}" srcOrd="21" destOrd="0" presId="urn:microsoft.com/office/officeart/2005/8/layout/radial6"/>
    <dgm:cxn modelId="{FFBFB6EE-61C7-4531-B473-AD8E7E6933A4}" type="presParOf" srcId="{3796269F-DE71-4451-9B88-5DBA79AA8A5F}" destId="{3B9D02A8-5C57-4CA5-9226-151D17B3B0E4}" srcOrd="22" destOrd="0" presId="urn:microsoft.com/office/officeart/2005/8/layout/radial6"/>
    <dgm:cxn modelId="{6EEA7B16-FAB5-427A-932C-3FB18A491F71}" type="presParOf" srcId="{3796269F-DE71-4451-9B88-5DBA79AA8A5F}" destId="{9E669930-DC12-4839-B7E1-E6A905C17BE3}" srcOrd="23" destOrd="0" presId="urn:microsoft.com/office/officeart/2005/8/layout/radial6"/>
    <dgm:cxn modelId="{DB0B3DA0-4592-4DA8-B69D-B8F16780323C}" type="presParOf" srcId="{3796269F-DE71-4451-9B88-5DBA79AA8A5F}" destId="{FE1655FA-22CF-417F-A92B-F9718A87F919}" srcOrd="24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FAD53-8FF0-4948-8FFA-4140E96C3956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4D25B-5C60-44AA-B5A3-6B83027F4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সম্মানিত</a:t>
            </a:r>
            <a:r>
              <a:rPr lang="bn-BD" baseline="0" dirty="0" smtClean="0"/>
              <a:t> শিক্ষকমন্ডলী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করার পদ্ধতি হলো রিবন বার এর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তে ক্লিক করে </a:t>
            </a:r>
            <a:r>
              <a:rPr lang="en-US" baseline="0" dirty="0" smtClean="0"/>
              <a:t>Hide Slide </a:t>
            </a:r>
            <a:r>
              <a:rPr lang="bn-BD" baseline="0" dirty="0" smtClean="0"/>
              <a:t>এর উপর ক্লিক 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 হয়ে যাবে। এক্ষেত্রে </a:t>
            </a:r>
            <a:r>
              <a:rPr lang="en-US" baseline="0" dirty="0" smtClean="0"/>
              <a:t>f5 </a:t>
            </a:r>
            <a:r>
              <a:rPr lang="bn-BD" baseline="0" dirty="0" smtClean="0"/>
              <a:t>চেপে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 </a:t>
            </a:r>
            <a:r>
              <a:rPr lang="en-US" baseline="0" dirty="0" smtClean="0"/>
              <a:t>page </a:t>
            </a:r>
            <a:r>
              <a:rPr lang="bn-BD" baseline="0" dirty="0" smtClean="0"/>
              <a:t>আর দেখা যাবে না। 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29 অক্টো.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6751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 সঠিক উত্তর  জানার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উত্তরের বাটনের উপর ক্লিক করুন </a:t>
            </a: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9E4CF-C302-40F9-8B94-D20B45A18E0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115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উত্তরের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অপশন এ ক্লিক করতে হবে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6334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05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1FA-8BE7-402C-A766-103E6EEF5F1B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FBE2-57C8-48DF-AD57-D9C64FE47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1FA-8BE7-402C-A766-103E6EEF5F1B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FBE2-57C8-48DF-AD57-D9C64FE47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1FA-8BE7-402C-A766-103E6EEF5F1B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FBE2-57C8-48DF-AD57-D9C64FE47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987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1FA-8BE7-402C-A766-103E6EEF5F1B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FBE2-57C8-48DF-AD57-D9C64FE47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1FA-8BE7-402C-A766-103E6EEF5F1B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FBE2-57C8-48DF-AD57-D9C64FE47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1FA-8BE7-402C-A766-103E6EEF5F1B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FBE2-57C8-48DF-AD57-D9C64FE47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1FA-8BE7-402C-A766-103E6EEF5F1B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FBE2-57C8-48DF-AD57-D9C64FE47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1FA-8BE7-402C-A766-103E6EEF5F1B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FBE2-57C8-48DF-AD57-D9C64FE47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1FA-8BE7-402C-A766-103E6EEF5F1B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FBE2-57C8-48DF-AD57-D9C64FE47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1FA-8BE7-402C-A766-103E6EEF5F1B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FBE2-57C8-48DF-AD57-D9C64FE47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1FA-8BE7-402C-A766-103E6EEF5F1B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FBE2-57C8-48DF-AD57-D9C64FE47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9B1FA-8BE7-402C-A766-103E6EEF5F1B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0FBE2-57C8-48DF-AD57-D9C64FE47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629400" y="4442396"/>
            <a:ext cx="1537108" cy="1577404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15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4442396"/>
            <a:ext cx="1537108" cy="1577404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57150">
            <a:solidFill>
              <a:schemeClr val="bg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1500" b="1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4442396"/>
            <a:ext cx="1537108" cy="157740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57150">
            <a:solidFill>
              <a:srgbClr val="00206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bn-BD" sz="11500" b="1" dirty="0" smtClean="0">
                <a:ln w="11430"/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11500" b="1" dirty="0" smtClean="0">
                <a:ln w="11430"/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ln w="11430"/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4442396"/>
            <a:ext cx="1537108" cy="1577404"/>
          </a:xfrm>
          <a:prstGeom prst="roundRect">
            <a:avLst>
              <a:gd name="adj" fmla="val 50000"/>
            </a:avLst>
          </a:prstGeom>
          <a:solidFill>
            <a:srgbClr val="8636D6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11500" b="1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lc="http://schemas.openxmlformats.org/drawingml/2006/lockedCanvas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1746" name="Rectangle 2"/>
            <p:cNvSpPr>
              <a:spLocks noChangeArrowheads="1"/>
            </p:cNvSpPr>
            <p:nvPr/>
          </p:nvSpPr>
          <p:spPr bwMode="auto">
            <a:xfrm>
              <a:off x="1071538" y="6429396"/>
              <a:ext cx="7215238" cy="40011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bn-BD" sz="2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সৌজন্যেঃ মোহাম্মদ আব্দুল মুকিত, প্রভাষক, তাজিয়া মুবাশ্বারিয়া আলিম মাদরাসা, নবিগঞ্জ।</a:t>
              </a:r>
              <a:endPara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4" name="Picture 13" descr="10.gif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42844" y="928670"/>
            <a:ext cx="8286808" cy="2762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473035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xit" presetSubtype="9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" presetClass="exit" presetSubtype="6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" presetClass="exit" presetSubtype="1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" presetClass="exit" presetSubtype="3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300"/>
                            </p:stCondLst>
                            <p:childTnLst>
                              <p:par>
                                <p:cTn id="63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300"/>
                            </p:stCondLst>
                            <p:childTnLst>
                              <p:par>
                                <p:cTn id="69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300"/>
                            </p:stCondLst>
                            <p:childTnLst>
                              <p:par>
                                <p:cTn id="75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7" grpId="0" animBg="1"/>
      <p:bldP spid="7" grpId="1" animBg="1"/>
      <p:bldP spid="7" grpId="2" animBg="1"/>
      <p:bldP spid="7" grpId="3" animBg="1"/>
      <p:bldP spid="6" grpId="0" animBg="1"/>
      <p:bldP spid="6" grpId="1" animBg="1"/>
      <p:bldP spid="6" grpId="2" animBg="1"/>
      <p:bldP spid="6" grpId="3" animBg="1"/>
      <p:bldP spid="5" grpId="0" animBg="1"/>
      <p:bldP spid="5" grpId="1" animBg="1"/>
      <p:bldP spid="5" grpId="2" animBg="1"/>
      <p:bldP spid="5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lc="http://schemas.openxmlformats.org/drawingml/2006/lockedCanvas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21" name="Rectangle 2"/>
            <p:cNvSpPr>
              <a:spLocks noChangeArrowheads="1"/>
            </p:cNvSpPr>
            <p:nvPr/>
          </p:nvSpPr>
          <p:spPr bwMode="auto">
            <a:xfrm>
              <a:off x="1071538" y="6429396"/>
              <a:ext cx="7215238" cy="40011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bn-BD" sz="2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সৌজন্যেঃ মোহাম্মদ আব্দুল মুকিত, প্রভাষক, তাজিয়া মুবাশ্বারিয়া আলিম মাদরাসা, নবিগঞ্জ।</a:t>
              </a:r>
              <a:endPara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57421" y="1643050"/>
            <a:ext cx="4143405" cy="35719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prstTxWarp prst="textCirclePour">
              <a:avLst/>
            </a:prstTxWarp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করুন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”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1829939" y="3131377"/>
            <a:ext cx="5673348" cy="55399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(Consumer to Business-</a:t>
            </a:r>
            <a:r>
              <a:rPr lang="en-US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C2B</a:t>
            </a:r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) :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28" y="5701745"/>
            <a:ext cx="621356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(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Cosumer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to Consumer-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C2C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) :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0399" y="415333"/>
            <a:ext cx="571021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(Business to Business-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B</a:t>
            </a:r>
            <a:r>
              <a:rPr lang="en-US" sz="3200" dirty="0" err="1" smtClean="0">
                <a:solidFill>
                  <a:srgbClr val="7030A0"/>
                </a:solidFill>
                <a:ea typeface="Calibri" pitchFamily="34" charset="0"/>
                <a:cs typeface="NikoshBAN" pitchFamily="2" charset="0"/>
              </a:rPr>
              <a:t>2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B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) :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 rot="5400000">
            <a:off x="5175451" y="3086655"/>
            <a:ext cx="5780750" cy="55399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00B05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(Business to Consumer-</a:t>
            </a:r>
            <a:r>
              <a:rPr lang="en-US" sz="3000" b="1" dirty="0" err="1" smtClean="0">
                <a:solidFill>
                  <a:srgbClr val="00B05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B2C</a:t>
            </a:r>
            <a:r>
              <a:rPr lang="en-US" sz="3000" b="1" dirty="0" smtClean="0">
                <a:solidFill>
                  <a:srgbClr val="00B05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) : </a:t>
            </a:r>
            <a:endParaRPr lang="en-US" sz="3000" dirty="0"/>
          </a:p>
        </p:txBody>
      </p:sp>
      <p:pic>
        <p:nvPicPr>
          <p:cNvPr id="19" name="Picture 18" descr="C2B.jpg"/>
          <p:cNvPicPr>
            <a:picLocks noGrp="1" noChangeAspect="1"/>
          </p:cNvPicPr>
          <p:nvPr isPhoto="1"/>
        </p:nvPicPr>
        <p:blipFill>
          <a:blip r:embed="rId3">
            <a:lum/>
          </a:blip>
          <a:srcRect l="904" t="15665" r="2343" b="9227"/>
          <a:stretch>
            <a:fillRect/>
          </a:stretch>
        </p:blipFill>
        <p:spPr>
          <a:xfrm>
            <a:off x="1500166" y="1107265"/>
            <a:ext cx="6143668" cy="4286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19" descr="C-C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1428728" y="1071546"/>
            <a:ext cx="6286544" cy="4357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Picture 15" descr="5555.jpg"/>
          <p:cNvPicPr>
            <a:picLocks noGrp="1" noChangeAspect="1"/>
          </p:cNvPicPr>
          <p:nvPr isPhoto="1"/>
        </p:nvPicPr>
        <p:blipFill>
          <a:blip r:embed="rId5">
            <a:lum/>
          </a:blip>
          <a:stretch>
            <a:fillRect/>
          </a:stretch>
        </p:blipFill>
        <p:spPr>
          <a:xfrm>
            <a:off x="1474034" y="1428736"/>
            <a:ext cx="6195933" cy="364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B2B.jpg"/>
          <p:cNvPicPr>
            <a:picLocks noGrp="1" noChangeAspect="1"/>
          </p:cNvPicPr>
          <p:nvPr isPhoto="1"/>
        </p:nvPicPr>
        <p:blipFill>
          <a:blip r:embed="rId6">
            <a:lum/>
          </a:blip>
          <a:stretch>
            <a:fillRect/>
          </a:stretch>
        </p:blipFill>
        <p:spPr>
          <a:xfrm>
            <a:off x="1500166" y="1605057"/>
            <a:ext cx="6143668" cy="3290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lc="http://schemas.openxmlformats.org/drawingml/2006/lockedCanvas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1071538" y="6429396"/>
              <a:ext cx="7215238" cy="40011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bn-BD" sz="2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সৌজন্যেঃ মোহাম্মদ আব্দুল মুকিত, প্রভাষক, তাজিয়া মুবাশ্বারিয়া আলিম মাদরাসা, নবিগঞ্জ।</a:t>
              </a:r>
              <a:endPara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829545" y="2071678"/>
            <a:ext cx="3814157" cy="23574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ButtonPour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”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1577013" y="2862841"/>
            <a:ext cx="5167497" cy="58477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(Consumer to Business) :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28" y="5201679"/>
            <a:ext cx="6213560" cy="58477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(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Cosumer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to Consumer-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C2C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) :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0399" y="629647"/>
            <a:ext cx="571021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(Business to Business-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B</a:t>
            </a:r>
            <a:r>
              <a:rPr lang="en-US" sz="3200" dirty="0" err="1" smtClean="0">
                <a:solidFill>
                  <a:srgbClr val="7030A0"/>
                </a:solidFill>
                <a:ea typeface="Calibri" pitchFamily="34" charset="0"/>
                <a:cs typeface="NikoshBAN" pitchFamily="2" charset="0"/>
              </a:rPr>
              <a:t>2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B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) :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 rot="5400000">
            <a:off x="5494057" y="2850861"/>
            <a:ext cx="5143537" cy="58477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(Business to Consumer: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1500134" y="1512878"/>
            <a:ext cx="614370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DoubleWave1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ব্যবসা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থেকে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ব্যবসা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(Business to Business-B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NikoshBAN" pitchFamily="2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B) :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খুচরা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ব্যবসায়ি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থেকে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পাইকারি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ব্যবসায়ী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অথবা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পাইকারি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ব্যবসায়ী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থেকে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খুচরা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ব্যবসায়ীর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মধ্য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যে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বেচাকেনা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সাধিত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তাকে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ব্যবসা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থেকে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ব্যবসা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বলে</a:t>
            </a:r>
            <a:r>
              <a:rPr kumimoji="0" lang="hi-IN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00166" y="1759099"/>
            <a:ext cx="6143668" cy="31700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DoubleWave1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ব্যবসা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থেকে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ভোক্তা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(Business to Consumer-B2C) :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খুচরা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ব্যবসায়ি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বা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পাইকারি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ব্যবসায়ী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যখন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ভোক্তার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নিকট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বেচাকেনা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করেন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তাকে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ব্যবসা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থেকে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ভোক্তা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বলে</a:t>
            </a:r>
            <a:r>
              <a:rPr kumimoji="0" lang="hi-IN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8728" y="2049370"/>
            <a:ext cx="6215106" cy="2308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ভোক্তা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থেকে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ব্যবসা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(Consumer to Business-C2B) :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ভোক্তা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যখন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কোনো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ব্যবসায়ির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নিকট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বেচাকেনা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তখন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ভোক্তা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থেকে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ব্যবসা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বলে</a:t>
            </a:r>
            <a:r>
              <a:rPr kumimoji="0" lang="hi-IN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3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57290" y="1857364"/>
            <a:ext cx="6286544" cy="286232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ভোক্তা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থেকে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ভোক্তা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(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Cosumer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to Consumer-C2C) :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যথন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একজন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ভোক্তা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অপর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ভোক্তার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নিকট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সরাসরি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লেনদেন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করেন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তখন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তাকে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ভোক্তা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থেকে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ভোক্তা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বলে</a:t>
            </a:r>
            <a:r>
              <a:rPr kumimoji="0" lang="hi-IN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hi-IN" sz="3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78629" y="1470949"/>
            <a:ext cx="7786742" cy="20621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তথ্য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প্রযুক্তির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যুগে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ই-</a:t>
            </a:r>
            <a:r>
              <a:rPr kumimoji="0" lang="en-US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কমার্সের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দিন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দিন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ব্যাপকহারে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বৃদ্ধি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পাচ্ছে</a:t>
            </a:r>
            <a:r>
              <a:rPr kumimoji="0" lang="hi-IN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kumimoji="0" lang="en-US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বর্তমানে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এমন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কোন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ক্ষেত্র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নেই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kumimoji="0" lang="en-US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যেখানে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ই-</a:t>
            </a:r>
            <a:r>
              <a:rPr kumimoji="0" lang="en-US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কমার্সের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নেই</a:t>
            </a:r>
            <a:r>
              <a:rPr kumimoji="0" lang="hi-IN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kumimoji="0" lang="en-US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নিম্নে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ই-</a:t>
            </a:r>
            <a:r>
              <a:rPr kumimoji="0" lang="en-US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কমার্স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এর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বিভিন্ন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উল্লেখ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হলো</a:t>
            </a:r>
            <a:endParaRPr kumimoji="0" lang="en-US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8629" y="642918"/>
            <a:ext cx="778674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ই-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কমার্সের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(Use of e-commerce) :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1505" y="3714752"/>
            <a:ext cx="7500990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অনলাইন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পণ্য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সেবাঃ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ই-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বুক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ডিজিটাল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বুক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অ্যাপ্লিকেশন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সফটওয়্যার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সিস্টেম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সফটওয়্যার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,</a:t>
            </a:r>
            <a:r>
              <a:rPr kumimoji="0" lang="bn-BD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টেস্টওয়্যার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ফার্মওয়্যার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মিডিলওয়্যার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প্রোগ্রামিং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ল্যাংগুয়েজ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ডিভাইস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ড্রাইভার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প্রোগ্রামিং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টুলস</a:t>
            </a:r>
            <a:r>
              <a:rPr kumimoji="0" lang="hi-IN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hi-IN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lc="http://schemas.openxmlformats.org/drawingml/2006/lockedCanvas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1071538" y="6429396"/>
              <a:ext cx="7215238" cy="40011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bn-BD" sz="2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সৌজন্যেঃ মোহাম্মদ আব্দুল মুকিত, প্রভাষক, তাজিয়া মুবাশ্বারিয়া আলিম মাদরাসা, নবিগঞ্জ।</a:t>
              </a:r>
              <a:endPara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85786" y="642918"/>
            <a:ext cx="7572428" cy="3416320"/>
          </a:xfrm>
          <a:prstGeom prst="rect">
            <a:avLst/>
          </a:prstGeom>
          <a:ln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রিটেইল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সার্ভিসঃ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ভার্চুয়াল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ব্যাংক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ক্রেডিট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ইউনিট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সনাতন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পদ্ধতি</a:t>
            </a:r>
            <a:r>
              <a:rPr kumimoji="0" lang="bn-BD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(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বিল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পেমেন্ট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ফান্ড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ট্রান্সফার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বিনিয়োগ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ঋণ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),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আধুনিক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পদ্ধতি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(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লেনদেন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ব্যাংক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স্টেটমেন্ট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চেক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),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অন-লাইনের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মাধ্যমে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পণ্য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সরবরাহ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ক্রেডিট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কার্ড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কুরিয়ারের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মাধ্যমে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বিভিন্ন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উৎসবে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ফুল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সরবরাহ</a:t>
            </a:r>
            <a:r>
              <a:rPr kumimoji="0" lang="hi-IN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hi-IN" sz="3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786" y="4514687"/>
            <a:ext cx="7572428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বাজারজাত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সেবা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: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ব্যবসায়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সম্পরক,নিলাম,অনলাইন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লিফলেট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তুলনামূলক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মূল্য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সেবা</a:t>
            </a:r>
            <a:r>
              <a:rPr kumimoji="0" lang="hi-IN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3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lc="http://schemas.openxmlformats.org/drawingml/2006/lockedCanvas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1071538" y="6429396"/>
              <a:ext cx="7215238" cy="40011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bn-BD" sz="2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সৌজন্যেঃ মোহাম্মদ আব্দুল মুকিত, প্রভাষক, তাজিয়া মুবাশ্বারিয়া আলিম মাদরাসা, নবিগঞ্জ।</a:t>
              </a:r>
              <a:endPara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24" y="708708"/>
            <a:ext cx="750099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মোবাইল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বাণিজ্যঃ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মূল্য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পরিশোধ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অনলাইন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টিকেট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ব্যাংকিং</a:t>
            </a:r>
            <a:r>
              <a:rPr kumimoji="0" lang="hi-IN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7224" y="2000240"/>
            <a:ext cx="750099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normalizeH="0" baseline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ই-</a:t>
            </a:r>
            <a:r>
              <a:rPr kumimoji="0" lang="en-US" sz="3600" b="1" i="0" u="none" strike="noStrike" normalizeH="0" baseline="0" dirty="0" err="1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সংগ্রহ</a:t>
            </a:r>
            <a:r>
              <a:rPr kumimoji="0" lang="en-US" sz="3600" b="1" i="0" u="none" strike="noStrike" normalizeH="0" baseline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:</a:t>
            </a:r>
            <a:r>
              <a:rPr kumimoji="0" lang="en-US" sz="3600" b="0" i="0" u="none" strike="noStrike" cap="none" normalizeH="0" baseline="0" dirty="0" smtClean="0"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ডাক-টিকেট</a:t>
            </a:r>
            <a:r>
              <a:rPr kumimoji="0" lang="en-US" sz="3600" i="0" u="none" strike="noStrike" normalizeH="0" baseline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600" i="0" u="none" strike="noStrike" normalizeH="0" baseline="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মুদ্রা</a:t>
            </a:r>
            <a:r>
              <a:rPr kumimoji="0" lang="en-US" sz="3600" i="0" u="none" strike="noStrike" normalizeH="0" baseline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600" i="0" u="none" strike="noStrike" normalizeH="0" baseline="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মনোগ্রাম</a:t>
            </a:r>
            <a:r>
              <a:rPr kumimoji="0" lang="hi-IN" sz="3600" i="0" u="none" strike="noStrike" normalizeH="0" baseline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en-US" sz="3600" b="0" i="0" u="none" strike="noStrike" cap="none" normalizeH="0" baseline="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57224" y="2928934"/>
            <a:ext cx="750099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বিক্রি</a:t>
            </a:r>
            <a:r>
              <a:rPr kumimoji="0" lang="en-US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kumimoji="0" lang="en-US" sz="36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পরিশোধঃ</a:t>
            </a:r>
            <a:r>
              <a:rPr kumimoji="0" lang="en-US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kumimoji="0" lang="en-US" sz="36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গাড়ি</a:t>
            </a:r>
            <a:r>
              <a:rPr kumimoji="0" lang="en-US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6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বাড়ি</a:t>
            </a:r>
            <a:r>
              <a:rPr kumimoji="0" lang="en-US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6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ফ্লাট</a:t>
            </a:r>
            <a:r>
              <a:rPr kumimoji="0" lang="en-US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6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কম্পিউটার</a:t>
            </a:r>
            <a:r>
              <a:rPr kumimoji="0" lang="en-US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6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মোবাইল</a:t>
            </a:r>
            <a:r>
              <a:rPr kumimoji="0" lang="en-US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প্রভৃতি</a:t>
            </a:r>
            <a:r>
              <a:rPr kumimoji="0" lang="en-US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বিক্রি</a:t>
            </a:r>
            <a:r>
              <a:rPr kumimoji="0" lang="hi-IN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hi-IN" sz="36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lc="http://schemas.openxmlformats.org/drawingml/2006/lockedCanvas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1071538" y="6429396"/>
              <a:ext cx="7215238" cy="40011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bn-BD" sz="2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সৌজন্যেঃ মোহাম্মদ আব্দুল মুকিত, প্রভাষক, তাজিয়া মুবাশ্বারিয়া আলিম মাদরাসা, নবিগঞ্জ।</a:t>
              </a:r>
              <a:endPara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4348" y="3048000"/>
            <a:ext cx="766289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কমার্সের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12-Point Star 8"/>
          <p:cNvSpPr/>
          <p:nvPr/>
        </p:nvSpPr>
        <p:spPr>
          <a:xfrm>
            <a:off x="2119290" y="533400"/>
            <a:ext cx="4853006" cy="1109650"/>
          </a:xfrm>
          <a:prstGeom prst="star12">
            <a:avLst>
              <a:gd name="adj" fmla="val 41591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5072074"/>
            <a:ext cx="766289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ই-কমার্সের ৫টি সুবিধা উল্লেখ কর।</a:t>
            </a:r>
          </a:p>
        </p:txBody>
      </p:sp>
      <p:sp>
        <p:nvSpPr>
          <p:cNvPr id="7" name="Pentagon 6"/>
          <p:cNvSpPr/>
          <p:nvPr/>
        </p:nvSpPr>
        <p:spPr>
          <a:xfrm>
            <a:off x="3428992" y="1981200"/>
            <a:ext cx="2233602" cy="685800"/>
          </a:xfrm>
          <a:prstGeom prst="homePlate">
            <a:avLst>
              <a:gd name="adj" fmla="val 131944"/>
            </a:avLst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গ্রুপ -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8" name="Pentagon 7"/>
          <p:cNvSpPr/>
          <p:nvPr/>
        </p:nvSpPr>
        <p:spPr>
          <a:xfrm>
            <a:off x="3428992" y="4071942"/>
            <a:ext cx="2233602" cy="685800"/>
          </a:xfrm>
          <a:prstGeom prst="homePlate">
            <a:avLst>
              <a:gd name="adj" fmla="val 131944"/>
            </a:avLst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গ্রুপ –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lc="http://schemas.openxmlformats.org/drawingml/2006/lockedCanvas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7" name="Rectangle 2"/>
            <p:cNvSpPr>
              <a:spLocks noChangeArrowheads="1"/>
            </p:cNvSpPr>
            <p:nvPr/>
          </p:nvSpPr>
          <p:spPr bwMode="auto">
            <a:xfrm>
              <a:off x="1071538" y="6429396"/>
              <a:ext cx="7215238" cy="40011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bn-BD" sz="2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সৌজন্যেঃ মোহাম্মদ আব্দুল মুকিত, প্রভাষক, তাজিয়া মুবাশ্বারিয়া আলিম মাদরাসা, নবিগঞ্জ।</a:t>
              </a:r>
              <a:endPara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4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526301"/>
            <a:ext cx="2230581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86050" y="1496785"/>
            <a:ext cx="3194620" cy="646331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Avevi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†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Póv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Kwi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43174" y="1435230"/>
            <a:ext cx="3484812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2200" y="2214554"/>
            <a:ext cx="734024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কোনটি ই-কমার্সের ক্ষেত্র নয়?</a:t>
            </a:r>
            <a:endParaRPr lang="en-US" sz="32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2200" y="2967335"/>
            <a:ext cx="3493817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অনলাইন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পণ্য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সেবা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13330" y="2960346"/>
            <a:ext cx="3554676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শিক্ষা ও স্বাস্থ্য।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2200" y="3578865"/>
            <a:ext cx="3523797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রিটেইল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সার্ভিস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2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13330" y="3571876"/>
            <a:ext cx="3539686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মোবাইল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বাণিজ্য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2201" y="4143380"/>
            <a:ext cx="7330262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ই-কমার্সের বৈশিষ্ট্য কোনটি?</a:t>
            </a:r>
            <a:endParaRPr lang="en-US" sz="3200" dirty="0"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2200" y="5346182"/>
            <a:ext cx="3470387" cy="70788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পৃথিবীর সকল স্থানে ই-কমার্স এর সুবিধা নেই। 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13330" y="4846750"/>
            <a:ext cx="3506668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আন্তর্জাতিক মানসম্পন্ন নয়।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2200" y="4846116"/>
            <a:ext cx="3484432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ব্যাক্তিগতভাবে যত্নশীলতা নেই। 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13330" y="5346182"/>
            <a:ext cx="3506668" cy="70788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আন্তর্জাতিক সঠিক মূল্য ও সময় উপযোগি।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620294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7030A0"/>
                </a:solidFill>
              </a:rPr>
              <a:t>সৌজন্যেঃ মোহাম্মদ আব্দুল মুকিত, প্রভাষক, তাজিয়া মুবাশ্বারিয়া আলিম মাদরাসা, নবিগঞ্জ।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35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2" grpId="2" animBg="1"/>
      <p:bldP spid="42" grpId="3" animBg="1"/>
      <p:bldP spid="42" grpId="4" animBg="1"/>
      <p:bldP spid="42" grpId="5" animBg="1"/>
      <p:bldP spid="43" grpId="0" animBg="1"/>
      <p:bldP spid="4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81086" y="3109914"/>
            <a:ext cx="7134252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Consumer to supplier.  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1071538" y="4681550"/>
            <a:ext cx="7143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Business to Consumer-B2C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1071538" y="3967170"/>
            <a:ext cx="71438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Business to Business-B</a:t>
            </a:r>
            <a:r>
              <a:rPr lang="en-US" sz="2400" b="1" dirty="0" smtClean="0">
                <a:solidFill>
                  <a:srgbClr val="7030A0"/>
                </a:solidFill>
                <a:ea typeface="Calibri" pitchFamily="34" charset="0"/>
                <a:cs typeface="NikoshBAN" pitchFamily="2" charset="0"/>
              </a:rPr>
              <a:t>2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B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1071538" y="5467368"/>
            <a:ext cx="7143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Cosumer</a:t>
            </a: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to Consumer-C2C</a:t>
            </a:r>
            <a:endParaRPr lang="en-US" sz="2400" dirty="0" smtClean="0">
              <a:ln w="18415" cmpd="sng">
                <a:noFill/>
                <a:prstDash val="solid"/>
              </a:ln>
              <a:solidFill>
                <a:srgbClr val="7030A0"/>
              </a:solidFill>
            </a:endParaRPr>
          </a:p>
          <a:p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905652" y="714356"/>
            <a:ext cx="1524000" cy="1468581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418136">
            <a:off x="571472" y="3181649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3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8675" y="928670"/>
            <a:ext cx="2230581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2976" y="2143116"/>
            <a:ext cx="682430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ই-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কমার্সের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রের ক্ষেত্রে কোনটি প্রযোজ্য নয়?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642939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7030A0"/>
                </a:solidFill>
              </a:rPr>
              <a:t>সৌজন্যেঃ মোহাম্মদ আব্দুল মুকিত, প্রভাষক, তাজিয়া মুবাশ্বারিয়া আলিম মাদরাসা, নবিগঞ্জ।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7" name="Picture 16" descr="gold-3115809_960_720.pn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23805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553274" y="3433782"/>
            <a:ext cx="8105755" cy="278130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2" tIns="45716" rIns="91432" bIns="45716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দেশে এমন কতগুলো বিষয় আছে যেগুলো ই-কমার্সের আওতাভুক্ত নয়, তাঁর একটি তালিকা তৈরী কর।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42939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7030A0"/>
                </a:solidFill>
              </a:rPr>
              <a:t>সৌজন্যেঃ মোহাম্মদ আব্দুল মুকিত, প্রভাষক, তাজিয়া মুবাশ্বারিয়া আলিম মাদরাসা, নবিগঞ্জ।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709610"/>
            <a:ext cx="3641181" cy="2362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Rectangle 18"/>
          <p:cNvSpPr/>
          <p:nvPr/>
        </p:nvSpPr>
        <p:spPr>
          <a:xfrm rot="20188767">
            <a:off x="848235" y="1364105"/>
            <a:ext cx="2632452" cy="861005"/>
          </a:xfrm>
          <a:prstGeom prst="rect">
            <a:avLst/>
          </a:prstGeom>
        </p:spPr>
        <p:txBody>
          <a:bodyPr wrap="none">
            <a:prstTxWarp prst="textWave1">
              <a:avLst>
                <a:gd name="adj1" fmla="val 10614"/>
                <a:gd name="adj2" fmla="val 0"/>
              </a:avLst>
            </a:prstTxWarp>
            <a:sp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u="sng" dirty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905">
                <a:solidFill>
                  <a:srgbClr val="002060"/>
                </a:solidFill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gold-3115809_960_720.pn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33562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 Laptop\Desktop\E-comarce\11\e-commerce-develo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86" y="785812"/>
            <a:ext cx="7515228" cy="2786063"/>
          </a:xfrm>
          <a:prstGeom prst="rect">
            <a:avLst/>
          </a:prstGeom>
          <a:noFill/>
        </p:spPr>
      </p:pic>
      <p:pic>
        <p:nvPicPr>
          <p:cNvPr id="20" name="Picture 19" descr="gold-3115809_960_720.pn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2"/>
          <p:cNvSpPr txBox="1">
            <a:spLocks/>
          </p:cNvSpPr>
          <p:nvPr/>
        </p:nvSpPr>
        <p:spPr>
          <a:xfrm>
            <a:off x="76200" y="64008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4FF741-998C-403B-BCF5-C2FFB07A19C7}" type="datetime8">
              <a:rPr lang="bn-BD" smtClean="0"/>
              <a:pPr/>
              <a:t>29 অক্টো. 19</a:t>
            </a:fld>
            <a:endParaRPr lang="en-US"/>
          </a:p>
        </p:txBody>
      </p:sp>
      <p:sp>
        <p:nvSpPr>
          <p:cNvPr id="11" name="24-Point Star 10"/>
          <p:cNvSpPr/>
          <p:nvPr/>
        </p:nvSpPr>
        <p:spPr>
          <a:xfrm>
            <a:off x="428596" y="3982326"/>
            <a:ext cx="1976200" cy="1875566"/>
          </a:xfrm>
          <a:prstGeom prst="star24">
            <a:avLst>
              <a:gd name="adj" fmla="val 42143"/>
            </a:avLst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HeroicExtremeLef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24-Point Star 11"/>
          <p:cNvSpPr/>
          <p:nvPr/>
        </p:nvSpPr>
        <p:spPr>
          <a:xfrm>
            <a:off x="2464433" y="4002798"/>
            <a:ext cx="1940992" cy="1812560"/>
          </a:xfrm>
          <a:prstGeom prst="star24">
            <a:avLst>
              <a:gd name="adj" fmla="val 43906"/>
            </a:avLst>
          </a:prstGeom>
          <a:ln/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24-Point Star 12"/>
          <p:cNvSpPr/>
          <p:nvPr/>
        </p:nvSpPr>
        <p:spPr>
          <a:xfrm>
            <a:off x="4465062" y="3992562"/>
            <a:ext cx="2095160" cy="1827242"/>
          </a:xfrm>
          <a:prstGeom prst="star24">
            <a:avLst>
              <a:gd name="adj" fmla="val 39963"/>
            </a:avLst>
          </a:prstGeom>
          <a:ln/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24-Point Star 13"/>
          <p:cNvSpPr/>
          <p:nvPr/>
        </p:nvSpPr>
        <p:spPr>
          <a:xfrm>
            <a:off x="6619860" y="3973228"/>
            <a:ext cx="1981200" cy="1812560"/>
          </a:xfrm>
          <a:prstGeom prst="star24">
            <a:avLst>
              <a:gd name="adj" fmla="val 43906"/>
            </a:avLst>
          </a:prstGeom>
          <a:ln/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94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xit" presetSubtype="1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xit" presetSubtype="4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xit" presetSubtype="1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xit" presetSubtype="4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73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916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 descr="gold-3115809_960_720.pn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0" y="7146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3500430" y="125699"/>
            <a:ext cx="2382515" cy="731532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7095" y="4477416"/>
            <a:ext cx="1984839" cy="52322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আরবী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4957716"/>
            <a:ext cx="338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তাজিয়া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মুবাশ্বিরিয়া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0166" y="5324789"/>
            <a:ext cx="17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নবিগঞ্জ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OEL Laptop\Desktop\images\images\30412207_443695376086541_3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64117">
            <a:off x="747164" y="1015252"/>
            <a:ext cx="3174542" cy="3492000"/>
          </a:xfrm>
          <a:prstGeom prst="roundRect">
            <a:avLst>
              <a:gd name="adj" fmla="val 2086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ContrastingRightFacing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642910" y="3997115"/>
            <a:ext cx="3435556" cy="646331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মুকিত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066" y="135729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3464" y="3357562"/>
            <a:ext cx="3424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24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এইচ.এস.সি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বর্ষ</a:t>
            </a:r>
            <a:endParaRPr lang="en-US" sz="24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24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en-US" sz="24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ddddddddddddd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3464" y="1142984"/>
            <a:ext cx="3496188" cy="22860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00695" y="2643182"/>
            <a:ext cx="228601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2" y="6519470"/>
            <a:ext cx="9144000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n-BD" sz="1600" dirty="0" smtClean="0">
                <a:solidFill>
                  <a:srgbClr val="7030A0"/>
                </a:solidFill>
              </a:rPr>
              <a:t>সৌজন্যেঃ মোহাম্মদ আব্দুল মুকিত, </a:t>
            </a:r>
            <a:r>
              <a:rPr lang="en-US" sz="1600" dirty="0" err="1" smtClean="0">
                <a:solidFill>
                  <a:srgbClr val="7030A0"/>
                </a:solidFill>
              </a:rPr>
              <a:t>আরবী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bn-BD" sz="1600" dirty="0" smtClean="0">
                <a:solidFill>
                  <a:srgbClr val="7030A0"/>
                </a:solidFill>
              </a:rPr>
              <a:t>প্রভাষক, তাজিয়া মুবাশ্বারিয়া আলিম মাদরাসা, নবিগঞ্জ।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commerce-2140604_960_7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42909" y="3786190"/>
            <a:ext cx="3857653" cy="22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Get-to-konw-Chinese-online-shoppers-1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643438" y="3821350"/>
            <a:ext cx="3786214" cy="2179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2000232" y="558209"/>
            <a:ext cx="507209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দিকে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ভালভাবে লক্ষ্য করি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-eUFJ5BNpw3xSZxK3BhVHxw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785786" y="1357298"/>
            <a:ext cx="3553103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BANGLADESH_(F)_1014_-_Onlin.jpg"/>
          <p:cNvPicPr>
            <a:picLocks noGrp="1" noChangeAspect="1"/>
          </p:cNvPicPr>
          <p:nvPr isPhoto="1"/>
        </p:nvPicPr>
        <p:blipFill>
          <a:blip r:embed="rId5">
            <a:lum/>
          </a:blip>
          <a:stretch>
            <a:fillRect/>
          </a:stretch>
        </p:blipFill>
        <p:spPr>
          <a:xfrm>
            <a:off x="4572000" y="1285860"/>
            <a:ext cx="3857620" cy="2357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lc="http://schemas.openxmlformats.org/drawingml/2006/lockedCanvas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1071538" y="6429396"/>
              <a:ext cx="7215238" cy="40011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bn-BD" sz="2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সৌজন্যেঃ মোহাম্মদ আব্দুল মুকিত, প্রভাষক, তাজিয়া মুবাশ্বারিয়া আলিম মাদরাসা, নবিগঞ্জ।</a:t>
              </a:r>
              <a:endPara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awing-board-vector-4614866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b="5814"/>
          <a:stretch>
            <a:fillRect/>
          </a:stretch>
        </p:blipFill>
        <p:spPr>
          <a:xfrm>
            <a:off x="714347" y="547484"/>
            <a:ext cx="7643867" cy="58104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1604" y="2500306"/>
            <a:ext cx="600031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ই-</a:t>
            </a:r>
            <a:r>
              <a:rPr kumimoji="0" lang="en-US" sz="8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কমার্স</a:t>
            </a:r>
            <a:r>
              <a:rPr kumimoji="0" lang="en-US" sz="8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bn-BD" sz="8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BB15A3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(E-commerce)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rgbClr val="BB15A3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email-marketing-announcement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rot="205946">
            <a:off x="1508311" y="2504229"/>
            <a:ext cx="1384688" cy="1241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2449895" y="1142984"/>
            <a:ext cx="4172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7200" dirty="0">
              <a:solidFill>
                <a:srgbClr val="002060"/>
              </a:solidFill>
            </a:endParaRPr>
          </a:p>
        </p:txBody>
      </p:sp>
      <p:pic>
        <p:nvPicPr>
          <p:cNvPr id="13" name="Picture 12" descr="hand-160538__340.pn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6936547" y="3107328"/>
            <a:ext cx="993039" cy="89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and-160538__340.pn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357686" y="5500702"/>
            <a:ext cx="928694" cy="8353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lc="http://schemas.openxmlformats.org/drawingml/2006/lockedCanvas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1071538" y="6429396"/>
              <a:ext cx="7215238" cy="40011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bn-BD" sz="2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সৌজন্যেঃ মোহাম্মদ আব্দুল মুকিত, প্রভাষক, তাজিয়া মুবাশ্বারিয়া আলিম মাদরাসা, নবিগঞ্জ।</a:t>
              </a:r>
              <a:endPara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164" y="-642966"/>
            <a:ext cx="4084674" cy="41883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154882">
            <a:off x="6232855" y="-573418"/>
            <a:ext cx="4084674" cy="4188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288 -0.23335 C -0.43716 -0.23567 -0.44045 -0.22248 -0.44063 -0.21832 C -0.44341 -0.21878 -0.44618 -0.21809 -0.44879 -0.21948 C -0.45174 -0.2211 -0.44983 -0.23196 -0.44966 -0.2322 C -0.4474 -0.23775 -0.43941 -0.23983 -0.43611 -0.24029 C -0.42518 -0.23913 -0.42882 -0.24168 -0.425 -0.23335 C -0.4257 -0.20791 -0.42327 -0.20768 -0.43542 -0.19542 C -0.43872 -0.19658 -0.44184 -0.19751 -0.44514 -0.19843 C -0.45261 -0.20514 -0.44271 -0.19658 -0.44966 -0.20144 C -0.45278 -0.20352 -0.45556 -0.20768 -0.45851 -0.21046 C -0.46094 -0.22063 -0.45677 -0.20468 -0.46146 -0.21647 C -0.46302 -0.22063 -0.4632 -0.22318 -0.46528 -0.22734 C -0.46702 -0.23474 -0.46875 -0.22803 -0.46754 -0.23728 C -0.46389 -0.23381 -0.45938 -0.23058 -0.45486 -0.22942 C -0.44757 -0.22456 -0.43959 -0.22433 -0.4316 -0.22225 C -0.4283 -0.22017 -0.42639 -0.21739 -0.42344 -0.21439 C -0.42049 -0.20814 -0.41979 -0.20028 -0.41754 -0.19357 C -0.41684 -0.19172 -0.4165 -0.18964 -0.41597 -0.18756 C -0.4158 -0.18664 -0.41476 -0.18386 -0.41528 -0.18456 C -0.41597 -0.18548 -0.41615 -0.1871 -0.41667 -0.18849 C -0.41702 -0.19912 -0.41719 -0.20976 -0.41754 -0.2204 C -0.41788 -0.23035 -0.4132 -0.24399 -0.41893 -0.25023 C -0.41945 -0.25093 -0.4408 -0.24746 -0.44809 -0.2463 C -0.45434 -0.24653 -0.46077 -0.24492 -0.46667 -0.24723 C -0.47032 -0.24862 -0.4592 -0.24885 -0.45556 -0.24931 C -0.45261 -0.24977 -0.44948 -0.25 -0.44653 -0.25023 C -0.43716 -0.2507 -0.42761 -0.25093 -0.41823 -0.25116 C -0.40521 -0.25047 -0.40104 -0.25671 -0.39809 -0.24422 C -0.39757 -0.2204 -0.39601 -0.20514 -0.39879 -0.1827 C -0.40782 -0.2056 -0.39601 -0.29071 -0.40174 -0.2581 C -0.4 -0.23567 -0.39236 -0.24538 -0.37205 -0.2463 C -0.37136 -0.24653 -0.36754 -0.24746 -0.36667 -0.24815 C -0.36597 -0.24862 -0.36459 -0.25139 -0.36459 -0.25023 C -0.36459 -0.24885 -0.36597 -0.24815 -0.36667 -0.24723 C -0.36893 -0.24445 -0.37153 -0.24168 -0.37413 -0.23937 C -0.37813 -0.2315 -0.3757 -0.22248 -0.37118 -0.21647 C -0.35486 -0.2211 -0.36545 -0.21763 -0.35625 -0.22526 C -0.35469 -0.22503 -0.35313 -0.22503 -0.35174 -0.22433 C -0.34636 -0.22179 -0.35 -0.21069 -0.35035 -0.20653 C -0.35087 -0.20005 -0.35816 -0.19311 -0.36233 -0.19149 C -0.36893 -0.19265 -0.37118 -0.19427 -0.37639 -0.19843 C -0.37917 -0.20352 -0.38264 -0.20745 -0.38542 -0.21231 C -0.38768 -0.22179 -0.38403 -0.20861 -0.38837 -0.21739 C -0.39045 -0.22179 -0.39219 -0.23682 -0.39288 -0.24214 C -0.38525 -0.25625 -0.36979 -0.24746 -0.3592 -0.24214 C -0.35712 -0.23798 -0.35452 -0.23567 -0.35104 -0.23428 C -0.3474 -0.22618 -0.34358 -0.22896 -0.33542 -0.22826 C -0.33646 -0.22202 -0.33959 -0.21948 -0.34219 -0.21439 C -0.34202 -0.20676 -0.34601 -0.18802 -0.33768 -0.18456 C -0.33229 -0.17739 -0.33802 -0.18085 -0.33993 -0.1827 C -0.34254 -0.18802 -0.34097 -0.18941 -0.34514 -0.19357 C -0.34601 -0.20005 -0.34948 -0.20468 -0.35104 -0.21138 C -0.35174 -0.21416 -0.35434 -0.21508 -0.35556 -0.21739 C -0.3566 -0.22295 -0.35799 -0.22711 -0.36146 -0.23035 C -0.36198 -0.23173 -0.36233 -0.23312 -0.36302 -0.23428 C -0.36354 -0.2352 -0.36476 -0.23543 -0.36528 -0.23636 C -0.3658 -0.23728 -0.36563 -0.23844 -0.36597 -0.23937 C -0.36684 -0.24145 -0.36858 -0.24353 -0.36979 -0.24515 C -0.37032 -0.24746 -0.37379 -0.25116 -0.37205 -0.25209 C -0.3665 -0.25532 -0.36007 -0.25347 -0.354 -0.25417 C -0.33959 -0.25301 -0.32535 -0.25278 -0.31146 -0.24723 C -0.31129 -0.24584 -0.31042 -0.24468 -0.31077 -0.2433 C -0.31111 -0.24191 -0.3165 -0.23705 -0.31754 -0.23636 C -0.31997 -0.23104 -0.32327 -0.22641 -0.325 -0.2204 C -0.32466 -0.21161 -0.32518 -0.1982 -0.32118 -0.18964 C -0.32032 -0.18779 -0.31997 -0.18548 -0.31893 -0.18363 C -0.31719 -0.18062 -0.31302 -0.17554 -0.31302 -0.1753 C -0.30469 -0.17669 -0.30347 -0.1753 -0.29966 -0.18363 C -0.29809 -0.19057 -0.29479 -0.19219 -0.30261 -0.1945 C -0.31302 -0.19219 -0.31111 -0.19357 -0.31233 -0.18062 C -0.31372 -0.20514 -0.31476 -0.21554 -0.31146 -0.24815 C -0.31129 -0.25047 -0.30712 -0.25209 -0.30712 -0.25185 C -0.2882 -0.25162 -0.27709 -0.2544 -0.26146 -0.24815 C -0.25816 -0.24538 -0.25677 -0.24515 -0.25851 -0.24029 C -0.25886 -0.23937 -0.25868 -0.23798 -0.2592 -0.23728 C -0.26285 -0.23312 -0.27431 -0.23173 -0.27795 -0.23035 C -0.2816 -0.22896 -0.28472 -0.22572 -0.28837 -0.22433 C -0.28889 -0.22387 -0.29236 -0.2211 -0.29219 -0.21948 C -0.2915 -0.21346 -0.28108 -0.21277 -0.27865 -0.21231 C -0.27344 -0.21023 -0.2717 -0.20421 -0.26754 -0.20051 C -0.26163 -0.17461 -0.26615 -0.22549 -0.26823 -0.23636 C -0.26806 -0.2389 -0.2691 -0.2426 -0.26754 -0.24422 C -0.26302 -0.24885 -0.25538 -0.23613 -0.2533 -0.2322 C -0.25018 -0.21439 -0.24913 -0.24052 -0.25174 -0.20745 C -0.25452 -0.20838 -0.25816 -0.20768 -0.26007 -0.21046 C -0.26146 -0.21231 -0.26077 -0.2167 -0.2592 -0.21832 C -0.25747 -0.21994 -0.25486 -0.21763 -0.25261 -0.21739 C -0.25157 -0.2167 -0.25018 -0.2167 -0.24966 -0.21531 C -0.2467 -0.20606 -0.25209 -0.21184 -0.25261 -0.21231 C -0.25504 -0.21739 -0.25608 -0.22318 -0.25851 -0.22826 C -0.25972 -0.23543 -0.26302 -0.24191 -0.26459 -0.24931 C -0.26077 -0.25 -0.25695 -0.25047 -0.2533 -0.25209 C -0.24028 -0.25162 -0.22743 -0.25162 -0.21459 -0.24815 C -0.21337 -0.24723 -0.21216 -0.24561 -0.21077 -0.24515 C -0.20764 -0.24422 -0.204 -0.24584 -0.20104 -0.24422 C -0.2 -0.24376 -0.20261 -0.24237 -0.2033 -0.24122 C -0.20382 -0.24029 -0.20417 -0.23913 -0.20486 -0.23821 C -0.20834 -0.23381 -0.21788 -0.22896 -0.22275 -0.22734 C -0.22535 -0.2248 -0.23004 -0.22271 -0.23316 -0.22133 C -0.22778 -0.2204 -0.22292 -0.21786 -0.21754 -0.21647 C -0.21441 -0.21485 -0.21424 -0.21184 -0.21146 -0.20953 C -0.2099 -0.20606 -0.20816 -0.20375 -0.20556 -0.20144 C -0.20452 -0.19936 -0.20261 -0.19774 -0.20174 -0.19542 C -0.20087 -0.19311 -0.20087 -0.19011 -0.20035 -0.18756 C -0.20052 -0.20098 -0.1967 -0.2278 -0.20486 -0.24214 C -0.20417 -0.25185 -0.20608 -0.26249 -0.19288 -0.25116 C -0.1915 -0.25 -0.19479 -0.24769 -0.19584 -0.2463 C -0.19792 -0.24353 -0.20087 -0.24075 -0.2033 -0.23821 C -0.20417 -0.2359 -0.20434 -0.23312 -0.20556 -0.23127 C -0.20608 -0.23035 -0.20712 -0.23011 -0.20782 -0.22942 C -0.20938 -0.22757 -0.21129 -0.22572 -0.21233 -0.22341 C -0.21511 -0.21716 -0.21736 -0.21208 -0.22118 -0.20653 C -0.22448 -0.20167 -0.22726 -0.19912 -0.22952 -0.19357 C -0.22518 -0.18964 -0.22292 -0.1908 -0.21754 -0.19149 C -0.22066 -0.19242 -0.22327 -0.19427 -0.22639 -0.19542 C -0.22709 -0.19612 -0.22778 -0.19704 -0.22865 -0.19751 C -0.22934 -0.19797 -0.23073 -0.19751 -0.23091 -0.19843 C -0.23229 -0.20583 -0.22049 -0.22086 -0.21597 -0.22225 C -0.20556 -0.24006 -0.18021 -0.23659 -0.16597 -0.23821 C -0.16129 -0.23867 -0.15174 -0.24029 -0.15174 -0.24006 C -0.15035 -0.24792 -0.15191 -0.25047 -0.15712 -0.25324 C -0.16181 -0.25232 -0.16424 -0.25093 -0.16823 -0.24815 C -0.17032 -0.23312 -0.16111 -0.23543 -0.15261 -0.23428 C -0.14861 -0.23266 -0.14722 -0.22988 -0.14514 -0.22526 C -0.14549 -0.21878 -0.14393 -0.21161 -0.14879 -0.20953 C -0.15504 -0.20121 -0.1566 -0.20398 -0.15261 -0.22433 C -0.15226 -0.22641 -0.15 -0.22688 -0.14879 -0.22826 C -0.14827 -0.22919 -0.14827 -0.23081 -0.1474 -0.23127 C -0.14532 -0.23266 -0.14063 -0.23335 -0.14063 -0.23312 C -0.13941 -0.23474 -0.13837 -0.23613 -0.13698 -0.23728 C -0.13629 -0.23775 -0.13472 -0.23937 -0.13472 -0.23821 C -0.13472 -0.23705 -0.13629 -0.23705 -0.13698 -0.23636 C -0.1408 -0.23196 -0.14306 -0.22988 -0.14809 -0.22826 C -0.15174 -0.22526 -0.1533 -0.22341 -0.15782 -0.22225 C -0.17188 -0.22364 -0.16858 -0.21925 -0.17118 -0.23035 C -0.17049 -0.24098 -0.1724 -0.24214 -0.16597 -0.24815 C -0.16459 -0.24954 -0.16146 -0.25255 -0.16007 -0.25324 C -0.15868 -0.25417 -0.15556 -0.25509 -0.15556 -0.25486 C -0.15191 -0.25486 -0.14809 -0.25509 -0.14445 -0.25417 C -0.14184 -0.25347 -0.13698 -0.25023 -0.13698 -0.25 C -0.13472 -0.24723 -0.13351 -0.24445 -0.13091 -0.24214 C -0.13073 -0.24052 -0.13056 -0.2389 -0.13021 -0.23728 C -0.13004 -0.23636 -0.12952 -0.23312 -0.12952 -0.23428 C -0.12952 -0.23867 -0.13004 -0.23913 -0.1316 -0.24214 C -0.13143 -0.24792 -0.13212 -0.2537 -0.13091 -0.25925 C -0.13004 -0.26272 -0.13038 -0.25185 -0.13021 -0.24815 C -0.12969 -0.23937 -0.12986 -0.2352 -0.12865 -0.22734 C -0.1283 -0.2248 -0.12726 -0.21948 -0.12726 -0.21925 C -0.12622 -0.20491 -0.12518 -0.19566 -0.1257 -0.18062 C -0.12518 -0.22942 -0.14132 -0.25347 -0.11754 -0.24931 C -0.11354 -0.24561 -0.1125 -0.24353 -0.1092 -0.23937 C -0.10729 -0.22248 -0.10747 -0.20537 -0.10556 -0.18849 C -0.11198 -0.18641 -0.11146 -0.19357 -0.11233 -0.20051 C -0.11302 -0.22179 -0.11407 -0.24283 -0.11459 -0.26411 C -0.11459 -0.26619 -0.11337 -0.26018 -0.11302 -0.2581 C -0.1125 -0.25532 -0.11181 -0.24815 -0.11077 -0.2463 C -0.1099 -0.24492 -0.10834 -0.24492 -0.10712 -0.24422 C -0.09983 -0.24538 -0.09653 -0.25093 -0.08993 -0.25417 C -0.08698 -0.25555 -0.08403 -0.25602 -0.08091 -0.25717 C -0.06945 -0.25486 -0.0757 -0.24098 -0.07639 -0.22341 C -0.07726 -0.21046 -0.08733 -0.20884 -0.09445 -0.20745 C -0.09063 -0.20583 -0.09045 -0.20283 -0.08768 -0.19959 C -0.08559 -0.19704 -0.08108 -0.19542 -0.07882 -0.19357 C -0.06476 -0.1945 -0.06597 -0.19126 -0.06007 -0.20352 C -0.0592 -0.20745 -0.05799 -0.20999 -0.05625 -0.21346 C -0.05799 -0.21925 -0.05799 -0.2248 -0.06146 -0.22942 C -0.06198 -0.23104 -0.06216 -0.23289 -0.06302 -0.23428 C -0.06354 -0.2352 -0.06684 -0.23752 -0.06754 -0.23821 C -0.07014 -0.24098 -0.07014 -0.24376 -0.07361 -0.24515 C -0.07483 -0.24653 -0.07674 -0.24677 -0.07795 -0.24815 C -0.08195 -0.25232 -0.08403 -0.25879 -0.08698 -0.26411 C -0.0875 -0.26735 -0.08907 -0.27059 -0.08907 -0.27406 C -0.08907 -0.27521 -0.08802 -0.27221 -0.08768 -0.27105 C -0.08698 -0.26874 -0.08663 -0.26642 -0.08611 -0.26411 C -0.08403 -0.25394 -0.08507 -0.2581 -0.07952 -0.25023 C -0.07327 -0.25047 -0.06702 -0.25023 -0.06077 -0.25116 C -0.0599 -0.25139 -0.05938 -0.25278 -0.05851 -0.25324 C -0.05816 -0.25347 -0.05764 -0.25324 -0.05712 -0.25324 " pathEditMode="relative" rAng="0" ptsTypes="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85 -0.38055 C -0.11441 -0.37407 -0.11511 -0.36898 -0.1198 -0.36481 C -0.12119 -0.36666 -0.12431 -0.36782 -0.12396 -0.37037 C -0.1231 -0.37639 -0.12362 -0.37986 -0.1191 -0.38148 C -0.11233 -0.38079 -0.10556 -0.38102 -0.09895 -0.37963 C -0.0934 -0.37847 -0.09704 -0.36481 -0.09756 -0.35741 C -0.09895 -0.33889 -0.10504 -0.33842 -0.11771 -0.33704 C -0.12136 -0.33379 -0.12344 -0.33102 -0.12952 -0.33611 C -0.13091 -0.33727 -0.129 -0.34051 -0.12882 -0.34259 C -0.12553 -0.34236 -0.12223 -0.34259 -0.1191 -0.34166 C -0.11754 -0.3412 -0.11511 -0.33565 -0.11355 -0.33426 C -0.11146 -0.33009 -0.10747 -0.32106 -0.10452 -0.31852 C -0.10417 -0.31805 -0.09826 -0.31666 -0.09826 -0.31666 C -0.09427 -0.31134 -0.09444 -0.31504 -0.09062 -0.30741 C -0.0894 -0.30486 -0.08628 -0.3044 -0.08506 -0.30185 C -0.08472 -0.30092 -0.08645 -0.30254 -0.08715 -0.30278 C -0.09149 -0.3125 -0.09218 -0.32546 -0.09479 -0.33611 C -0.09548 -0.34676 -0.09739 -0.35393 -0.09895 -0.36389 C -0.09999 -0.37083 -0.09965 -0.37824 -0.10105 -0.38518 C -0.10191 -0.38981 -0.10348 -0.39375 -0.10452 -0.39815 C -0.10556 -0.40717 -0.10487 -0.40254 -0.1066 -0.41204 C -0.10695 -0.41412 -0.10938 -0.41458 -0.11077 -0.41574 C -0.11164 -0.41643 -0.11198 -0.41782 -0.11285 -0.41852 C -0.11459 -0.41967 -0.11667 -0.41967 -0.11841 -0.42037 C -0.1231 -0.42662 -0.12917 -0.42639 -0.13369 -0.43241 C -0.13386 -0.43333 -0.13455 -0.43611 -0.13438 -0.43518 C -0.13282 -0.42106 -0.13369 -0.41852 -0.12535 -0.41481 C -0.1231 -0.4118 -0.12136 -0.41157 -0.11841 -0.41018 C -0.10869 -0.41088 -0.10296 -0.41366 -0.09409 -0.41018 C -0.09461 -0.39583 -0.0927 -0.39537 -0.09826 -0.38796 C -0.10747 -0.38935 -0.11667 -0.39074 -0.12605 -0.39166 C -0.15 -0.39815 -0.1224 -0.39583 -0.11146 -0.39629 C -0.06823 -0.39491 -0.08819 -0.40555 -0.07813 -0.3787 C -0.07709 -0.37222 -0.07622 -0.36782 -0.07395 -0.36204 C -0.07518 -0.3412 -0.07171 -0.34907 -0.05313 -0.35092 C -0.0526 -0.36041 -0.05104 -0.38704 -0.04548 -0.39444 C -0.04496 -0.39676 -0.046 -0.40139 -0.04409 -0.40185 C -0.0394 -0.40278 -0.03489 -0.40046 -0.03021 -0.4 C -0.02466 -0.39954 -0.0191 -0.3993 -0.01355 -0.39907 C -0.00972 -0.39815 -0.00451 -0.4 -0.00312 -0.39444 C -0.00329 -0.39051 -0.00312 -0.38634 -0.00381 -0.38241 C -0.00451 -0.37916 -0.01685 -0.37523 -0.0184 -0.375 C -0.02136 -0.37407 -0.02448 -0.37315 -0.02744 -0.37222 C -0.03004 -0.36875 -0.03541 -0.3625 -0.03091 -0.35648 C -0.02899 -0.35393 -0.02587 -0.35532 -0.02327 -0.35463 C -0.02188 -0.35416 -0.0191 -0.35278 -0.0191 -0.35278 C -0.01528 -0.34884 -0.01303 -0.34514 -0.01145 -0.33889 C -0.0106 -0.33148 -0.00833 -0.32014 -0.0052 -0.31389 C -0.00503 -0.34097 -0.0059 -0.36829 -0.00451 -0.39537 C -0.00451 -0.39699 -0.00209 -0.39514 -0.00104 -0.39444 C 0.0007 -0.39305 0.00157 -0.39051 0.00313 -0.38889 C 0.00816 -0.3831 0.01268 -0.37847 0.01494 -0.36944 C 0.01511 -0.36736 0.01667 -0.34884 0.01494 -0.34629 C 0.01355 -0.34421 0.01077 -0.34699 0.00869 -0.34722 C 0.00886 -0.35208 0.0073 -0.35787 0.00938 -0.36204 C 0.0106 -0.36435 0.01407 -0.36296 0.01563 -0.36111 C 0.01718 -0.35949 0.0165 -0.35625 0.01702 -0.3537 C 0.01737 -0.35185 0.01476 -0.35555 0.01355 -0.35648 C 0.01198 -0.3706 0.00191 -0.38518 -0.00173 -0.4 C 0.00886 -0.40116 0.0632 -0.41528 0.04341 -0.38889 C 0.04202 -0.3831 0.04913 -0.38472 0.05244 -0.38426 C 0.05573 -0.38217 0.05712 -0.37893 0.06007 -0.37592 C 0.06112 -0.37199 0.06198 -0.36967 0.06424 -0.36666 C 0.06667 -0.35671 0.06718 -0.34467 0.06146 -0.33704 C 0.04513 -0.33842 0.0552 -0.33657 0.04757 -0.34352 C 0.04601 -0.35 0.04844 -0.35486 0.05174 -0.35926 C 0.05903 -0.35833 0.0606 -0.35833 0.06563 -0.35278 C 0.06718 -0.35116 0.0698 -0.34722 0.0698 -0.34722 C 0.07136 -0.3419 0.0731 -0.33819 0.07396 -0.33241 C 0.07431 -0.32662 0.07761 -0.30347 0.07605 -0.32685 C 0.07587 -0.34699 0.07605 -0.3669 0.07535 -0.38704 C 0.07535 -0.38889 0.0731 -0.39259 0.07188 -0.39352 C 0.07066 -0.39444 0.06632 -0.39537 0.06771 -0.39537 C 0.07327 -0.39583 0.07882 -0.39467 0.08438 -0.39444 C 0.08837 -0.3919 0.09237 -0.39097 0.09618 -0.38796 C 0.09913 -0.38819 0.10313 -0.38611 0.10521 -0.38889 C 0.10695 -0.3912 0.10504 -0.39583 0.10452 -0.39907 C 0.1033 -0.40671 0.10018 -0.41435 0.09896 -0.42222 C 0.0981 -0.42778 0.10035 -0.41111 0.10105 -0.40555 C 0.10139 -0.40301 0.10157 -0.40069 0.10174 -0.39815 C 0.10261 -0.38495 0.10435 -0.37245 0.10799 -0.36018 C 0.10851 -0.35139 0.10903 -0.34676 0.11007 -0.33889 C 0.1099 -0.3294 0.1099 -0.31967 0.10938 -0.31018 C 0.10938 -0.30926 0.10886 -0.31204 0.10869 -0.31296 C 0.10816 -0.31574 0.10782 -0.31852 0.1073 -0.32129 C 0.10591 -0.33055 0.10435 -0.33981 0.10313 -0.34907 C 0.10261 -0.35602 0.10226 -0.3618 0.10105 -0.36852 C 0.10122 -0.37384 0.10105 -0.37916 0.10174 -0.38426 C 0.10226 -0.3875 0.10608 -0.39004 0.10799 -0.39074 C 0.11476 -0.39329 0.12188 -0.39491 0.12882 -0.39629 C 0.13507 -0.39907 0.12518 -0.39467 0.13438 -0.39907 C 0.13577 -0.39977 0.13976 -0.40185 0.13855 -0.40092 C 0.13733 -0.4 0.13629 -0.39884 0.13507 -0.39815 C 0.13421 -0.39768 0.13316 -0.39745 0.1323 -0.39722 C 0.13212 -0.39629 0.13212 -0.39514 0.1316 -0.39444 C 0.13004 -0.39282 0.12605 -0.39074 0.12605 -0.39074 C 0.12431 -0.38379 0.12691 -0.38333 0.1316 -0.38241 C 0.13386 -0.38148 0.13629 -0.38055 0.13855 -0.37963 C 0.14306 -0.37361 0.1441 -0.36944 0.14688 -0.36204 C 0.14671 -0.35926 0.14705 -0.35625 0.14619 -0.3537 C 0.14584 -0.35254 0.14428 -0.35324 0.14341 -0.35278 C 0.13542 -0.34745 0.14306 -0.35 0.13507 -0.34815 C 0.13091 -0.34583 0.13021 -0.34467 0.12466 -0.34722 C 0.12379 -0.34768 0.12275 -0.3493 0.12327 -0.35 C 0.12379 -0.35069 0.12448 -0.34861 0.12535 -0.34815 C 0.12639 -0.34768 0.12761 -0.34745 0.12882 -0.34722 C 0.13264 -0.35046 0.13664 -0.34745 0.13924 -0.35278 C 0.13941 -0.35393 0.13994 -0.35532 0.13994 -0.35648 C 0.1415 -0.38264 0.13507 -0.37616 0.15591 -0.375 C 0.15678 -0.37245 0.15799 -0.37014 0.15869 -0.36759 C 0.15921 -0.36574 0.16007 -0.36204 0.16007 -0.36204 C 0.16181 -0.34653 0.15903 -0.3618 0.16285 -0.35278 C 0.16441 -0.34884 0.16459 -0.34398 0.16563 -0.33981 C 0.1658 -0.3368 0.16598 -0.33356 0.16632 -0.33055 C 0.16667 -0.32754 0.16893 -0.31898 0.16841 -0.31574 C 0.16823 -0.31458 0.16737 -0.31759 0.16702 -0.31852 C 0.16667 -0.31944 0.1665 -0.32037 0.16632 -0.32129 C 0.16598 -0.32731 0.16441 -0.33287 0.16424 -0.33889 C 0.16407 -0.34491 0.17188 -0.38889 0.15799 -0.39629 C 0.14757 -0.3956 0.11685 -0.39884 0.12674 -0.39444 C 0.13386 -0.3912 0.16702 -0.39375 0.18021 -0.39444 C 0.17136 -0.39537 0.16268 -0.39699 0.15382 -0.39907 C 0.15296 -0.39977 0.15157 -0.39977 0.15105 -0.40092 C 0.1507 -0.40208 0.15139 -0.40347 0.15174 -0.40463 C 0.154 -0.41065 0.15764 -0.41528 0.16077 -0.42037 C 0.16181 -0.42477 0.16303 -0.42824 0.16632 -0.42963 C 0.16823 -0.43356 0.16997 -0.43333 0.17257 -0.43611 C 0.17431 -0.43796 0.17587 -0.44051 0.17744 -0.44259 C 0.17796 -0.44329 0.17987 -0.44537 0.17952 -0.44444 C 0.17587 -0.43588 0.16858 -0.42893 0.16355 -0.42222 C 0.16216 -0.42037 0.15938 -0.41666 0.15938 -0.41666 C 0.15816 -0.41157 0.15521 -0.4118 0.15174 -0.41018 C 0.14705 -0.40393 0.14028 -0.39954 0.13369 -0.39815 C 0.12587 -0.39282 0.11771 -0.38704 0.10938 -0.38333 C 0.10521 -0.38148 0.10348 -0.3787 0.09896 -0.37778 C 0.08629 -0.36805 0.07171 -0.3618 0.05798 -0.35463 C 0.04879 -0.34977 0.0401 -0.34375 0.03091 -0.33889 C 0.02622 -0.33657 0.02223 -0.33241 0.01771 -0.32963 C 0.00782 -0.32338 -0.00399 -0.31875 -0.01424 -0.31296 C -0.03871 -0.2993 -0.02448 -0.3044 -0.03785 -0.3 C -0.0467 -0.29213 -0.05678 -0.28541 -0.06701 -0.28241 C -0.07552 -0.27477 -0.09079 -0.26666 -0.10105 -0.26389 C -0.11094 -0.25717 -0.12205 -0.25463 -0.1323 -0.24907 C -0.13803 -0.24606 -0.14358 -0.2419 -0.14966 -0.23981 C -0.15261 -0.23588 -0.15539 -0.23634 -0.15938 -0.23518 C -0.16476 -0.23148 -0.17049 -0.23055 -0.17605 -0.22778 C -0.17987 -0.22592 -0.18316 -0.22361 -0.18716 -0.22222 C -0.19098 -0.21713 -0.18768 -0.22037 -0.19549 -0.21852 C -0.1974 -0.21805 -0.20105 -0.21666 -0.20105 -0.21666 C -0.21823 -0.2169 -0.23525 -0.2162 -0.25244 -0.21759 C -0.25365 -0.21759 -0.25035 -0.21921 -0.24966 -0.22037 C -0.24914 -0.22129 -0.24914 -0.22291 -0.24896 -0.22407 C -0.25226 -0.22546 -0.25678 -0.22153 -0.26007 -0.21944 C -0.26181 -0.21227 -0.26268 -0.17477 -0.25382 -0.16574 C -0.2507 -0.15532 -0.24323 -0.15671 -0.23577 -0.15463 C -0.23907 -0.15162 -0.24237 -0.15393 -0.24619 -0.15463 C -0.24775 -0.16111 -0.24757 -0.16944 -0.25035 -0.175 C -0.25244 -0.1912 -0.25157 -0.18241 -0.25035 -0.21481 C -0.25018 -0.21875 -0.24619 -0.225 -0.24619 -0.225 C -0.24462 -0.23217 -0.24445 -0.23426 -0.23924 -0.23704 C -0.22535 -0.23634 -0.21129 -0.23819 -0.19757 -0.23518 C -0.18803 -0.2331 -0.21702 -0.23541 -0.22674 -0.23426 C -0.22761 -0.23426 -0.22761 -0.23241 -0.22813 -0.23148 C -0.23178 -0.20162 -0.23021 -0.20972 -0.22952 -0.15926 C -0.22136 -0.16018 -0.21337 -0.16204 -0.20521 -0.16389 C -0.20139 -0.16759 -0.19775 -0.16713 -0.19341 -0.16852 C -0.19428 -0.17199 -0.19532 -0.17477 -0.19688 -0.17778 C -0.2007 -0.15741 -0.19306 -0.16157 -0.21216 -0.16296 C -0.21598 -0.16389 -0.21667 -0.16574 -0.2198 -0.16852 C -0.22431 -0.17778 -0.22275 -0.18981 -0.22535 -0.2 C -0.22119 -0.21944 -0.22935 -0.18935 -0.20313 -0.20741 C -0.20035 -0.20926 -0.20452 -0.21551 -0.20521 -0.21944 C -0.20504 -0.21041 -0.20747 -0.20069 -0.20452 -0.19259 C -0.20296 -0.18842 -0.19757 -0.19074 -0.1941 -0.18981 C -0.1908 -0.18889 -0.18785 -0.18657 -0.18507 -0.18426 C -0.17205 -0.18541 -0.15955 -0.18565 -0.14688 -0.18981 C -0.1507 -0.1919 -0.15105 -0.19352 -0.15382 -0.19722 C -0.1533 -0.20764 -0.154 -0.21319 -0.14619 -0.21574 C -0.12535 -0.21435 -0.13542 -0.21782 -0.12744 -0.2037 C -0.12466 -0.21481 -0.13421 -0.21574 -0.13994 -0.21759 C -0.15625 -0.21574 -0.15608 -0.22176 -0.16007 -0.20833 C -0.16146 -0.19583 -0.16303 -0.18449 -0.15452 -0.17685 C -0.15278 -0.17338 -0.15157 -0.17315 -0.14896 -0.17129 C -0.14219 -0.1662 -0.14445 -0.1669 -0.13507 -0.16574 C -0.12431 -0.16643 -0.12066 -0.16227 -0.11841 -0.17407 C -0.11823 -0.17754 -0.11875 -0.18102 -0.11771 -0.18426 C -0.11737 -0.18541 -0.1158 -0.18449 -0.11494 -0.18518 C -0.11355 -0.18634 -0.11285 -0.18842 -0.11146 -0.18981 C -0.10643 -0.19491 -0.10174 -0.20347 -0.09548 -0.20555 C -0.09322 -0.20856 -0.09149 -0.20926 -0.08854 -0.21111 C -0.08576 -0.21666 -0.08524 -0.21782 -0.08438 -0.22407 C -0.0901 -0.22592 -0.08888 -0.22477 -0.0927 -0.22037 C -0.09409 -0.21875 -0.09618 -0.21829 -0.09756 -0.21666 C -0.10226 -0.21134 -0.10487 -0.20416 -0.10591 -0.19629 C -0.10417 -0.16342 -0.10834 -0.17361 -0.09548 -0.16204 C -0.08541 -0.16273 -0.08229 -0.15995 -0.07951 -0.17129 C -0.08021 -0.21366 -0.06996 -0.21944 -0.08993 -0.21666 C -0.08802 -0.21412 -0.08385 -0.21088 -0.0816 -0.20926 C -0.07951 -0.20764 -0.07466 -0.20648 -0.07466 -0.20648 C -0.06892 -0.20671 -0.06302 -0.20671 -0.05729 -0.20741 C -0.0559 -0.20764 -0.05313 -0.20926 -0.05313 -0.20926 C -0.04775 -0.20741 -0.04879 -0.20092 -0.04756 -0.19444 C -0.04809 -0.18217 -0.04739 -0.17731 -0.05104 -0.16759 C -0.05104 -0.16736 -0.05104 -0.15926 -0.05381 -0.16018 C -0.05451 -0.16041 -0.05417 -0.16204 -0.05451 -0.16296 C -0.05503 -0.16412 -0.0559 -0.16481 -0.05659 -0.16574 C -0.06006 -0.17963 -0.06789 -0.20717 -0.05313 -0.21111 C -0.0467 -0.21666 -0.0401 -0.21551 -0.03299 -0.21481 C -0.03195 -0.21065 -0.03021 -0.20671 -0.02882 -0.20278 C -0.02795 -0.19329 -0.02744 -0.18426 -0.02605 -0.175 C -0.02622 -0.17037 -0.02327 -0.16111 -0.02674 -0.16111 C -0.03021 -0.16111 -0.02882 -0.175 -0.02882 -0.175 C -0.0283 -0.1831 -0.0283 -0.1912 -0.02744 -0.19907 C -0.02622 -0.21041 -0.01164 -0.21134 -0.0059 -0.21296 C -0.00295 -0.20694 -0.00121 -0.19977 -0.00034 -0.19259 C -0.00086 -0.18518 -0.00069 -0.17778 -0.00173 -0.17037 C -0.00209 -0.16829 -0.00277 -0.17477 -0.00243 -0.17685 C -0.00225 -0.17801 -0.00156 -0.175 -0.00104 -0.17407 C 0.0007 -0.17129 0.00122 -0.16666 0.00382 -0.16574 C 0.00782 -0.16435 0.01563 -0.16111 0.01563 -0.16111 C 0.01718 -0.16134 0.01962 -0.16018 0.02049 -0.16204 C 0.02188 -0.16528 0.02083 -0.16944 0.02118 -0.17315 C 0.02171 -0.17754 0.02257 -0.18171 0.02327 -0.18611 C 0.02362 -0.19097 0.02378 -0.20046 0.02535 -0.20555 C 0.02622 -0.20833 0.02882 -0.21296 0.02882 -0.21296 C 0.03282 -0.19722 0.04132 -0.14745 0.02673 -0.16204 C 0.0257 -0.16713 0.02378 -0.17106 0.02257 -0.17592 C 0.02153 -0.18565 0.0158 -0.20833 0.02605 -0.21111 C 0.03888 -0.20926 0.04288 -0.21273 0.04827 -0.19815 C 0.04896 -0.19352 0.04879 -0.19143 0.05174 -0.18889 C 0.05157 -0.17986 0.05157 -0.17106 0.05105 -0.16204 C 0.05105 -0.16088 0.05035 -0.16458 0.05035 -0.16574 C 0.05035 -0.17523 0.04428 -0.20833 0.0566 -0.21481 C 0.06025 -0.21967 0.06407 -0.2162 0.06841 -0.21481 C 0.06945 -0.21065 0.07084 -0.21041 0.07396 -0.20926 C 0.07882 -0.20278 0.08004 -0.19699 0.0816 -0.18796 C 0.08334 -0.16412 0.08334 -0.175 0.0823 -0.15555 C 0.07674 -0.16041 0.07935 -0.17199 0.07744 -0.17963 C 0.07917 -0.20879 0.07501 -0.19051 0.11632 -0.18981 C 0.12066 -0.18981 0.12518 -0.19051 0.12952 -0.19074 C 0.13178 -0.19514 0.13143 -0.20023 0.13369 -0.20463 C 0.13143 -0.21713 0.13264 -0.21227 0.12466 -0.21759 C 0.11563 -0.2169 0.11355 -0.21666 0.1066 -0.21481 C 0.10608 -0.21366 0.10591 -0.21227 0.10521 -0.21111 C 0.10452 -0.20995 0.10296 -0.20972 0.10244 -0.20833 C 0.10174 -0.20671 0.10226 -0.20463 0.10174 -0.20278 C 0.10105 -0.20023 0.09948 -0.19815 0.09896 -0.19537 C 0.09879 -0.19421 0.09844 -0.19282 0.09827 -0.19166 C 0.09879 -0.18426 0.0974 -0.17083 0.10313 -0.16574 C 0.10799 -0.16597 0.11285 -0.16597 0.11771 -0.16666 C 0.11945 -0.1669 0.12084 -0.16875 0.12257 -0.16944 C 0.12396 -0.16991 0.12674 -0.17129 0.12674 -0.17129 C 0.12952 -0.17407 0.13108 -0.17569 0.13438 -0.17685 C 0.13872 -0.18541 0.13247 -0.19977 0.14132 -0.2037 C 0.14566 -0.20949 0.14705 -0.20717 0.15452 -0.20648 C 0.15626 -0.19954 0.1573 -0.19352 0.15799 -0.18611 C 0.15782 -0.17963 0.15955 -0.17245 0.1573 -0.16666 C 0.15573 -0.1625 0.15591 -0.17592 0.15591 -0.18055 C 0.15556 -0.20694 0.15035 -0.21088 0.16355 -0.21389 C 0.16789 -0.21342 0.17292 -0.21528 0.17674 -0.21204 C 0.17813 -0.21088 0.18039 -0.20069 0.18091 -0.19907 C 0.19323 -0.20995 0.19584 -0.21088 0.21285 -0.21389 C 0.2198 -0.21273 0.21945 -0.21319 0.21841 -0.20463 C 0.21771 -0.2118 0.21667 -0.2162 0.21285 -0.22129 C 0.20938 -0.22083 0.20556 -0.22176 0.20244 -0.21944 C 0.19862 -0.21666 0.1974 -0.21319 0.19341 -0.21111 C 0.19115 -0.20648 0.18994 -0.20046 0.18855 -0.19537 C 0.18924 -0.1868 0.18803 -0.17037 0.19619 -0.16759 C 0.204 -0.16134 0.21754 -0.15717 0.22327 -0.16852 C 0.22344 -0.17129 0.2231 -0.1743 0.22396 -0.17685 C 0.22744 -0.1868 0.2408 -0.18935 0.24757 -0.19166 C 0.25382 -0.19676 0.25782 -0.19861 0.26494 -0.2 C 0.26355 -0.22291 0.25903 -0.21296 0.23646 -0.21204 C 0.23282 -0.21088 0.23264 -0.20903 0.23091 -0.20463 C 0.23143 -0.17685 0.22605 -0.17037 0.23994 -0.16111 C 0.24428 -0.1618 0.24879 -0.16204 0.25313 -0.16296 C 0.25452 -0.16319 0.2573 -0.16481 0.2573 -0.16481 C 0.25886 -0.16643 0.26511 -0.17338 0.26632 -0.175 C 0.26771 -0.17685 0.2691 -0.1787 0.27049 -0.18055 C 0.27119 -0.18148 0.27257 -0.18333 0.27257 -0.18333 C 0.2731 -0.18842 0.27327 -0.19282 0.27535 -0.19722 C 0.27691 -0.21157 0.27691 -0.21319 0.27744 -0.23333 C 0.28056 -0.22916 0.28212 -0.22361 0.28577 -0.22037 C 0.28751 -0.21458 0.29167 -0.20231 0.2948 -0.19815 C 0.29532 -0.19583 0.29532 -0.19305 0.29619 -0.19074 C 0.29688 -0.18866 0.29844 -0.18727 0.29896 -0.18518 C 0.29914 -0.18426 0.29948 -0.18333 0.29966 -0.18241 C 0.29757 -0.15416 0.30191 -0.15162 0.28507 -0.14907 C 0.27761 -0.15116 0.27917 -0.14815 0.27744 -0.15278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26" dur="9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57290" y="1928802"/>
            <a:ext cx="6500858" cy="8084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228600">
              <a:srgbClr val="FFFF00">
                <a:alpha val="40000"/>
              </a:srgb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785786" y="2936090"/>
            <a:ext cx="7491606" cy="1084015"/>
            <a:chOff x="785786" y="2936090"/>
            <a:chExt cx="7491606" cy="1084015"/>
          </a:xfrm>
        </p:grpSpPr>
        <p:sp>
          <p:nvSpPr>
            <p:cNvPr id="13" name="Pentagon 12"/>
            <p:cNvSpPr/>
            <p:nvPr/>
          </p:nvSpPr>
          <p:spPr>
            <a:xfrm>
              <a:off x="785786" y="2936090"/>
              <a:ext cx="571505" cy="105304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Pentagon 13"/>
            <p:cNvSpPr/>
            <p:nvPr/>
          </p:nvSpPr>
          <p:spPr>
            <a:xfrm flipH="1">
              <a:off x="1367152" y="2967059"/>
              <a:ext cx="6910240" cy="1053046"/>
            </a:xfrm>
            <a:prstGeom prst="homePlate">
              <a:avLst>
                <a:gd name="adj" fmla="val 38235"/>
              </a:avLst>
            </a:prstGeom>
            <a:gradFill>
              <a:gsLst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57150"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785786" y="4058406"/>
            <a:ext cx="7500991" cy="1084015"/>
            <a:chOff x="785786" y="4058406"/>
            <a:chExt cx="7500991" cy="1084015"/>
          </a:xfrm>
        </p:grpSpPr>
        <p:sp>
          <p:nvSpPr>
            <p:cNvPr id="16" name="Pentagon 15"/>
            <p:cNvSpPr/>
            <p:nvPr/>
          </p:nvSpPr>
          <p:spPr>
            <a:xfrm>
              <a:off x="785786" y="4058406"/>
              <a:ext cx="590753" cy="105304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Pentagon 16"/>
            <p:cNvSpPr/>
            <p:nvPr/>
          </p:nvSpPr>
          <p:spPr>
            <a:xfrm flipH="1">
              <a:off x="1376537" y="4089375"/>
              <a:ext cx="6910240" cy="1053046"/>
            </a:xfrm>
            <a:prstGeom prst="homePlate">
              <a:avLst>
                <a:gd name="adj" fmla="val 38235"/>
              </a:avLst>
            </a:prstGeom>
            <a:gradFill>
              <a:gsLst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57150"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785786" y="5131067"/>
            <a:ext cx="7518573" cy="1084015"/>
            <a:chOff x="785786" y="5131067"/>
            <a:chExt cx="7518573" cy="1084015"/>
          </a:xfrm>
        </p:grpSpPr>
        <p:sp>
          <p:nvSpPr>
            <p:cNvPr id="19" name="Pentagon 18"/>
            <p:cNvSpPr/>
            <p:nvPr/>
          </p:nvSpPr>
          <p:spPr>
            <a:xfrm>
              <a:off x="785786" y="5131067"/>
              <a:ext cx="608335" cy="105304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Pentagon 19"/>
            <p:cNvSpPr/>
            <p:nvPr/>
          </p:nvSpPr>
          <p:spPr>
            <a:xfrm flipH="1">
              <a:off x="1394119" y="5162036"/>
              <a:ext cx="6910240" cy="1053046"/>
            </a:xfrm>
            <a:prstGeom prst="homePlate">
              <a:avLst>
                <a:gd name="adj" fmla="val 38235"/>
              </a:avLst>
            </a:prstGeom>
            <a:gradFill>
              <a:gsLst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57150"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3000364" y="928670"/>
            <a:ext cx="2851737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b="1" dirty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24320" y="3143248"/>
            <a:ext cx="56204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ই কমার্স কি ব্যাখ্যা করতে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1785918" y="4357694"/>
            <a:ext cx="6240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ই-কমার্সের ক্ষেত্রসমূহ ব্যাখ্যা করতে পারবে।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57356" y="5357826"/>
            <a:ext cx="6045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ই-কমার্সের বৈশিষ্ট্য ব্যাখ্যা করতে পারবে।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lc="http://schemas.openxmlformats.org/drawingml/2006/lockedCanvas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25" name="Rectangle 2"/>
            <p:cNvSpPr>
              <a:spLocks noChangeArrowheads="1"/>
            </p:cNvSpPr>
            <p:nvPr/>
          </p:nvSpPr>
          <p:spPr bwMode="auto">
            <a:xfrm>
              <a:off x="1071538" y="6429396"/>
              <a:ext cx="7215238" cy="40011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bn-BD" sz="2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সৌজন্যেঃ মোহাম্মদ আব্দুল মুকিত, প্রভাষক, তাজিয়া মুবাশ্বারিয়া আলিম মাদরাসা, নবিগঞ্জ।</a:t>
              </a:r>
              <a:endPara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1" y="1782537"/>
            <a:ext cx="728667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ইলেকট্রনিক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কমার্সকে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সংক্ষেপে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ই-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কমার্স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বলা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kumimoji="0" lang="hi-IN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rot="10800000" flipV="1">
            <a:off x="785786" y="2714620"/>
            <a:ext cx="7572428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আধুনিক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ডেটা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প্রসেসিং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কম্পিউটার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ভিত্তিক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নেটয়ার্ক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ব্যবস্থা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বিশেষ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ইন্টারনেটের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মাধ্যমে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ব্যাক্তি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প্রতিষ্ঠানের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ম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ধ্যে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পণ্য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সেবা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মার্কেটিং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ক্রয়-বিক্রয়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গ্রহন-বিলি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ব্যবসা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সংক্রান্ত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লেনদেন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ইত্যাদি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হচ্ছে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ই-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কমার্স</a:t>
            </a:r>
            <a:r>
              <a:rPr kumimoji="0" lang="hi-I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hi-I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6281" y="802171"/>
            <a:ext cx="3371436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ই-কমার্সের পরিচয়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lc="http://schemas.openxmlformats.org/drawingml/2006/lockedCanvas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1071538" y="6429396"/>
              <a:ext cx="7215238" cy="40011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bn-BD" sz="2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সৌজন্যেঃ মোহাম্মদ আব্দুল মুকিত, প্রভাষক, তাজিয়া মুবাশ্বারিয়া আলিম মাদরাসা, নবিগঞ্জ।</a:t>
              </a:r>
              <a:endPara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714348" y="857232"/>
          <a:ext cx="728667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86050" y="5786454"/>
            <a:ext cx="3286148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ই-কমার্সের বিভিন্ন ক্ষেত্র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lc="http://schemas.openxmlformats.org/drawingml/2006/lockedCanvas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1071538" y="6429396"/>
              <a:ext cx="7215238" cy="40011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bn-BD" sz="2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সৌজন্যেঃ মোহাম্মদ আব্দুল মুকিত, প্রভাষক, তাজিয়া মুবাশ্বারিয়া আলিম মাদরাসা, নবিগঞ্জ।</a:t>
              </a:r>
              <a:endPara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lc="http://schemas.openxmlformats.org/drawingml/2006/lockedCanvas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1071538" y="6429396"/>
              <a:ext cx="7215238" cy="40011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bn-BD" sz="2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সৌজন্যেঃ মোহাম্মদ আব্দুল মুকিত, প্রভাষক, তাজিয়া মুবাশ্বারিয়া আলিম মাদরাসা, নবিগঞ্জ।</a:t>
              </a:r>
              <a:endPara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438400" y="609600"/>
            <a:ext cx="3467616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কমার্সের বৈশিষ্ট্যঃ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910" y="1423088"/>
            <a:ext cx="7715304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কমার্স টেকনোলজি কয়েকটি বৈশিষ্টের ওপর ভিত্তি করে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প্রতিষ্ঠিত হয়েছে</a:t>
            </a:r>
            <a:r>
              <a:rPr lang="hi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বৈশিষ্ট্যগুলো হলো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232644"/>
            <a:ext cx="4386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 জায়গায় প্রবেশযোগ্যতা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1" y="3835377"/>
            <a:ext cx="3600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আন্তর্জাতিক মানসম্পন্ন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4438110"/>
            <a:ext cx="1912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মিথস্ক্রিয়া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1" y="5040843"/>
            <a:ext cx="3814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ব্যাক্তিগতভাবে যত্নশীলতা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5643578"/>
            <a:ext cx="7172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আন্তর্জাতিক সঠিক মূল্য ও সময় উপযোগিতা ইত্যাদি</a:t>
            </a:r>
            <a:r>
              <a:rPr lang="hi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629911"/>
            <a:ext cx="2188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সর্বব্যাপিতা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  <p:bldP spid="8" grpId="0"/>
      <p:bldP spid="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14348" y="4214818"/>
            <a:ext cx="7643866" cy="17543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বর্তমানে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প্রচলিত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নানাপ্রকার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ই-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কমার্স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আছে</a:t>
            </a:r>
            <a:r>
              <a:rPr kumimoji="0" lang="hi-IN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বিভিন্ন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সেবা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পণ্য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লেনদেনের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ওপর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bn-BD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ভি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ত্তি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ই-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কমার্স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বিভিন্ন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ধরনের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হয়ে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থাকে</a:t>
            </a:r>
            <a:r>
              <a:rPr kumimoji="0" lang="hi-IN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kumimoji="0" lang="en-US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যেমন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-</a:t>
            </a:r>
            <a:endParaRPr kumimoji="0" lang="en-US" sz="3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eo-services.png"/>
          <p:cNvPicPr>
            <a:picLocks noGrp="1" noChangeAspect="1"/>
          </p:cNvPicPr>
          <p:nvPr isPhoto="1"/>
        </p:nvPicPr>
        <p:blipFill>
          <a:blip r:embed="rId2">
            <a:lum/>
          </a:blip>
          <a:srcRect t="20833" b="19791"/>
          <a:stretch>
            <a:fillRect/>
          </a:stretch>
        </p:blipFill>
        <p:spPr>
          <a:xfrm>
            <a:off x="857224" y="650856"/>
            <a:ext cx="7429552" cy="34210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lc="http://schemas.openxmlformats.org/drawingml/2006/lockedCanvas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1071538" y="6429396"/>
              <a:ext cx="7215238" cy="40011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bn-BD" sz="2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সৌজন্যেঃ মোহাম্মদ আব্দুল মুকিত, প্রভাষক, তাজিয়া মুবাশ্বারিয়া আলিম মাদরাসা, নবিগঞ্জ।</a:t>
              </a:r>
              <a:endPara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3600" dirty="0" smtClean="0">
            <a:latin typeface="NikoshBAN" pitchFamily="2" charset="0"/>
            <a:cs typeface="NikoshBAN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1041</Words>
  <Application>Microsoft Office PowerPoint</Application>
  <PresentationFormat>On-screen Show (4:3)</PresentationFormat>
  <Paragraphs>129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 Laptop</dc:creator>
  <cp:lastModifiedBy>DOEL Laptop</cp:lastModifiedBy>
  <cp:revision>36</cp:revision>
  <dcterms:created xsi:type="dcterms:W3CDTF">2019-08-26T03:39:54Z</dcterms:created>
  <dcterms:modified xsi:type="dcterms:W3CDTF">2019-10-29T02:58:28Z</dcterms:modified>
</cp:coreProperties>
</file>