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AB6"/>
    <a:srgbClr val="FD759C"/>
    <a:srgbClr val="A998DA"/>
    <a:srgbClr val="E3F87A"/>
    <a:srgbClr val="FC83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1" autoAdjust="0"/>
    <p:restoredTop sz="9456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7F869-D828-4DF5-BC40-F15E3A0EC216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DC089-66C1-4E8E-8C09-B5ABB3A90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DC089-66C1-4E8E-8C09-B5ABB3A908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DC089-66C1-4E8E-8C09-B5ABB3A908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5562600" cy="1323439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usdfgyusdfgseu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600200"/>
            <a:ext cx="5715000" cy="5029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28600" y="457200"/>
            <a:ext cx="3581400" cy="2743200"/>
            <a:chOff x="228600" y="457200"/>
            <a:chExt cx="3581400" cy="2743200"/>
          </a:xfrm>
        </p:grpSpPr>
        <p:grpSp>
          <p:nvGrpSpPr>
            <p:cNvPr id="28" name="Group 27"/>
            <p:cNvGrpSpPr/>
            <p:nvPr/>
          </p:nvGrpSpPr>
          <p:grpSpPr>
            <a:xfrm>
              <a:off x="228600" y="516512"/>
              <a:ext cx="862376" cy="2683888"/>
              <a:chOff x="228600" y="516512"/>
              <a:chExt cx="862376" cy="2683888"/>
            </a:xfrm>
          </p:grpSpPr>
          <p:pic>
            <p:nvPicPr>
              <p:cNvPr id="2" name="Picture 1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28600" y="516512"/>
                <a:ext cx="821794" cy="1201077"/>
              </a:xfrm>
              <a:prstGeom prst="rect">
                <a:avLst/>
              </a:prstGeom>
            </p:spPr>
          </p:pic>
          <p:pic>
            <p:nvPicPr>
              <p:cNvPr id="6" name="Picture 5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69182" y="1999323"/>
                <a:ext cx="821794" cy="1201077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1080831" y="516512"/>
              <a:ext cx="862377" cy="2683888"/>
              <a:chOff x="1080831" y="516512"/>
              <a:chExt cx="862377" cy="2683888"/>
            </a:xfrm>
          </p:grpSpPr>
          <p:pic>
            <p:nvPicPr>
              <p:cNvPr id="3" name="Picture 2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80831" y="516512"/>
                <a:ext cx="821794" cy="1201077"/>
              </a:xfrm>
              <a:prstGeom prst="rect">
                <a:avLst/>
              </a:prstGeom>
            </p:spPr>
          </p:pic>
          <p:pic>
            <p:nvPicPr>
              <p:cNvPr id="7" name="Picture 6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121414" y="1999323"/>
                <a:ext cx="821794" cy="1201077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2014227" y="516512"/>
              <a:ext cx="862377" cy="2683888"/>
              <a:chOff x="2014227" y="516512"/>
              <a:chExt cx="862377" cy="2683888"/>
            </a:xfrm>
          </p:grpSpPr>
          <p:pic>
            <p:nvPicPr>
              <p:cNvPr id="4" name="Picture 3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14227" y="516512"/>
                <a:ext cx="821794" cy="1201077"/>
              </a:xfrm>
              <a:prstGeom prst="rect">
                <a:avLst/>
              </a:prstGeom>
            </p:spPr>
          </p:pic>
          <p:pic>
            <p:nvPicPr>
              <p:cNvPr id="8" name="Picture 7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54810" y="1999323"/>
                <a:ext cx="821794" cy="1201077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2947623" y="457200"/>
              <a:ext cx="862377" cy="2683888"/>
              <a:chOff x="2947623" y="457200"/>
              <a:chExt cx="862377" cy="2683888"/>
            </a:xfrm>
          </p:grpSpPr>
          <p:pic>
            <p:nvPicPr>
              <p:cNvPr id="5" name="Picture 4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47623" y="457200"/>
                <a:ext cx="821794" cy="1201077"/>
              </a:xfrm>
              <a:prstGeom prst="rect">
                <a:avLst/>
              </a:prstGeom>
            </p:spPr>
          </p:pic>
          <p:pic>
            <p:nvPicPr>
              <p:cNvPr id="9" name="Picture 8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88206" y="1940011"/>
                <a:ext cx="821794" cy="1201077"/>
              </a:xfrm>
              <a:prstGeom prst="rect">
                <a:avLst/>
              </a:prstGeom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609600" y="5410200"/>
            <a:ext cx="2209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572000"/>
            <a:ext cx="2209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6211669"/>
            <a:ext cx="2209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৮ 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410200" y="228600"/>
            <a:ext cx="2986047" cy="3539387"/>
            <a:chOff x="5410200" y="228600"/>
            <a:chExt cx="2986047" cy="3539387"/>
          </a:xfrm>
        </p:grpSpPr>
        <p:grpSp>
          <p:nvGrpSpPr>
            <p:cNvPr id="33" name="Group 32"/>
            <p:cNvGrpSpPr/>
            <p:nvPr/>
          </p:nvGrpSpPr>
          <p:grpSpPr>
            <a:xfrm>
              <a:off x="5410200" y="228600"/>
              <a:ext cx="972467" cy="2460230"/>
              <a:chOff x="5410200" y="228600"/>
              <a:chExt cx="972467" cy="2460230"/>
            </a:xfrm>
          </p:grpSpPr>
          <p:pic>
            <p:nvPicPr>
              <p:cNvPr id="15" name="Picture 14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410200" y="228600"/>
                <a:ext cx="926704" cy="1100987"/>
              </a:xfrm>
              <a:prstGeom prst="rect">
                <a:avLst/>
              </a:prstGeom>
            </p:spPr>
          </p:pic>
          <p:pic>
            <p:nvPicPr>
              <p:cNvPr id="19" name="Picture 18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455963" y="1587843"/>
                <a:ext cx="926704" cy="1100987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6371227" y="228600"/>
              <a:ext cx="972467" cy="2460230"/>
              <a:chOff x="6371227" y="228600"/>
              <a:chExt cx="972467" cy="2460230"/>
            </a:xfrm>
          </p:grpSpPr>
          <p:pic>
            <p:nvPicPr>
              <p:cNvPr id="16" name="Picture 15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71227" y="228600"/>
                <a:ext cx="926704" cy="1100987"/>
              </a:xfrm>
              <a:prstGeom prst="rect">
                <a:avLst/>
              </a:prstGeom>
            </p:spPr>
          </p:pic>
          <p:pic>
            <p:nvPicPr>
              <p:cNvPr id="20" name="Picture 19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416990" y="1587843"/>
                <a:ext cx="926704" cy="1100987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7423780" y="228600"/>
              <a:ext cx="972467" cy="2460230"/>
              <a:chOff x="7423780" y="228600"/>
              <a:chExt cx="972467" cy="2460230"/>
            </a:xfrm>
          </p:grpSpPr>
          <p:pic>
            <p:nvPicPr>
              <p:cNvPr id="17" name="Picture 16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423780" y="228600"/>
                <a:ext cx="926704" cy="1100987"/>
              </a:xfrm>
              <a:prstGeom prst="rect">
                <a:avLst/>
              </a:prstGeom>
            </p:spPr>
          </p:pic>
          <p:pic>
            <p:nvPicPr>
              <p:cNvPr id="21" name="Picture 20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469543" y="1587843"/>
                <a:ext cx="926704" cy="1100987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5454020" y="2667000"/>
              <a:ext cx="1887731" cy="1100987"/>
              <a:chOff x="5454020" y="2667000"/>
              <a:chExt cx="1887731" cy="1100987"/>
            </a:xfrm>
          </p:grpSpPr>
          <p:pic>
            <p:nvPicPr>
              <p:cNvPr id="23" name="Picture 22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454020" y="2667000"/>
                <a:ext cx="926704" cy="1100987"/>
              </a:xfrm>
              <a:prstGeom prst="rect">
                <a:avLst/>
              </a:prstGeom>
            </p:spPr>
          </p:pic>
          <p:pic>
            <p:nvPicPr>
              <p:cNvPr id="24" name="Picture 23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415047" y="2667000"/>
                <a:ext cx="926704" cy="1100987"/>
              </a:xfrm>
              <a:prstGeom prst="rect">
                <a:avLst/>
              </a:prstGeom>
            </p:spPr>
          </p:pic>
        </p:grpSp>
        <p:pic>
          <p:nvPicPr>
            <p:cNvPr id="25" name="Picture 24" descr="image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00" y="2667000"/>
              <a:ext cx="926704" cy="1100987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5257800" y="4495800"/>
            <a:ext cx="32004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5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ফুল ৯ টি 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5410200"/>
            <a:ext cx="3200400" cy="646331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5586663" y="304800"/>
            <a:ext cx="3207518" cy="2796259"/>
            <a:chOff x="5586663" y="304800"/>
            <a:chExt cx="3207518" cy="2796259"/>
          </a:xfrm>
        </p:grpSpPr>
        <p:grpSp>
          <p:nvGrpSpPr>
            <p:cNvPr id="46" name="Group 45"/>
            <p:cNvGrpSpPr/>
            <p:nvPr/>
          </p:nvGrpSpPr>
          <p:grpSpPr>
            <a:xfrm>
              <a:off x="5586663" y="304800"/>
              <a:ext cx="1613334" cy="967460"/>
              <a:chOff x="5586663" y="304800"/>
              <a:chExt cx="1613334" cy="967460"/>
            </a:xfrm>
          </p:grpSpPr>
          <p:pic>
            <p:nvPicPr>
              <p:cNvPr id="16" name="Picture 15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586663" y="362914"/>
                <a:ext cx="850231" cy="909346"/>
              </a:xfrm>
              <a:prstGeom prst="rect">
                <a:avLst/>
              </a:prstGeom>
            </p:spPr>
          </p:pic>
          <p:pic>
            <p:nvPicPr>
              <p:cNvPr id="17" name="Picture 16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30616" y="304800"/>
                <a:ext cx="869381" cy="929827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7127708" y="304800"/>
              <a:ext cx="1666473" cy="929827"/>
              <a:chOff x="7127708" y="304800"/>
              <a:chExt cx="1666473" cy="929827"/>
            </a:xfrm>
          </p:grpSpPr>
          <p:pic>
            <p:nvPicPr>
              <p:cNvPr id="18" name="Picture 17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127708" y="304800"/>
                <a:ext cx="869381" cy="929827"/>
              </a:xfrm>
              <a:prstGeom prst="rect">
                <a:avLst/>
              </a:prstGeom>
            </p:spPr>
          </p:pic>
          <p:pic>
            <p:nvPicPr>
              <p:cNvPr id="19" name="Picture 18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924800" y="304800"/>
                <a:ext cx="869381" cy="929827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5586663" y="1219200"/>
              <a:ext cx="1613334" cy="967460"/>
              <a:chOff x="5586663" y="1219200"/>
              <a:chExt cx="1613334" cy="967460"/>
            </a:xfrm>
          </p:grpSpPr>
          <p:pic>
            <p:nvPicPr>
              <p:cNvPr id="20" name="Picture 19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586663" y="1277314"/>
                <a:ext cx="850231" cy="909346"/>
              </a:xfrm>
              <a:prstGeom prst="rect">
                <a:avLst/>
              </a:prstGeom>
            </p:spPr>
          </p:pic>
          <p:pic>
            <p:nvPicPr>
              <p:cNvPr id="21" name="Picture 20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30616" y="1219200"/>
                <a:ext cx="869381" cy="929827"/>
              </a:xfrm>
              <a:prstGeom prst="rect">
                <a:avLst/>
              </a:prstGeom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7127708" y="1219200"/>
              <a:ext cx="1666473" cy="929827"/>
              <a:chOff x="7127708" y="1219200"/>
              <a:chExt cx="1666473" cy="929827"/>
            </a:xfrm>
          </p:grpSpPr>
          <p:pic>
            <p:nvPicPr>
              <p:cNvPr id="22" name="Picture 21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127708" y="1219200"/>
                <a:ext cx="869381" cy="929827"/>
              </a:xfrm>
              <a:prstGeom prst="rect">
                <a:avLst/>
              </a:prstGeom>
            </p:spPr>
          </p:pic>
          <p:pic>
            <p:nvPicPr>
              <p:cNvPr id="23" name="Picture 22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924800" y="1219200"/>
                <a:ext cx="869381" cy="929827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5586663" y="2133600"/>
              <a:ext cx="1613334" cy="967459"/>
              <a:chOff x="5586663" y="2133600"/>
              <a:chExt cx="1613334" cy="967459"/>
            </a:xfrm>
          </p:grpSpPr>
          <p:pic>
            <p:nvPicPr>
              <p:cNvPr id="24" name="Picture 23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586663" y="2191713"/>
                <a:ext cx="850231" cy="909346"/>
              </a:xfrm>
              <a:prstGeom prst="rect">
                <a:avLst/>
              </a:prstGeom>
            </p:spPr>
          </p:pic>
          <p:pic>
            <p:nvPicPr>
              <p:cNvPr id="25" name="Picture 24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30616" y="2133600"/>
                <a:ext cx="869381" cy="929827"/>
              </a:xfrm>
              <a:prstGeom prst="rect">
                <a:avLst/>
              </a:prstGeom>
            </p:spPr>
          </p:pic>
        </p:grpSp>
        <p:pic>
          <p:nvPicPr>
            <p:cNvPr id="26" name="Picture 25" descr="apple 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7708" y="2133600"/>
              <a:ext cx="869381" cy="92982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33400" y="4572000"/>
            <a:ext cx="2209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 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733800"/>
            <a:ext cx="2209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আপেল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410200"/>
            <a:ext cx="2209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১০ 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81600" y="3849469"/>
            <a:ext cx="3200400" cy="646331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5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আপেল ১১  টি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81600" y="4648200"/>
            <a:ext cx="3200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81000" y="381000"/>
            <a:ext cx="4038600" cy="2362200"/>
            <a:chOff x="381000" y="381000"/>
            <a:chExt cx="4038600" cy="2362200"/>
          </a:xfrm>
        </p:grpSpPr>
        <p:grpSp>
          <p:nvGrpSpPr>
            <p:cNvPr id="44" name="Group 43"/>
            <p:cNvGrpSpPr/>
            <p:nvPr/>
          </p:nvGrpSpPr>
          <p:grpSpPr>
            <a:xfrm>
              <a:off x="2719137" y="439114"/>
              <a:ext cx="869381" cy="2266453"/>
              <a:chOff x="2719137" y="439114"/>
              <a:chExt cx="869381" cy="2266453"/>
            </a:xfrm>
          </p:grpSpPr>
          <p:pic>
            <p:nvPicPr>
              <p:cNvPr id="5" name="Picture 4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719137" y="1775740"/>
                <a:ext cx="869381" cy="929827"/>
              </a:xfrm>
              <a:prstGeom prst="rect">
                <a:avLst/>
              </a:prstGeom>
            </p:spPr>
          </p:pic>
          <p:pic>
            <p:nvPicPr>
              <p:cNvPr id="10" name="Picture 9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719137" y="439114"/>
                <a:ext cx="869381" cy="929827"/>
              </a:xfrm>
              <a:prstGeom prst="rect">
                <a:avLst/>
              </a:prstGeom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3516228" y="381000"/>
              <a:ext cx="903372" cy="2302806"/>
              <a:chOff x="3516228" y="381000"/>
              <a:chExt cx="903372" cy="2302806"/>
            </a:xfrm>
          </p:grpSpPr>
          <p:pic>
            <p:nvPicPr>
              <p:cNvPr id="6" name="Picture 5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516228" y="1717626"/>
                <a:ext cx="903372" cy="966180"/>
              </a:xfrm>
              <a:prstGeom prst="rect">
                <a:avLst/>
              </a:prstGeom>
            </p:spPr>
          </p:pic>
          <p:pic>
            <p:nvPicPr>
              <p:cNvPr id="11" name="Picture 10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516228" y="381000"/>
                <a:ext cx="903372" cy="966180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381000" y="515313"/>
              <a:ext cx="909386" cy="2227887"/>
              <a:chOff x="381000" y="515313"/>
              <a:chExt cx="909386" cy="2227887"/>
            </a:xfrm>
          </p:grpSpPr>
          <p:pic>
            <p:nvPicPr>
              <p:cNvPr id="2" name="Picture 1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1000" y="1833854"/>
                <a:ext cx="850232" cy="909346"/>
              </a:xfrm>
              <a:prstGeom prst="rect">
                <a:avLst/>
              </a:prstGeom>
            </p:spPr>
          </p:pic>
          <p:pic>
            <p:nvPicPr>
              <p:cNvPr id="34" name="Picture 33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40155" y="515313"/>
                <a:ext cx="850231" cy="909346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1922045" y="457199"/>
              <a:ext cx="928536" cy="2248368"/>
              <a:chOff x="1922045" y="457199"/>
              <a:chExt cx="928536" cy="2248368"/>
            </a:xfrm>
          </p:grpSpPr>
          <p:pic>
            <p:nvPicPr>
              <p:cNvPr id="4" name="Picture 3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922045" y="1775740"/>
                <a:ext cx="869381" cy="929827"/>
              </a:xfrm>
              <a:prstGeom prst="rect">
                <a:avLst/>
              </a:prstGeom>
            </p:spPr>
          </p:pic>
          <p:pic>
            <p:nvPicPr>
              <p:cNvPr id="36" name="Picture 35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981200" y="457199"/>
                <a:ext cx="869381" cy="929827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1143000" y="457199"/>
              <a:ext cx="910489" cy="2280947"/>
              <a:chOff x="1143000" y="457199"/>
              <a:chExt cx="910489" cy="2280947"/>
            </a:xfrm>
          </p:grpSpPr>
          <p:pic>
            <p:nvPicPr>
              <p:cNvPr id="35" name="Picture 34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184108" y="457199"/>
                <a:ext cx="869381" cy="929827"/>
              </a:xfrm>
              <a:prstGeom prst="rect">
                <a:avLst/>
              </a:prstGeom>
            </p:spPr>
          </p:pic>
          <p:pic>
            <p:nvPicPr>
              <p:cNvPr id="33" name="Picture 32" descr="apple 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143000" y="1828800"/>
                <a:ext cx="850232" cy="90934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8600" y="228601"/>
            <a:ext cx="3962400" cy="3276599"/>
            <a:chOff x="228600" y="228600"/>
            <a:chExt cx="6781800" cy="4254909"/>
          </a:xfrm>
        </p:grpSpPr>
        <p:pic>
          <p:nvPicPr>
            <p:cNvPr id="2" name="Picture 1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914400" cy="2045109"/>
            </a:xfrm>
            <a:prstGeom prst="rect">
              <a:avLst/>
            </a:prstGeom>
          </p:spPr>
        </p:pic>
        <p:pic>
          <p:nvPicPr>
            <p:cNvPr id="3" name="Picture 2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228600"/>
              <a:ext cx="914400" cy="2045109"/>
            </a:xfrm>
            <a:prstGeom prst="rect">
              <a:avLst/>
            </a:prstGeom>
          </p:spPr>
        </p:pic>
        <p:pic>
          <p:nvPicPr>
            <p:cNvPr id="4" name="Picture 3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228600"/>
              <a:ext cx="914400" cy="2045109"/>
            </a:xfrm>
            <a:prstGeom prst="rect">
              <a:avLst/>
            </a:prstGeom>
          </p:spPr>
        </p:pic>
        <p:pic>
          <p:nvPicPr>
            <p:cNvPr id="5" name="Picture 4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228600"/>
              <a:ext cx="914400" cy="2045109"/>
            </a:xfrm>
            <a:prstGeom prst="rect">
              <a:avLst/>
            </a:prstGeom>
          </p:spPr>
        </p:pic>
        <p:pic>
          <p:nvPicPr>
            <p:cNvPr id="6" name="Picture 5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600" y="228600"/>
              <a:ext cx="914400" cy="2045109"/>
            </a:xfrm>
            <a:prstGeom prst="rect">
              <a:avLst/>
            </a:prstGeom>
          </p:spPr>
        </p:pic>
        <p:pic>
          <p:nvPicPr>
            <p:cNvPr id="7" name="Picture 6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800" y="228600"/>
              <a:ext cx="914400" cy="2045109"/>
            </a:xfrm>
            <a:prstGeom prst="rect">
              <a:avLst/>
            </a:prstGeom>
          </p:spPr>
        </p:pic>
        <p:pic>
          <p:nvPicPr>
            <p:cNvPr id="8" name="Picture 7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438400"/>
              <a:ext cx="914400" cy="2045109"/>
            </a:xfrm>
            <a:prstGeom prst="rect">
              <a:avLst/>
            </a:prstGeom>
          </p:spPr>
        </p:pic>
        <p:pic>
          <p:nvPicPr>
            <p:cNvPr id="9" name="Picture 8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2438400"/>
              <a:ext cx="914400" cy="2045109"/>
            </a:xfrm>
            <a:prstGeom prst="rect">
              <a:avLst/>
            </a:prstGeom>
          </p:spPr>
        </p:pic>
        <p:pic>
          <p:nvPicPr>
            <p:cNvPr id="10" name="Picture 9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2438400"/>
              <a:ext cx="914400" cy="2045109"/>
            </a:xfrm>
            <a:prstGeom prst="rect">
              <a:avLst/>
            </a:prstGeom>
          </p:spPr>
        </p:pic>
        <p:pic>
          <p:nvPicPr>
            <p:cNvPr id="11" name="Picture 10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2438400"/>
              <a:ext cx="914400" cy="2045109"/>
            </a:xfrm>
            <a:prstGeom prst="rect">
              <a:avLst/>
            </a:prstGeom>
          </p:spPr>
        </p:pic>
        <p:pic>
          <p:nvPicPr>
            <p:cNvPr id="12" name="Picture 11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800" y="2438400"/>
              <a:ext cx="914400" cy="2045109"/>
            </a:xfrm>
            <a:prstGeom prst="rect">
              <a:avLst/>
            </a:prstGeom>
          </p:spPr>
        </p:pic>
        <p:pic>
          <p:nvPicPr>
            <p:cNvPr id="13" name="Picture 12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2438400"/>
              <a:ext cx="914400" cy="204510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81000" y="5257800"/>
            <a:ext cx="2209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572000"/>
            <a:ext cx="2209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আনারস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6019800"/>
            <a:ext cx="2209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১২ 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00600" y="304800"/>
            <a:ext cx="4114800" cy="4625837"/>
            <a:chOff x="228600" y="228600"/>
            <a:chExt cx="6781800" cy="6300018"/>
          </a:xfrm>
        </p:grpSpPr>
        <p:pic>
          <p:nvPicPr>
            <p:cNvPr id="19" name="Picture 18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914400" cy="2045109"/>
            </a:xfrm>
            <a:prstGeom prst="rect">
              <a:avLst/>
            </a:prstGeom>
          </p:spPr>
        </p:pic>
        <p:pic>
          <p:nvPicPr>
            <p:cNvPr id="20" name="Picture 19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228600"/>
              <a:ext cx="914400" cy="2045109"/>
            </a:xfrm>
            <a:prstGeom prst="rect">
              <a:avLst/>
            </a:prstGeom>
          </p:spPr>
        </p:pic>
        <p:pic>
          <p:nvPicPr>
            <p:cNvPr id="21" name="Picture 20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228600"/>
              <a:ext cx="914400" cy="2045109"/>
            </a:xfrm>
            <a:prstGeom prst="rect">
              <a:avLst/>
            </a:prstGeom>
          </p:spPr>
        </p:pic>
        <p:pic>
          <p:nvPicPr>
            <p:cNvPr id="22" name="Picture 21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228600"/>
              <a:ext cx="914400" cy="2045109"/>
            </a:xfrm>
            <a:prstGeom prst="rect">
              <a:avLst/>
            </a:prstGeom>
          </p:spPr>
        </p:pic>
        <p:pic>
          <p:nvPicPr>
            <p:cNvPr id="23" name="Picture 22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600" y="228600"/>
              <a:ext cx="914400" cy="2045109"/>
            </a:xfrm>
            <a:prstGeom prst="rect">
              <a:avLst/>
            </a:prstGeom>
          </p:spPr>
        </p:pic>
        <p:pic>
          <p:nvPicPr>
            <p:cNvPr id="24" name="Picture 23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800" y="228600"/>
              <a:ext cx="914400" cy="2045109"/>
            </a:xfrm>
            <a:prstGeom prst="rect">
              <a:avLst/>
            </a:prstGeom>
          </p:spPr>
        </p:pic>
        <p:pic>
          <p:nvPicPr>
            <p:cNvPr id="25" name="Picture 24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438400"/>
              <a:ext cx="914400" cy="2045109"/>
            </a:xfrm>
            <a:prstGeom prst="rect">
              <a:avLst/>
            </a:prstGeom>
          </p:spPr>
        </p:pic>
        <p:pic>
          <p:nvPicPr>
            <p:cNvPr id="26" name="Picture 25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2438400"/>
              <a:ext cx="914400" cy="2045109"/>
            </a:xfrm>
            <a:prstGeom prst="rect">
              <a:avLst/>
            </a:prstGeom>
          </p:spPr>
        </p:pic>
        <p:pic>
          <p:nvPicPr>
            <p:cNvPr id="27" name="Picture 26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2438400"/>
              <a:ext cx="914400" cy="2045109"/>
            </a:xfrm>
            <a:prstGeom prst="rect">
              <a:avLst/>
            </a:prstGeom>
          </p:spPr>
        </p:pic>
        <p:pic>
          <p:nvPicPr>
            <p:cNvPr id="28" name="Picture 27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2438400"/>
              <a:ext cx="914400" cy="2045109"/>
            </a:xfrm>
            <a:prstGeom prst="rect">
              <a:avLst/>
            </a:prstGeom>
          </p:spPr>
        </p:pic>
        <p:pic>
          <p:nvPicPr>
            <p:cNvPr id="29" name="Picture 28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800" y="2438400"/>
              <a:ext cx="914400" cy="2045109"/>
            </a:xfrm>
            <a:prstGeom prst="rect">
              <a:avLst/>
            </a:prstGeom>
          </p:spPr>
        </p:pic>
        <p:pic>
          <p:nvPicPr>
            <p:cNvPr id="30" name="Picture 29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2438400"/>
              <a:ext cx="914400" cy="2045109"/>
            </a:xfrm>
            <a:prstGeom prst="rect">
              <a:avLst/>
            </a:prstGeom>
          </p:spPr>
        </p:pic>
        <p:pic>
          <p:nvPicPr>
            <p:cNvPr id="31" name="Picture 30" descr="pineapp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8322" y="4483509"/>
              <a:ext cx="914399" cy="2045109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4876800" y="5029200"/>
            <a:ext cx="3581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আনারস ১৩ টি</a:t>
            </a:r>
            <a:endParaRPr lang="en-US" sz="3600" dirty="0" smtClean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800" y="5867400"/>
            <a:ext cx="3581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2400" y="381001"/>
            <a:ext cx="4038600" cy="3581399"/>
            <a:chOff x="152400" y="381000"/>
            <a:chExt cx="5486400" cy="4750613"/>
          </a:xfrm>
        </p:grpSpPr>
        <p:pic>
          <p:nvPicPr>
            <p:cNvPr id="2" name="Picture 1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381000"/>
              <a:ext cx="1219200" cy="1016813"/>
            </a:xfrm>
            <a:prstGeom prst="rect">
              <a:avLst/>
            </a:prstGeom>
          </p:spPr>
        </p:pic>
        <p:pic>
          <p:nvPicPr>
            <p:cNvPr id="3" name="Picture 2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600200"/>
              <a:ext cx="1219200" cy="1016813"/>
            </a:xfrm>
            <a:prstGeom prst="rect">
              <a:avLst/>
            </a:prstGeom>
          </p:spPr>
        </p:pic>
        <p:pic>
          <p:nvPicPr>
            <p:cNvPr id="4" name="Picture 3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381000"/>
              <a:ext cx="1219200" cy="1016813"/>
            </a:xfrm>
            <a:prstGeom prst="rect">
              <a:avLst/>
            </a:prstGeom>
          </p:spPr>
        </p:pic>
        <p:pic>
          <p:nvPicPr>
            <p:cNvPr id="5" name="Picture 4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1600200"/>
              <a:ext cx="1219200" cy="1016813"/>
            </a:xfrm>
            <a:prstGeom prst="rect">
              <a:avLst/>
            </a:prstGeom>
          </p:spPr>
        </p:pic>
        <p:pic>
          <p:nvPicPr>
            <p:cNvPr id="6" name="Picture 5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381000"/>
              <a:ext cx="1219200" cy="1016813"/>
            </a:xfrm>
            <a:prstGeom prst="rect">
              <a:avLst/>
            </a:prstGeom>
          </p:spPr>
        </p:pic>
        <p:pic>
          <p:nvPicPr>
            <p:cNvPr id="7" name="Picture 6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1600200"/>
              <a:ext cx="1219200" cy="1016813"/>
            </a:xfrm>
            <a:prstGeom prst="rect">
              <a:avLst/>
            </a:prstGeom>
          </p:spPr>
        </p:pic>
        <p:pic>
          <p:nvPicPr>
            <p:cNvPr id="8" name="Picture 7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381000"/>
              <a:ext cx="1219200" cy="1016813"/>
            </a:xfrm>
            <a:prstGeom prst="rect">
              <a:avLst/>
            </a:prstGeom>
          </p:spPr>
        </p:pic>
        <p:pic>
          <p:nvPicPr>
            <p:cNvPr id="9" name="Picture 8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1600200"/>
              <a:ext cx="1219200" cy="1016813"/>
            </a:xfrm>
            <a:prstGeom prst="rect">
              <a:avLst/>
            </a:prstGeom>
          </p:spPr>
        </p:pic>
        <p:pic>
          <p:nvPicPr>
            <p:cNvPr id="14" name="Picture 13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819400"/>
              <a:ext cx="1219200" cy="1016813"/>
            </a:xfrm>
            <a:prstGeom prst="rect">
              <a:avLst/>
            </a:prstGeom>
          </p:spPr>
        </p:pic>
        <p:pic>
          <p:nvPicPr>
            <p:cNvPr id="15" name="Picture 14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4038600"/>
              <a:ext cx="1219200" cy="1016813"/>
            </a:xfrm>
            <a:prstGeom prst="rect">
              <a:avLst/>
            </a:prstGeom>
          </p:spPr>
        </p:pic>
        <p:pic>
          <p:nvPicPr>
            <p:cNvPr id="16" name="Picture 15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2895600"/>
              <a:ext cx="1219200" cy="1016813"/>
            </a:xfrm>
            <a:prstGeom prst="rect">
              <a:avLst/>
            </a:prstGeom>
          </p:spPr>
        </p:pic>
        <p:pic>
          <p:nvPicPr>
            <p:cNvPr id="17" name="Picture 16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4114800"/>
              <a:ext cx="1219200" cy="1016813"/>
            </a:xfrm>
            <a:prstGeom prst="rect">
              <a:avLst/>
            </a:prstGeom>
          </p:spPr>
        </p:pic>
        <p:pic>
          <p:nvPicPr>
            <p:cNvPr id="18" name="Picture 17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2895600"/>
              <a:ext cx="1219200" cy="1016813"/>
            </a:xfrm>
            <a:prstGeom prst="rect">
              <a:avLst/>
            </a:prstGeom>
          </p:spPr>
        </p:pic>
        <p:pic>
          <p:nvPicPr>
            <p:cNvPr id="19" name="Picture 18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2895600"/>
              <a:ext cx="1219200" cy="101681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52400" y="4953000"/>
            <a:ext cx="2209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4191000"/>
            <a:ext cx="2209800" cy="646331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5791200"/>
            <a:ext cx="2209800" cy="64633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১৪ 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76800" y="228600"/>
            <a:ext cx="4038600" cy="3585957"/>
            <a:chOff x="152400" y="381000"/>
            <a:chExt cx="5486400" cy="4756659"/>
          </a:xfrm>
        </p:grpSpPr>
        <p:pic>
          <p:nvPicPr>
            <p:cNvPr id="25" name="Picture 24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381000"/>
              <a:ext cx="1219200" cy="1016813"/>
            </a:xfrm>
            <a:prstGeom prst="rect">
              <a:avLst/>
            </a:prstGeom>
          </p:spPr>
        </p:pic>
        <p:pic>
          <p:nvPicPr>
            <p:cNvPr id="26" name="Picture 25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600200"/>
              <a:ext cx="1219200" cy="1016813"/>
            </a:xfrm>
            <a:prstGeom prst="rect">
              <a:avLst/>
            </a:prstGeom>
          </p:spPr>
        </p:pic>
        <p:pic>
          <p:nvPicPr>
            <p:cNvPr id="27" name="Picture 26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381000"/>
              <a:ext cx="1219200" cy="1016813"/>
            </a:xfrm>
            <a:prstGeom prst="rect">
              <a:avLst/>
            </a:prstGeom>
          </p:spPr>
        </p:pic>
        <p:pic>
          <p:nvPicPr>
            <p:cNvPr id="28" name="Picture 27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1600200"/>
              <a:ext cx="1219200" cy="1016813"/>
            </a:xfrm>
            <a:prstGeom prst="rect">
              <a:avLst/>
            </a:prstGeom>
          </p:spPr>
        </p:pic>
        <p:pic>
          <p:nvPicPr>
            <p:cNvPr id="29" name="Picture 28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381000"/>
              <a:ext cx="1219200" cy="1016813"/>
            </a:xfrm>
            <a:prstGeom prst="rect">
              <a:avLst/>
            </a:prstGeom>
          </p:spPr>
        </p:pic>
        <p:pic>
          <p:nvPicPr>
            <p:cNvPr id="30" name="Picture 29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1600200"/>
              <a:ext cx="1219200" cy="1016813"/>
            </a:xfrm>
            <a:prstGeom prst="rect">
              <a:avLst/>
            </a:prstGeom>
          </p:spPr>
        </p:pic>
        <p:pic>
          <p:nvPicPr>
            <p:cNvPr id="31" name="Picture 30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381000"/>
              <a:ext cx="1219200" cy="1016813"/>
            </a:xfrm>
            <a:prstGeom prst="rect">
              <a:avLst/>
            </a:prstGeom>
          </p:spPr>
        </p:pic>
        <p:pic>
          <p:nvPicPr>
            <p:cNvPr id="32" name="Picture 31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1600200"/>
              <a:ext cx="1219200" cy="1016813"/>
            </a:xfrm>
            <a:prstGeom prst="rect">
              <a:avLst/>
            </a:prstGeom>
          </p:spPr>
        </p:pic>
        <p:pic>
          <p:nvPicPr>
            <p:cNvPr id="33" name="Picture 32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819400"/>
              <a:ext cx="1219200" cy="1016813"/>
            </a:xfrm>
            <a:prstGeom prst="rect">
              <a:avLst/>
            </a:prstGeom>
          </p:spPr>
        </p:pic>
        <p:pic>
          <p:nvPicPr>
            <p:cNvPr id="34" name="Picture 33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4038600"/>
              <a:ext cx="1219200" cy="1016813"/>
            </a:xfrm>
            <a:prstGeom prst="rect">
              <a:avLst/>
            </a:prstGeom>
          </p:spPr>
        </p:pic>
        <p:pic>
          <p:nvPicPr>
            <p:cNvPr id="35" name="Picture 34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2895600"/>
              <a:ext cx="1219200" cy="1016813"/>
            </a:xfrm>
            <a:prstGeom prst="rect">
              <a:avLst/>
            </a:prstGeom>
          </p:spPr>
        </p:pic>
        <p:pic>
          <p:nvPicPr>
            <p:cNvPr id="36" name="Picture 35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4114800"/>
              <a:ext cx="1219200" cy="1016813"/>
            </a:xfrm>
            <a:prstGeom prst="rect">
              <a:avLst/>
            </a:prstGeom>
          </p:spPr>
        </p:pic>
        <p:pic>
          <p:nvPicPr>
            <p:cNvPr id="37" name="Picture 36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2895600"/>
              <a:ext cx="1219200" cy="1016813"/>
            </a:xfrm>
            <a:prstGeom prst="rect">
              <a:avLst/>
            </a:prstGeom>
          </p:spPr>
        </p:pic>
        <p:pic>
          <p:nvPicPr>
            <p:cNvPr id="38" name="Picture 37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2895600"/>
              <a:ext cx="1219200" cy="1016813"/>
            </a:xfrm>
            <a:prstGeom prst="rect">
              <a:avLst/>
            </a:prstGeom>
          </p:spPr>
        </p:pic>
        <p:pic>
          <p:nvPicPr>
            <p:cNvPr id="39" name="Picture 38" descr="bird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0875" y="4120846"/>
              <a:ext cx="1219200" cy="1016813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4953000" y="4267200"/>
            <a:ext cx="3581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পাখি ১৫ টি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53000" y="5105400"/>
            <a:ext cx="3657600" cy="646331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8600" y="0"/>
            <a:ext cx="4114800" cy="4114800"/>
            <a:chOff x="228600" y="0"/>
            <a:chExt cx="5334000" cy="5257800"/>
          </a:xfrm>
        </p:grpSpPr>
        <p:pic>
          <p:nvPicPr>
            <p:cNvPr id="2" name="Picture 1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3" name="Picture 2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4" name="Picture 3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5" name="Picture 4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9" name="Picture 8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10" name="Picture 9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371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11" name="Picture 10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1371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12" name="Picture 11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1371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13" name="Picture 12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6670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14" name="Picture 13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26670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15" name="Picture 14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0" y="26670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16" name="Picture 15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26670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17" name="Picture 16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4038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18" name="Picture 17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4038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19" name="Picture 18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0" y="4038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20" name="Picture 19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4038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304800" y="5181600"/>
            <a:ext cx="2209800" cy="646331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419600"/>
            <a:ext cx="2209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কমলা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5943600"/>
            <a:ext cx="2209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১৬ 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800600" y="0"/>
            <a:ext cx="4114800" cy="5221357"/>
            <a:chOff x="228600" y="0"/>
            <a:chExt cx="5334000" cy="6671734"/>
          </a:xfrm>
        </p:grpSpPr>
        <p:pic>
          <p:nvPicPr>
            <p:cNvPr id="26" name="Picture 25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27" name="Picture 26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28" name="Picture 27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29" name="Picture 28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30" name="Picture 29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371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31" name="Picture 30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371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32" name="Picture 31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1371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33" name="Picture 32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1371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34" name="Picture 33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6670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35" name="Picture 34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26670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36" name="Picture 35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0" y="26670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37" name="Picture 36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26670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38" name="Picture 37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4038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39" name="Picture 38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4038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40" name="Picture 39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0" y="4038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41" name="Picture 40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4038600"/>
              <a:ext cx="1219200" cy="1219200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pic>
          <p:nvPicPr>
            <p:cNvPr id="42" name="Picture 41" descr="ora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378" y="5452533"/>
              <a:ext cx="1219200" cy="1219201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</p:grpSp>
      <p:sp>
        <p:nvSpPr>
          <p:cNvPr id="43" name="TextBox 42"/>
          <p:cNvSpPr txBox="1"/>
          <p:nvPr/>
        </p:nvSpPr>
        <p:spPr>
          <a:xfrm>
            <a:off x="4876800" y="5334000"/>
            <a:ext cx="3581400" cy="646331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accent5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কমলা ১৭ টি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76800" y="6059269"/>
            <a:ext cx="3581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04800" y="5105400"/>
            <a:ext cx="2209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4343400"/>
            <a:ext cx="22098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4800" y="5867400"/>
            <a:ext cx="2209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১৮ 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00600" y="4840069"/>
            <a:ext cx="3581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ডিম ১৯ টি</a:t>
            </a:r>
            <a:endParaRPr lang="en-US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00600" y="5638800"/>
            <a:ext cx="3581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</a:t>
            </a:r>
            <a:endParaRPr lang="en-US" sz="3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76200" y="152400"/>
            <a:ext cx="4343400" cy="3810000"/>
            <a:chOff x="76200" y="152400"/>
            <a:chExt cx="4606113" cy="3889433"/>
          </a:xfrm>
        </p:grpSpPr>
        <p:pic>
          <p:nvPicPr>
            <p:cNvPr id="41" name="Picture 40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287" y="1524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20" name="Picture 119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524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21" name="Picture 120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1524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22" name="Picture 121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600" y="1524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23" name="Picture 122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0" y="1524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29" name="Picture 128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11430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30" name="Picture 129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713" y="11430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31" name="Picture 130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9113" y="11430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32" name="Picture 131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3513" y="11430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33" name="Picture 132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7913" y="11430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34" name="Picture 133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74" y="21336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35" name="Picture 134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2687" y="21336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36" name="Picture 135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087" y="21336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37" name="Picture 136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1487" y="21336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38" name="Picture 137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5887" y="21336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39" name="Picture 138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31242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40" name="Picture 139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31242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41" name="Picture 140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0" y="31242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</p:grpSp>
      <p:grpSp>
        <p:nvGrpSpPr>
          <p:cNvPr id="156" name="Group 155"/>
          <p:cNvGrpSpPr/>
          <p:nvPr/>
        </p:nvGrpSpPr>
        <p:grpSpPr>
          <a:xfrm>
            <a:off x="4800600" y="228600"/>
            <a:ext cx="3996513" cy="3505200"/>
            <a:chOff x="76200" y="152400"/>
            <a:chExt cx="4606113" cy="3889433"/>
          </a:xfrm>
        </p:grpSpPr>
        <p:pic>
          <p:nvPicPr>
            <p:cNvPr id="157" name="Picture 156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287" y="1524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58" name="Picture 157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524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59" name="Picture 158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1524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60" name="Picture 159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600" y="1524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61" name="Picture 160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0" y="1524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62" name="Picture 161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11430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63" name="Picture 162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713" y="11430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64" name="Picture 163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9113" y="11430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65" name="Picture 164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3513" y="11430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66" name="Picture 165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7913" y="11430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67" name="Picture 166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74" y="21336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68" name="Picture 167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2687" y="21336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69" name="Picture 168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087" y="21336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70" name="Picture 169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1487" y="21336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71" name="Picture 170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5887" y="21336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72" name="Picture 171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31242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73" name="Picture 172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31242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74" name="Picture 173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0" y="3124200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175" name="Picture 174" descr="eg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2453" y="3111751"/>
              <a:ext cx="872313" cy="917633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 animBg="1"/>
      <p:bldP spid="46" grpId="0" animBg="1"/>
      <p:bldP spid="69" grpId="0" animBg="1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228600" y="228600"/>
            <a:ext cx="5562600" cy="4038600"/>
            <a:chOff x="0" y="0"/>
            <a:chExt cx="6781800" cy="5413009"/>
          </a:xfrm>
        </p:grpSpPr>
        <p:pic>
          <p:nvPicPr>
            <p:cNvPr id="45" name="Picture 44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600" y="2743200"/>
              <a:ext cx="1143000" cy="1222009"/>
            </a:xfrm>
            <a:prstGeom prst="rect">
              <a:avLst/>
            </a:prstGeom>
          </p:spPr>
        </p:pic>
        <p:pic>
          <p:nvPicPr>
            <p:cNvPr id="46" name="Picture 45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4191000"/>
              <a:ext cx="1143000" cy="1222009"/>
            </a:xfrm>
            <a:prstGeom prst="rect">
              <a:avLst/>
            </a:prstGeom>
          </p:spPr>
        </p:pic>
        <p:pic>
          <p:nvPicPr>
            <p:cNvPr id="47" name="Picture 46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4191000"/>
              <a:ext cx="1143000" cy="1222009"/>
            </a:xfrm>
            <a:prstGeom prst="rect">
              <a:avLst/>
            </a:prstGeom>
          </p:spPr>
        </p:pic>
        <p:pic>
          <p:nvPicPr>
            <p:cNvPr id="48" name="Picture 47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600" y="4191000"/>
              <a:ext cx="1143000" cy="1222009"/>
            </a:xfrm>
            <a:prstGeom prst="rect">
              <a:avLst/>
            </a:prstGeom>
          </p:spPr>
        </p:pic>
        <p:pic>
          <p:nvPicPr>
            <p:cNvPr id="49" name="Picture 48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4191000"/>
              <a:ext cx="1143000" cy="1222009"/>
            </a:xfrm>
            <a:prstGeom prst="rect">
              <a:avLst/>
            </a:prstGeom>
          </p:spPr>
        </p:pic>
        <p:pic>
          <p:nvPicPr>
            <p:cNvPr id="50" name="Picture 49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4191000"/>
              <a:ext cx="1143000" cy="1222009"/>
            </a:xfrm>
            <a:prstGeom prst="rect">
              <a:avLst/>
            </a:prstGeom>
          </p:spPr>
        </p:pic>
        <p:pic>
          <p:nvPicPr>
            <p:cNvPr id="51" name="Picture 50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95400"/>
              <a:ext cx="1143000" cy="1222009"/>
            </a:xfrm>
            <a:prstGeom prst="rect">
              <a:avLst/>
            </a:prstGeom>
          </p:spPr>
        </p:pic>
        <p:pic>
          <p:nvPicPr>
            <p:cNvPr id="52" name="Picture 51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1295400"/>
              <a:ext cx="1143000" cy="1222009"/>
            </a:xfrm>
            <a:prstGeom prst="rect">
              <a:avLst/>
            </a:prstGeom>
          </p:spPr>
        </p:pic>
        <p:pic>
          <p:nvPicPr>
            <p:cNvPr id="53" name="Picture 52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1295400"/>
              <a:ext cx="1143000" cy="1222009"/>
            </a:xfrm>
            <a:prstGeom prst="rect">
              <a:avLst/>
            </a:prstGeom>
          </p:spPr>
        </p:pic>
        <p:pic>
          <p:nvPicPr>
            <p:cNvPr id="54" name="Picture 53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600" y="1295400"/>
              <a:ext cx="1143000" cy="1222009"/>
            </a:xfrm>
            <a:prstGeom prst="rect">
              <a:avLst/>
            </a:prstGeom>
          </p:spPr>
        </p:pic>
        <p:pic>
          <p:nvPicPr>
            <p:cNvPr id="55" name="Picture 54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0200" y="1295400"/>
              <a:ext cx="1143000" cy="1222009"/>
            </a:xfrm>
            <a:prstGeom prst="rect">
              <a:avLst/>
            </a:prstGeom>
          </p:spPr>
        </p:pic>
        <p:pic>
          <p:nvPicPr>
            <p:cNvPr id="56" name="Picture 55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43000" cy="1222009"/>
            </a:xfrm>
            <a:prstGeom prst="rect">
              <a:avLst/>
            </a:prstGeom>
          </p:spPr>
        </p:pic>
        <p:pic>
          <p:nvPicPr>
            <p:cNvPr id="57" name="Picture 56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0"/>
              <a:ext cx="1143000" cy="1222009"/>
            </a:xfrm>
            <a:prstGeom prst="rect">
              <a:avLst/>
            </a:prstGeom>
          </p:spPr>
        </p:pic>
        <p:pic>
          <p:nvPicPr>
            <p:cNvPr id="58" name="Picture 57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0"/>
              <a:ext cx="1143000" cy="1222009"/>
            </a:xfrm>
            <a:prstGeom prst="rect">
              <a:avLst/>
            </a:prstGeom>
          </p:spPr>
        </p:pic>
        <p:pic>
          <p:nvPicPr>
            <p:cNvPr id="59" name="Picture 58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600" y="0"/>
              <a:ext cx="1143000" cy="1222009"/>
            </a:xfrm>
            <a:prstGeom prst="rect">
              <a:avLst/>
            </a:prstGeom>
          </p:spPr>
        </p:pic>
        <p:pic>
          <p:nvPicPr>
            <p:cNvPr id="60" name="Picture 59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0200" y="0"/>
              <a:ext cx="1143000" cy="1222009"/>
            </a:xfrm>
            <a:prstGeom prst="rect">
              <a:avLst/>
            </a:prstGeom>
          </p:spPr>
        </p:pic>
        <p:pic>
          <p:nvPicPr>
            <p:cNvPr id="61" name="Picture 60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514600"/>
              <a:ext cx="1143000" cy="1222009"/>
            </a:xfrm>
            <a:prstGeom prst="rect">
              <a:avLst/>
            </a:prstGeom>
          </p:spPr>
        </p:pic>
        <p:pic>
          <p:nvPicPr>
            <p:cNvPr id="62" name="Picture 61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2514600"/>
              <a:ext cx="1143000" cy="1222009"/>
            </a:xfrm>
            <a:prstGeom prst="rect">
              <a:avLst/>
            </a:prstGeom>
          </p:spPr>
        </p:pic>
        <p:pic>
          <p:nvPicPr>
            <p:cNvPr id="63" name="Picture 62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0" y="2514600"/>
              <a:ext cx="1143000" cy="1222009"/>
            </a:xfrm>
            <a:prstGeom prst="rect">
              <a:avLst/>
            </a:prstGeom>
          </p:spPr>
        </p:pic>
        <p:pic>
          <p:nvPicPr>
            <p:cNvPr id="64" name="Picture 63" descr="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0" y="2514600"/>
              <a:ext cx="1143000" cy="1222009"/>
            </a:xfrm>
            <a:prstGeom prst="rect">
              <a:avLst/>
            </a:prstGeom>
          </p:spPr>
        </p:pic>
      </p:grpSp>
      <p:sp>
        <p:nvSpPr>
          <p:cNvPr id="66" name="TextBox 65"/>
          <p:cNvSpPr txBox="1"/>
          <p:nvPr/>
        </p:nvSpPr>
        <p:spPr>
          <a:xfrm>
            <a:off x="6629400" y="1676400"/>
            <a:ext cx="2209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১০ 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4800" y="5791200"/>
            <a:ext cx="2209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২০ 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4800" y="5029200"/>
            <a:ext cx="2209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মুরগী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7471"/>
            <a:ext cx="8001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এসো আমরা জোড় ও বিজোড় নিয়ে একটি মজার খেলা খেলি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2667000"/>
          <a:ext cx="7010400" cy="30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80"/>
                <a:gridCol w="1402080"/>
                <a:gridCol w="1402080"/>
                <a:gridCol w="1402080"/>
                <a:gridCol w="1402080"/>
              </a:tblGrid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6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36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১৬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" y="1487269"/>
            <a:ext cx="8001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আমরা জোড় সংখ্যা গুলোকে গোল দাগ দেব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38400" y="2667000"/>
            <a:ext cx="838200" cy="76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81600" y="2667000"/>
            <a:ext cx="8382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86200" y="3429000"/>
            <a:ext cx="838200" cy="762000"/>
          </a:xfrm>
          <a:prstGeom prst="ellipse">
            <a:avLst/>
          </a:prstGeom>
          <a:solidFill>
            <a:srgbClr val="FC83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" y="5029200"/>
            <a:ext cx="838200" cy="762000"/>
          </a:xfrm>
          <a:prstGeom prst="ellipse">
            <a:avLst/>
          </a:prstGeom>
          <a:solidFill>
            <a:srgbClr val="E3F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29400" y="5029200"/>
            <a:ext cx="838200" cy="762000"/>
          </a:xfrm>
          <a:prstGeom prst="ellipse">
            <a:avLst/>
          </a:prstGeom>
          <a:solidFill>
            <a:srgbClr val="FD7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10000" y="5029200"/>
            <a:ext cx="838200" cy="762000"/>
          </a:xfrm>
          <a:prstGeom prst="ellipse">
            <a:avLst/>
          </a:prstGeom>
          <a:solidFill>
            <a:srgbClr val="A99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438400" y="4267200"/>
            <a:ext cx="838200" cy="76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257800" y="4267200"/>
            <a:ext cx="8382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629400" y="3429000"/>
            <a:ext cx="838200" cy="762000"/>
          </a:xfrm>
          <a:prstGeom prst="ellipse">
            <a:avLst/>
          </a:prstGeom>
          <a:solidFill>
            <a:srgbClr val="BCE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90600" y="3429000"/>
            <a:ext cx="8382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7315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1828800"/>
            <a:ext cx="2362200" cy="762000"/>
            <a:chOff x="740434" y="1295401"/>
            <a:chExt cx="2633933" cy="1143000"/>
          </a:xfrm>
        </p:grpSpPr>
        <p:pic>
          <p:nvPicPr>
            <p:cNvPr id="5" name="Picture 4" descr="bal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434" y="1295401"/>
              <a:ext cx="1164566" cy="1143000"/>
            </a:xfrm>
            <a:prstGeom prst="rect">
              <a:avLst/>
            </a:prstGeom>
          </p:spPr>
        </p:pic>
        <p:pic>
          <p:nvPicPr>
            <p:cNvPr id="6" name="Picture 5" descr="bal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1" y="1295401"/>
              <a:ext cx="1164566" cy="114299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419600" y="1905000"/>
            <a:ext cx="2133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914401"/>
            <a:ext cx="3276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১.এখানে বল কয়টি?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905001"/>
            <a:ext cx="2057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বিজোড়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667000"/>
            <a:ext cx="4038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২.এখানে চেয়ার কয়টি?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1000" y="3505200"/>
            <a:ext cx="3352800" cy="1322502"/>
            <a:chOff x="304800" y="3810000"/>
            <a:chExt cx="3352800" cy="1322502"/>
          </a:xfrm>
        </p:grpSpPr>
        <p:pic>
          <p:nvPicPr>
            <p:cNvPr id="12" name="Picture 11" descr="chai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810000"/>
              <a:ext cx="990600" cy="1322502"/>
            </a:xfrm>
            <a:prstGeom prst="rect">
              <a:avLst/>
            </a:prstGeom>
          </p:spPr>
        </p:pic>
        <p:pic>
          <p:nvPicPr>
            <p:cNvPr id="13" name="Picture 12" descr="chai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3810000"/>
              <a:ext cx="990600" cy="1322502"/>
            </a:xfrm>
            <a:prstGeom prst="rect">
              <a:avLst/>
            </a:prstGeom>
          </p:spPr>
        </p:pic>
        <p:pic>
          <p:nvPicPr>
            <p:cNvPr id="14" name="Picture 13" descr="chai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3810000"/>
              <a:ext cx="990600" cy="132250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553200" y="3657600"/>
            <a:ext cx="2209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3657600"/>
            <a:ext cx="2209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বিজোড়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5486400"/>
            <a:ext cx="4572000" cy="1143000"/>
            <a:chOff x="0" y="5486400"/>
            <a:chExt cx="4572000" cy="1143000"/>
          </a:xfrm>
        </p:grpSpPr>
        <p:pic>
          <p:nvPicPr>
            <p:cNvPr id="20" name="Picture 19" descr="pe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486400"/>
              <a:ext cx="1143000" cy="1143000"/>
            </a:xfrm>
            <a:prstGeom prst="rect">
              <a:avLst/>
            </a:prstGeom>
          </p:spPr>
        </p:pic>
        <p:pic>
          <p:nvPicPr>
            <p:cNvPr id="21" name="Picture 20" descr="pe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0" y="5486400"/>
              <a:ext cx="1143000" cy="1143000"/>
            </a:xfrm>
            <a:prstGeom prst="rect">
              <a:avLst/>
            </a:prstGeom>
          </p:spPr>
        </p:pic>
        <p:pic>
          <p:nvPicPr>
            <p:cNvPr id="22" name="Picture 21" descr="pe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9000" y="5486400"/>
              <a:ext cx="1143000" cy="1143000"/>
            </a:xfrm>
            <a:prstGeom prst="rect">
              <a:avLst/>
            </a:prstGeom>
          </p:spPr>
        </p:pic>
        <p:pic>
          <p:nvPicPr>
            <p:cNvPr id="23" name="Picture 22" descr="pe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5486400"/>
              <a:ext cx="1143000" cy="11430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495800" y="5486400"/>
            <a:ext cx="2209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0" y="5486400"/>
            <a:ext cx="2209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বিজোড়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4724400"/>
            <a:ext cx="4038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৩.এখানে কলম কয়টি?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0" grpId="1" animBg="1"/>
      <p:bldP spid="11" grpId="0" animBg="1"/>
      <p:bldP spid="15" grpId="0" animBg="1"/>
      <p:bldP spid="15" grpId="1" animBg="1"/>
      <p:bldP spid="16" grpId="0" animBg="1"/>
      <p:bldP spid="26" grpId="0" animBg="1"/>
      <p:bldP spid="27" grpId="0" animBg="1"/>
      <p:bldP spid="27" grpId="1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7315200" cy="646331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একজোড়া সমান কতটি?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2667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 ২ 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6705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৫. ১৩ সংখ্যাটি জোড় না বিজোড়?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43200"/>
            <a:ext cx="2667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 বিজোড়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81400"/>
            <a:ext cx="73152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৬. জোড় সংখ্যাগুলো আলাদা কর?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২, ৩, ৫, ৬,  ৮ , ১০, ১২, ১৩, ১৪, ১৫, ১৭, ১৮,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181600"/>
            <a:ext cx="6629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উত্তরঃ২, ৬, ৮, ১০, ১২, ১৪, ১৮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0"/>
            <a:ext cx="6553200" cy="830997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2590800"/>
            <a:ext cx="6477000" cy="3200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তাহমিনা আক্তার</a:t>
            </a:r>
          </a:p>
          <a:p>
            <a:pPr algn="ctr"/>
            <a:r>
              <a:rPr lang="bn-BD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প্রধান শিক্ষক </a:t>
            </a:r>
          </a:p>
          <a:p>
            <a:pPr algn="ctr"/>
            <a:r>
              <a:rPr lang="bn-BD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বাদে ভূকশিমইল সরকারি প্রাথমিক বিদ্যালয় </a:t>
            </a:r>
          </a:p>
          <a:p>
            <a:pPr algn="ctr"/>
            <a:r>
              <a:rPr lang="bn-BD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কুলাউড়া,মৌলভীবাজার </a:t>
            </a:r>
            <a:endParaRPr lang="en-US" sz="3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n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 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6096000" cy="537314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0" y="1066800"/>
            <a:ext cx="73914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isometricOffAxis2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81400"/>
            <a:ext cx="662940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শ্রেণীঃদ্বিতীয়</a:t>
            </a:r>
          </a:p>
          <a:p>
            <a:pPr algn="ctr"/>
            <a:r>
              <a:rPr lang="bn-IN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বিষয়ঃগণিত</a:t>
            </a:r>
          </a:p>
          <a:p>
            <a:pPr algn="ctr"/>
            <a:r>
              <a:rPr lang="bn-IN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পাঠ শিরোনামঃজোড় ও বিজোড় সংখ্যা</a:t>
            </a:r>
          </a:p>
          <a:p>
            <a:pPr algn="ctr"/>
            <a:r>
              <a:rPr lang="bn-IN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1-20 </a:t>
            </a:r>
            <a:r>
              <a:rPr lang="bn-IN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পর্যন্ত জোড় ও বিজোড় ধারণা</a:t>
            </a:r>
          </a:p>
          <a:p>
            <a:pPr algn="ctr"/>
            <a:r>
              <a:rPr lang="bn-IN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সময়ঃ৪০ মিনিট</a:t>
            </a:r>
            <a:endParaRPr lang="en-US" sz="36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28600"/>
            <a:ext cx="5486400" cy="186204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0"/>
            <a:ext cx="85344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3.5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 ও বিজোড় সংখ্যা সনাক্ত করতে ও লিখতে পারবে।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62400" y="2133600"/>
            <a:ext cx="1371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33400"/>
            <a:ext cx="71628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এসো আমরা একটি ভিডিও গান দেখি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4200" y="2819401"/>
          <a:ext cx="3124199" cy="2514600"/>
        </p:xfrm>
        <a:graphic>
          <a:graphicData uri="http://schemas.openxmlformats.org/presentationml/2006/ole">
            <p:oleObj spid="_x0000_s1026" name="Packager Shell Object" showAsIcon="1" r:id="rId3" imgW="914400" imgH="7923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3152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191000"/>
            <a:ext cx="7315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পাঠের শিরোনামঃ জোড় ও বিজোড় সংখ্যা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86200" y="1752600"/>
            <a:ext cx="1752600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71271"/>
            <a:ext cx="86868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এ</a:t>
            </a:r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সো</a:t>
            </a:r>
            <a:r>
              <a:rPr lang="en-US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আ</a:t>
            </a:r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দেখি এবং জোড় বিজোড় সংখ্যা চিহ্নিত করি</a:t>
            </a:r>
            <a:endParaRPr lang="en-US" sz="44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791200"/>
            <a:ext cx="2438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জোড়া</a:t>
            </a:r>
            <a:endParaRPr lang="en-US" sz="48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2057400"/>
            <a:ext cx="3810000" cy="1752600"/>
            <a:chOff x="1676400" y="1066800"/>
            <a:chExt cx="4495800" cy="1654629"/>
          </a:xfrm>
        </p:grpSpPr>
        <p:pic>
          <p:nvPicPr>
            <p:cNvPr id="2" name="Picture 1" descr="box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066800"/>
              <a:ext cx="2438400" cy="1654629"/>
            </a:xfrm>
            <a:prstGeom prst="rect">
              <a:avLst/>
            </a:prstGeom>
            <a:ln w="6350">
              <a:noFill/>
            </a:ln>
          </p:spPr>
        </p:pic>
        <p:pic>
          <p:nvPicPr>
            <p:cNvPr id="6" name="Picture 5" descr="box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1066800"/>
              <a:ext cx="2438400" cy="1654629"/>
            </a:xfrm>
            <a:prstGeom prst="rect">
              <a:avLst/>
            </a:prstGeom>
            <a:ln w="6350">
              <a:noFill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609600" y="5029200"/>
            <a:ext cx="2438400" cy="646331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3600" dirty="0" smtClean="0">
                <a:ln w="18415" cmpd="sng">
                  <a:solidFill>
                    <a:srgbClr val="00B05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 </a:t>
            </a:r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0" y="1828800"/>
            <a:ext cx="3657600" cy="3319198"/>
            <a:chOff x="1676400" y="1066800"/>
            <a:chExt cx="3996267" cy="2402467"/>
          </a:xfrm>
        </p:grpSpPr>
        <p:pic>
          <p:nvPicPr>
            <p:cNvPr id="10" name="Picture 9" descr="box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066800"/>
              <a:ext cx="1998133" cy="1355877"/>
            </a:xfrm>
            <a:prstGeom prst="rect">
              <a:avLst/>
            </a:prstGeom>
            <a:ln w="6350">
              <a:noFill/>
            </a:ln>
          </p:spPr>
        </p:pic>
        <p:pic>
          <p:nvPicPr>
            <p:cNvPr id="11" name="Picture 10" descr="box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1066800"/>
              <a:ext cx="1938867" cy="1315660"/>
            </a:xfrm>
            <a:prstGeom prst="rect">
              <a:avLst/>
            </a:prstGeom>
            <a:ln w="6350">
              <a:noFill/>
            </a:ln>
          </p:spPr>
        </p:pic>
        <p:pic>
          <p:nvPicPr>
            <p:cNvPr id="12" name="Picture 11" descr="box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8722" y="2169886"/>
              <a:ext cx="1914878" cy="1299381"/>
            </a:xfrm>
            <a:prstGeom prst="rect">
              <a:avLst/>
            </a:prstGeom>
            <a:ln w="6350">
              <a:noFill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4953000" y="5105400"/>
            <a:ext cx="3200400" cy="646331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বাক্স ৩ টি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5867400"/>
            <a:ext cx="3200400" cy="646331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410200"/>
            <a:ext cx="2438400" cy="646331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 </a:t>
            </a:r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2438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চকোলেট</a:t>
            </a:r>
            <a:endParaRPr lang="en-US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457200"/>
            <a:ext cx="3733800" cy="3048000"/>
            <a:chOff x="533400" y="228600"/>
            <a:chExt cx="4648200" cy="4800600"/>
          </a:xfrm>
        </p:grpSpPr>
        <p:pic>
          <p:nvPicPr>
            <p:cNvPr id="11" name="Picture 10" descr="chocola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228600"/>
              <a:ext cx="2133600" cy="2133600"/>
            </a:xfrm>
            <a:prstGeom prst="rect">
              <a:avLst/>
            </a:prstGeom>
          </p:spPr>
        </p:pic>
        <p:pic>
          <p:nvPicPr>
            <p:cNvPr id="12" name="Picture 11" descr="chocola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0" y="228600"/>
              <a:ext cx="2133600" cy="2133600"/>
            </a:xfrm>
            <a:prstGeom prst="rect">
              <a:avLst/>
            </a:prstGeom>
          </p:spPr>
        </p:pic>
        <p:pic>
          <p:nvPicPr>
            <p:cNvPr id="13" name="Picture 12" descr="chocola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2895600"/>
              <a:ext cx="2133600" cy="2133600"/>
            </a:xfrm>
            <a:prstGeom prst="rect">
              <a:avLst/>
            </a:prstGeom>
          </p:spPr>
        </p:pic>
        <p:pic>
          <p:nvPicPr>
            <p:cNvPr id="14" name="Picture 13" descr="chocola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2895600"/>
              <a:ext cx="2133600" cy="21336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04800" y="4648200"/>
            <a:ext cx="2438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টি</a:t>
            </a:r>
            <a:endParaRPr lang="en-US" sz="3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00600" y="457200"/>
            <a:ext cx="3581400" cy="4423371"/>
            <a:chOff x="609600" y="410882"/>
            <a:chExt cx="4518212" cy="6442566"/>
          </a:xfrm>
        </p:grpSpPr>
        <p:pic>
          <p:nvPicPr>
            <p:cNvPr id="18" name="Picture 17" descr="chocola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682" y="410882"/>
              <a:ext cx="1951318" cy="1951318"/>
            </a:xfrm>
            <a:prstGeom prst="rect">
              <a:avLst/>
            </a:prstGeom>
          </p:spPr>
        </p:pic>
        <p:pic>
          <p:nvPicPr>
            <p:cNvPr id="19" name="Picture 18" descr="chocola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6494" y="410882"/>
              <a:ext cx="1951318" cy="1951318"/>
            </a:xfrm>
            <a:prstGeom prst="rect">
              <a:avLst/>
            </a:prstGeom>
          </p:spPr>
        </p:pic>
        <p:pic>
          <p:nvPicPr>
            <p:cNvPr id="20" name="Picture 19" descr="chocola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2895602"/>
              <a:ext cx="2020047" cy="2020046"/>
            </a:xfrm>
            <a:prstGeom prst="rect">
              <a:avLst/>
            </a:prstGeom>
          </p:spPr>
        </p:pic>
        <p:pic>
          <p:nvPicPr>
            <p:cNvPr id="21" name="Picture 20" descr="chocola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2895601"/>
              <a:ext cx="2042459" cy="2042459"/>
            </a:xfrm>
            <a:prstGeom prst="rect">
              <a:avLst/>
            </a:prstGeom>
          </p:spPr>
        </p:pic>
        <p:pic>
          <p:nvPicPr>
            <p:cNvPr id="22" name="Picture 21" descr="chocola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0518" y="4810990"/>
              <a:ext cx="2042459" cy="2042458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4953000" y="4953000"/>
            <a:ext cx="3200400" cy="646331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চকোলেট ৫ টি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5715000"/>
            <a:ext cx="3200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7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5715000"/>
            <a:ext cx="25146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 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4267200"/>
            <a:ext cx="25146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4992469"/>
            <a:ext cx="25146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24400" y="228600"/>
            <a:ext cx="4086412" cy="4953000"/>
            <a:chOff x="4800600" y="304800"/>
            <a:chExt cx="4086412" cy="4953000"/>
          </a:xfrm>
        </p:grpSpPr>
        <p:pic>
          <p:nvPicPr>
            <p:cNvPr id="48" name="Picture 47" descr="man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00" y="3733800"/>
              <a:ext cx="1419412" cy="1524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</p:pic>
        <p:grpSp>
          <p:nvGrpSpPr>
            <p:cNvPr id="30" name="Group 29"/>
            <p:cNvGrpSpPr/>
            <p:nvPr/>
          </p:nvGrpSpPr>
          <p:grpSpPr>
            <a:xfrm>
              <a:off x="4800600" y="304800"/>
              <a:ext cx="4086412" cy="3200400"/>
              <a:chOff x="4800600" y="304800"/>
              <a:chExt cx="4086412" cy="32004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800600" y="304800"/>
                <a:ext cx="1419412" cy="3200400"/>
                <a:chOff x="4800600" y="304800"/>
                <a:chExt cx="1419412" cy="3200400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pic>
              <p:nvPicPr>
                <p:cNvPr id="44" name="Picture 43" descr="mango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800600" y="1981200"/>
                  <a:ext cx="1419412" cy="152400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2" name="Picture 41" descr="mango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800600" y="304800"/>
                  <a:ext cx="1419412" cy="1524000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37" name="Group 36"/>
              <p:cNvGrpSpPr/>
              <p:nvPr/>
            </p:nvGrpSpPr>
            <p:grpSpPr>
              <a:xfrm>
                <a:off x="7467600" y="304800"/>
                <a:ext cx="1419412" cy="3200400"/>
                <a:chOff x="7467600" y="304800"/>
                <a:chExt cx="1419412" cy="32004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pic>
              <p:nvPicPr>
                <p:cNvPr id="46" name="Picture 45" descr="mango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467600" y="1981200"/>
                  <a:ext cx="1419412" cy="152400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3" name="Picture 42" descr="mango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467600" y="304800"/>
                  <a:ext cx="1419412" cy="1524000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36" name="Group 35"/>
              <p:cNvGrpSpPr/>
              <p:nvPr/>
            </p:nvGrpSpPr>
            <p:grpSpPr>
              <a:xfrm>
                <a:off x="6248400" y="304800"/>
                <a:ext cx="1447800" cy="3200400"/>
                <a:chOff x="6248400" y="304800"/>
                <a:chExt cx="1447800" cy="3200400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pic>
              <p:nvPicPr>
                <p:cNvPr id="45" name="Picture 44" descr="mango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6276788" y="1981200"/>
                  <a:ext cx="1419412" cy="152400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7" name="Picture 46" descr="mango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6248400" y="304800"/>
                  <a:ext cx="1419412" cy="1524000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49" name="TextBox 48"/>
          <p:cNvSpPr txBox="1"/>
          <p:nvPr/>
        </p:nvSpPr>
        <p:spPr>
          <a:xfrm>
            <a:off x="4953000" y="5334000"/>
            <a:ext cx="3200400" cy="646331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আম ৭ টি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3000" y="5943600"/>
            <a:ext cx="3200400" cy="646331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বিজোড়</a:t>
            </a:r>
            <a:endParaRPr lang="en-US" sz="36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04800" y="381000"/>
            <a:ext cx="3962400" cy="3200400"/>
            <a:chOff x="304800" y="381000"/>
            <a:chExt cx="3962400" cy="3200400"/>
          </a:xfrm>
        </p:grpSpPr>
        <p:grpSp>
          <p:nvGrpSpPr>
            <p:cNvPr id="31" name="Group 30"/>
            <p:cNvGrpSpPr/>
            <p:nvPr/>
          </p:nvGrpSpPr>
          <p:grpSpPr>
            <a:xfrm>
              <a:off x="304800" y="381000"/>
              <a:ext cx="1376337" cy="3200400"/>
              <a:chOff x="304800" y="381000"/>
              <a:chExt cx="1376337" cy="3200400"/>
            </a:xfrm>
            <a:solidFill>
              <a:schemeClr val="accent3"/>
            </a:solidFill>
          </p:grpSpPr>
          <p:pic>
            <p:nvPicPr>
              <p:cNvPr id="11" name="Picture 10" descr="mango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4800" y="2057400"/>
                <a:ext cx="1376336" cy="1524000"/>
              </a:xfrm>
              <a:prstGeom prst="rect">
                <a:avLst/>
              </a:prstGeom>
              <a:grpFill/>
            </p:spPr>
          </p:pic>
          <p:pic>
            <p:nvPicPr>
              <p:cNvPr id="23" name="Picture 22" descr="mango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4800" y="381000"/>
                <a:ext cx="1376337" cy="1524000"/>
              </a:xfrm>
              <a:prstGeom prst="rect">
                <a:avLst/>
              </a:prstGeom>
              <a:grpFill/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2890863" y="381000"/>
              <a:ext cx="1376337" cy="3200400"/>
              <a:chOff x="2890863" y="381000"/>
              <a:chExt cx="1376337" cy="3200400"/>
            </a:xfrm>
            <a:solidFill>
              <a:schemeClr val="accent5"/>
            </a:solidFill>
          </p:grpSpPr>
          <p:pic>
            <p:nvPicPr>
              <p:cNvPr id="38" name="Picture 37" descr="mango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90864" y="2057400"/>
                <a:ext cx="1376336" cy="1524000"/>
              </a:xfrm>
              <a:prstGeom prst="rect">
                <a:avLst/>
              </a:prstGeom>
              <a:grpFill/>
            </p:spPr>
          </p:pic>
          <p:pic>
            <p:nvPicPr>
              <p:cNvPr id="39" name="Picture 38" descr="mango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90863" y="381000"/>
                <a:ext cx="1376337" cy="1524000"/>
              </a:xfrm>
              <a:prstGeom prst="rect">
                <a:avLst/>
              </a:prstGeom>
              <a:grpFill/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1600200" y="381000"/>
              <a:ext cx="1376337" cy="3200400"/>
              <a:chOff x="1600200" y="381000"/>
              <a:chExt cx="1376337" cy="3200400"/>
            </a:xfrm>
            <a:solidFill>
              <a:schemeClr val="accent4"/>
            </a:solidFill>
          </p:grpSpPr>
          <p:pic>
            <p:nvPicPr>
              <p:cNvPr id="12" name="Picture 11" descr="mango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2057400"/>
                <a:ext cx="1376336" cy="1524000"/>
              </a:xfrm>
              <a:prstGeom prst="rect">
                <a:avLst/>
              </a:prstGeom>
              <a:grpFill/>
            </p:spPr>
          </p:pic>
          <p:pic>
            <p:nvPicPr>
              <p:cNvPr id="28" name="Picture 27" descr="mango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381000"/>
                <a:ext cx="1376337" cy="1524000"/>
              </a:xfrm>
              <a:prstGeom prst="rect">
                <a:avLst/>
              </a:prstGeom>
              <a:grp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287</Words>
  <Application>Microsoft Office PowerPoint</Application>
  <PresentationFormat>On-screen Show (4:3)</PresentationFormat>
  <Paragraphs>107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pc</cp:lastModifiedBy>
  <cp:revision>135</cp:revision>
  <dcterms:created xsi:type="dcterms:W3CDTF">2006-08-16T00:00:00Z</dcterms:created>
  <dcterms:modified xsi:type="dcterms:W3CDTF">2019-11-01T15:56:32Z</dcterms:modified>
</cp:coreProperties>
</file>