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834F-1D19-49A6-8602-7CCF145B4449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E728-3356-4317-9C42-698D8D89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09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834F-1D19-49A6-8602-7CCF145B4449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E728-3356-4317-9C42-698D8D89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834F-1D19-49A6-8602-7CCF145B4449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E728-3356-4317-9C42-698D8D89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94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834F-1D19-49A6-8602-7CCF145B4449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E728-3356-4317-9C42-698D8D89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1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834F-1D19-49A6-8602-7CCF145B4449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E728-3356-4317-9C42-698D8D89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834F-1D19-49A6-8602-7CCF145B4449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E728-3356-4317-9C42-698D8D89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37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834F-1D19-49A6-8602-7CCF145B4449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E728-3356-4317-9C42-698D8D89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3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834F-1D19-49A6-8602-7CCF145B4449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E728-3356-4317-9C42-698D8D89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6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834F-1D19-49A6-8602-7CCF145B4449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E728-3356-4317-9C42-698D8D89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64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834F-1D19-49A6-8602-7CCF145B4449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E728-3356-4317-9C42-698D8D89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39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834F-1D19-49A6-8602-7CCF145B4449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E728-3356-4317-9C42-698D8D89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3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3834F-1D19-49A6-8602-7CCF145B4449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FE728-3356-4317-9C42-698D8D895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69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5283200" cy="86448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889" y="1986844"/>
            <a:ext cx="9539111" cy="327095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025" cy="67733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52800" y="208592"/>
            <a:ext cx="4421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9600" i="1" dirty="0" smtClean="0">
                <a:solidFill>
                  <a:srgbClr val="0070C0"/>
                </a:solidFill>
              </a:rPr>
              <a:t>স্বাগতম </a:t>
            </a:r>
            <a:endParaRPr lang="en-US" sz="9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93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423" y="286103"/>
            <a:ext cx="5201356" cy="1325563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bn-BD" sz="5400" i="1" dirty="0" smtClean="0">
                <a:solidFill>
                  <a:srgbClr val="FFC000"/>
                </a:solidFill>
              </a:rPr>
              <a:t>শিক্ষক পরিচিতি</a:t>
            </a:r>
            <a:endParaRPr lang="en-US" sz="5400" i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135" y="1611666"/>
            <a:ext cx="7244644" cy="435133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bn-BD" sz="40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মোহাম্মাদ আলী জিন্নাহ </a:t>
            </a:r>
          </a:p>
          <a:p>
            <a:r>
              <a:rPr lang="bn-BD" sz="40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সহ-সুপার</a:t>
            </a:r>
          </a:p>
          <a:p>
            <a:r>
              <a:rPr lang="bn-BD" sz="40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জামতলা দাখিল মাদ্রাসা</a:t>
            </a:r>
          </a:p>
          <a:p>
            <a:r>
              <a:rPr lang="bn-BD" sz="40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গোয়ালন্দ রাজবাড়ী </a:t>
            </a:r>
          </a:p>
          <a:p>
            <a:r>
              <a:rPr lang="bn-BD" sz="40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মোবাইলঃ০১৭৩৯৭৮৭৬৬৭</a:t>
            </a:r>
          </a:p>
          <a:p>
            <a:r>
              <a:rPr lang="bn-BD" sz="40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ইমেইলঃ</a:t>
            </a:r>
            <a:r>
              <a:rPr lang="en-US" sz="40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alijinnahjdm@gmail.com</a:t>
            </a:r>
            <a:endParaRPr lang="bn-BD" sz="4000" b="1" i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892" y="2875734"/>
            <a:ext cx="2236662" cy="281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20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6378" y="214488"/>
            <a:ext cx="4953000" cy="930452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bn-BD" sz="5400" dirty="0" smtClean="0">
                <a:solidFill>
                  <a:srgbClr val="FF0000"/>
                </a:solidFill>
              </a:rPr>
              <a:t>পাঠ পরিচিতি 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67" y="1325563"/>
            <a:ext cx="11192933" cy="5160963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bn-BD" sz="3600" i="1" dirty="0" smtClean="0">
                <a:solidFill>
                  <a:srgbClr val="00B050"/>
                </a:solidFill>
              </a:rPr>
              <a:t>বিষয়ঃহাদিস শারিফ </a:t>
            </a:r>
          </a:p>
          <a:p>
            <a:r>
              <a:rPr lang="bn-BD" sz="3600" i="1" dirty="0" smtClean="0">
                <a:solidFill>
                  <a:srgbClr val="00B050"/>
                </a:solidFill>
              </a:rPr>
              <a:t>দাখিল নবম শ্রেণী</a:t>
            </a:r>
          </a:p>
          <a:p>
            <a:r>
              <a:rPr lang="bn-BD" sz="3600" i="1" dirty="0" smtClean="0">
                <a:solidFill>
                  <a:srgbClr val="00B050"/>
                </a:solidFill>
              </a:rPr>
              <a:t>হাচি দেয়া ও হাই তোলা অধ্যায় </a:t>
            </a:r>
          </a:p>
          <a:p>
            <a:r>
              <a:rPr lang="bn-BD" sz="3600" i="1" dirty="0" smtClean="0">
                <a:solidFill>
                  <a:srgbClr val="00B050"/>
                </a:solidFill>
              </a:rPr>
              <a:t>প্রথম পরিচ্ছেদ </a:t>
            </a:r>
          </a:p>
          <a:p>
            <a:r>
              <a:rPr lang="bn-BD" sz="3600" i="1" dirty="0" smtClean="0">
                <a:solidFill>
                  <a:srgbClr val="00B050"/>
                </a:solidFill>
              </a:rPr>
              <a:t>সময়ঃ৪০মিনিট </a:t>
            </a:r>
            <a:endParaRPr lang="en-US" sz="3600" i="1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2" t="9438" r="8545" b="36601"/>
          <a:stretch/>
        </p:blipFill>
        <p:spPr>
          <a:xfrm>
            <a:off x="6581421" y="1873955"/>
            <a:ext cx="4357512" cy="3476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448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1445" y="79023"/>
            <a:ext cx="3846688" cy="1196622"/>
          </a:xfrm>
          <a:solidFill>
            <a:srgbClr val="00B0F0"/>
          </a:solidFill>
        </p:spPr>
        <p:txBody>
          <a:bodyPr/>
          <a:lstStyle/>
          <a:p>
            <a:r>
              <a:rPr lang="bn-BD" b="1" i="1" dirty="0" smtClean="0">
                <a:solidFill>
                  <a:schemeClr val="accent6">
                    <a:lumMod val="50000"/>
                  </a:schemeClr>
                </a:solidFill>
              </a:rPr>
              <a:t>পাঠ ঘোষণা </a:t>
            </a:r>
            <a:endParaRPr lang="en-US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8" t="479" r="31762" b="534"/>
          <a:stretch/>
        </p:blipFill>
        <p:spPr>
          <a:xfrm rot="5400000">
            <a:off x="3682820" y="-1763706"/>
            <a:ext cx="4809064" cy="1149737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94598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6334" y="240947"/>
            <a:ext cx="4016021" cy="1012119"/>
          </a:xfrm>
          <a:solidFill>
            <a:schemeClr val="accent4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92D050"/>
                </a:solidFill>
              </a:rPr>
              <a:t>শিখন ফল </a:t>
            </a:r>
            <a:endParaRPr lang="en-US" sz="6600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489" y="1399822"/>
            <a:ext cx="10631311" cy="4777141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bn-BD" sz="4000" i="1" dirty="0" smtClean="0">
                <a:solidFill>
                  <a:srgbClr val="FF0000"/>
                </a:solidFill>
              </a:rPr>
              <a:t>এই অধ্যায় শেষে শিক্ষার্থীরা-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n-BD" sz="4000" i="1" dirty="0" smtClean="0">
                <a:solidFill>
                  <a:srgbClr val="0070C0"/>
                </a:solidFill>
              </a:rPr>
              <a:t>উতাস ও আত তাছাউব শব্দের অর্থ কী বলতে পারবে।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n-BD" sz="4000" i="1" dirty="0" smtClean="0">
                <a:solidFill>
                  <a:srgbClr val="0070C0"/>
                </a:solidFill>
              </a:rPr>
              <a:t>হাই তুললে কে হাঁসতে থাকে তা জানতে পারবে।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n-BD" sz="4000" i="1" dirty="0" smtClean="0">
                <a:solidFill>
                  <a:srgbClr val="0070C0"/>
                </a:solidFill>
              </a:rPr>
              <a:t>তিন বারের বেশি হাচি কীসের চিহ্ন ব্যাখ্যা করতে পারবে। </a:t>
            </a:r>
            <a:endParaRPr lang="en-US" sz="40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17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1325" y="0"/>
            <a:ext cx="5585178" cy="989542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bn-BD" sz="5400" b="1" i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একক কাজ </a:t>
            </a:r>
            <a:endParaRPr lang="en-US" sz="5400" b="1" i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7203" y="989542"/>
            <a:ext cx="8613422" cy="2032000"/>
          </a:xfrm>
          <a:solidFill>
            <a:srgbClr val="C00000"/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bn-BD" sz="4000" i="1" dirty="0" smtClean="0">
                <a:solidFill>
                  <a:srgbClr val="00B0F0"/>
                </a:solidFill>
              </a:rPr>
              <a:t>তাছাউব শব্দের বাব কী?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n-BD" sz="4000" i="1" dirty="0" smtClean="0">
                <a:solidFill>
                  <a:srgbClr val="00B0F0"/>
                </a:solidFill>
              </a:rPr>
              <a:t>হাঁচির জবাব দেওয়ার হুকুম কী?</a:t>
            </a:r>
            <a:endParaRPr lang="en-US" sz="4000" dirty="0">
              <a:solidFill>
                <a:srgbClr val="00B0F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203" y="2433433"/>
            <a:ext cx="8613422" cy="424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7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956" y="0"/>
            <a:ext cx="3699933" cy="1325563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bn-BD" sz="5400" dirty="0" smtClean="0">
                <a:solidFill>
                  <a:srgbClr val="FF0000"/>
                </a:solidFill>
              </a:rPr>
              <a:t>দলীয় কাজ 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9134" y="1325563"/>
            <a:ext cx="9911645" cy="2494844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bn-BD" sz="4000" i="1" dirty="0" smtClean="0">
                <a:solidFill>
                  <a:srgbClr val="00B050"/>
                </a:solidFill>
              </a:rPr>
              <a:t>হাই তুললে কী বলতে হয় ?</a:t>
            </a:r>
          </a:p>
          <a:p>
            <a:r>
              <a:rPr lang="bn-BD" sz="4000" i="1" dirty="0" smtClean="0">
                <a:solidFill>
                  <a:srgbClr val="00B050"/>
                </a:solidFill>
              </a:rPr>
              <a:t>হাঁচিদাতা আলহামদুল্লিললাহ বললে শ্রবণকারী জবাবে কী বলবে। </a:t>
            </a:r>
            <a:endParaRPr lang="en-US" sz="4000" i="1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134" y="3070577"/>
            <a:ext cx="9911645" cy="355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70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1" y="0"/>
            <a:ext cx="12192000" cy="66522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09085" y="587023"/>
            <a:ext cx="455445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</a:rPr>
              <a:t>বাড়ীর কাজ 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311" y="4106616"/>
            <a:ext cx="119569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bn-BD" sz="4000" dirty="0" smtClean="0">
                <a:solidFill>
                  <a:srgbClr val="FFFF00"/>
                </a:solidFill>
              </a:rPr>
              <a:t>হাদিসটির সরল অনুবাদ করে আনবে।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bn-BD" sz="4000" dirty="0" smtClean="0">
                <a:solidFill>
                  <a:srgbClr val="FFFF00"/>
                </a:solidFill>
              </a:rPr>
              <a:t>আল্লাহ তায়ালা হাই তোলাকে অপছন্দ করেন এর কারন ব্যাখ্যা করে আনবে। 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87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668" y="796313"/>
            <a:ext cx="8274754" cy="62060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53067" y="0"/>
            <a:ext cx="8184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C000"/>
                </a:solidFill>
              </a:rPr>
              <a:t>আল্লাহ হাফেজ </a:t>
            </a:r>
            <a:endParaRPr lang="en-US" sz="7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674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119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Vrinda</vt:lpstr>
      <vt:lpstr>Wingdings</vt:lpstr>
      <vt:lpstr>Office Theme</vt:lpstr>
      <vt:lpstr>PowerPoint Presentation</vt:lpstr>
      <vt:lpstr>শিক্ষক পরিচিতি</vt:lpstr>
      <vt:lpstr>পাঠ পরিচিতি </vt:lpstr>
      <vt:lpstr>পাঠ ঘোষণা </vt:lpstr>
      <vt:lpstr>শিখন ফল </vt:lpstr>
      <vt:lpstr>একক কাজ </vt:lpstr>
      <vt:lpstr>দলীয় কাজ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ASUS-PC</cp:lastModifiedBy>
  <cp:revision>13</cp:revision>
  <dcterms:created xsi:type="dcterms:W3CDTF">2017-11-26T14:56:45Z</dcterms:created>
  <dcterms:modified xsi:type="dcterms:W3CDTF">2019-02-06T03:47:36Z</dcterms:modified>
</cp:coreProperties>
</file>