
<file path=[Content_Types].xml><?xml version="1.0" encoding="utf-8"?>
<Types xmlns="http://schemas.openxmlformats.org/package/2006/content-types">
  <Default Extension="tmp" ContentType="image/png"/>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1" r:id="rId2"/>
    <p:sldId id="342" r:id="rId3"/>
    <p:sldId id="321" r:id="rId4"/>
    <p:sldId id="322" r:id="rId5"/>
    <p:sldId id="323" r:id="rId6"/>
    <p:sldId id="326" r:id="rId7"/>
    <p:sldId id="313" r:id="rId8"/>
    <p:sldId id="329" r:id="rId9"/>
    <p:sldId id="337" r:id="rId10"/>
    <p:sldId id="325" r:id="rId11"/>
    <p:sldId id="327" r:id="rId12"/>
    <p:sldId id="330" r:id="rId13"/>
    <p:sldId id="332" r:id="rId14"/>
    <p:sldId id="333" r:id="rId15"/>
    <p:sldId id="339" r:id="rId16"/>
    <p:sldId id="340" r:id="rId17"/>
    <p:sldId id="306" r:id="rId18"/>
    <p:sldId id="307" r:id="rId19"/>
    <p:sldId id="308" r:id="rId20"/>
    <p:sldId id="309" r:id="rId21"/>
    <p:sldId id="34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9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30423EC-3E11-4D79-B6CE-046F2B0D9060}" type="datetimeFigureOut">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E869A-3C60-4D33-BD8E-E9772D66B5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0423EC-3E11-4D79-B6CE-046F2B0D9060}" type="datetimeFigureOut">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E869A-3C60-4D33-BD8E-E9772D66B5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0423EC-3E11-4D79-B6CE-046F2B0D9060}" type="datetimeFigureOut">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E869A-3C60-4D33-BD8E-E9772D66B5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30423EC-3E11-4D79-B6CE-046F2B0D9060}" type="datetimeFigureOut">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E869A-3C60-4D33-BD8E-E9772D66B5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330423EC-3E11-4D79-B6CE-046F2B0D9060}" type="datetimeFigureOut">
              <a:rPr lang="en-US" smtClean="0"/>
              <a:t>11/1/2019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E869A-3C60-4D33-BD8E-E9772D66B5A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30423EC-3E11-4D79-B6CE-046F2B0D9060}" type="datetimeFigureOut">
              <a:rPr lang="en-US" smtClean="0"/>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E869A-3C60-4D33-BD8E-E9772D66B5A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30423EC-3E11-4D79-B6CE-046F2B0D9060}" type="datetimeFigureOut">
              <a:rPr lang="en-US" smtClean="0"/>
              <a:t>11/1/2019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8E869A-3C60-4D33-BD8E-E9772D66B5A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0423EC-3E11-4D79-B6CE-046F2B0D9060}" type="datetimeFigureOut">
              <a:rPr lang="en-US" smtClean="0"/>
              <a:t>11/1/2019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8E869A-3C60-4D33-BD8E-E9772D66B5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0423EC-3E11-4D79-B6CE-046F2B0D9060}" type="datetimeFigureOut">
              <a:rPr lang="en-US" smtClean="0"/>
              <a:t>11/1/2019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8E869A-3C60-4D33-BD8E-E9772D66B5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330423EC-3E11-4D79-B6CE-046F2B0D9060}" type="datetimeFigureOut">
              <a:rPr lang="en-US" smtClean="0"/>
              <a:t>11/1/2019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308E869A-3C60-4D33-BD8E-E9772D66B5A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423EC-3E11-4D79-B6CE-046F2B0D9060}" type="datetimeFigureOut">
              <a:rPr lang="en-US" smtClean="0"/>
              <a:t>11/1/2019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E869A-3C60-4D33-BD8E-E9772D66B5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330423EC-3E11-4D79-B6CE-046F2B0D9060}" type="datetimeFigureOut">
              <a:rPr lang="en-US" smtClean="0"/>
              <a:t>11/1/2019</a:t>
            </a:fld>
            <a:endParaRPr lang="en-US"/>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308E869A-3C60-4D33-BD8E-E9772D66B5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DOEL\Desktop\Muktopath\animated roses gif.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135874" y="1160190"/>
            <a:ext cx="7920251" cy="2971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2"/>
          <p:cNvSpPr txBox="1"/>
          <p:nvPr/>
        </p:nvSpPr>
        <p:spPr>
          <a:xfrm>
            <a:off x="3045726" y="4928369"/>
            <a:ext cx="6553200" cy="769441"/>
          </a:xfrm>
          <a:prstGeom prst="rect">
            <a:avLst/>
          </a:prstGeom>
          <a:solidFill>
            <a:srgbClr val="00B050"/>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4400" dirty="0" err="1" smtClean="0">
                <a:solidFill>
                  <a:srgbClr val="FF0000"/>
                </a:solidFill>
                <a:latin typeface="NikoshBAN" pitchFamily="2" charset="0"/>
                <a:cs typeface="NikoshBAN" pitchFamily="2" charset="0"/>
              </a:rPr>
              <a:t>সবাইকে</a:t>
            </a:r>
            <a:r>
              <a:rPr lang="en-US" sz="4400" dirty="0" smtClean="0">
                <a:solidFill>
                  <a:srgbClr val="FF0000"/>
                </a:solidFill>
                <a:latin typeface="NikoshBAN" pitchFamily="2" charset="0"/>
                <a:cs typeface="NikoshBAN" pitchFamily="2" charset="0"/>
              </a:rPr>
              <a:t> </a:t>
            </a:r>
            <a:r>
              <a:rPr lang="en-US" sz="4400" dirty="0" err="1" smtClean="0">
                <a:solidFill>
                  <a:srgbClr val="FF0000"/>
                </a:solidFill>
                <a:latin typeface="NikoshBAN" pitchFamily="2" charset="0"/>
                <a:cs typeface="NikoshBAN" pitchFamily="2" charset="0"/>
              </a:rPr>
              <a:t>গোলাপ</a:t>
            </a:r>
            <a:r>
              <a:rPr lang="en-US" sz="4400" dirty="0" smtClean="0">
                <a:solidFill>
                  <a:srgbClr val="FF0000"/>
                </a:solidFill>
                <a:latin typeface="NikoshBAN" pitchFamily="2" charset="0"/>
                <a:cs typeface="NikoshBAN" pitchFamily="2" charset="0"/>
              </a:rPr>
              <a:t> </a:t>
            </a:r>
            <a:r>
              <a:rPr lang="en-US" sz="4400" dirty="0" err="1" smtClean="0">
                <a:solidFill>
                  <a:srgbClr val="FF0000"/>
                </a:solidFill>
                <a:latin typeface="NikoshBAN" pitchFamily="2" charset="0"/>
                <a:cs typeface="NikoshBAN" pitchFamily="2" charset="0"/>
              </a:rPr>
              <a:t>ফুলের</a:t>
            </a:r>
            <a:r>
              <a:rPr lang="en-US" sz="4400" dirty="0" smtClean="0">
                <a:solidFill>
                  <a:srgbClr val="FF0000"/>
                </a:solidFill>
                <a:latin typeface="NikoshBAN" pitchFamily="2" charset="0"/>
                <a:cs typeface="NikoshBAN" pitchFamily="2" charset="0"/>
              </a:rPr>
              <a:t> </a:t>
            </a:r>
            <a:r>
              <a:rPr lang="en-US" sz="4400" dirty="0" err="1" smtClean="0">
                <a:solidFill>
                  <a:srgbClr val="FF0000"/>
                </a:solidFill>
                <a:latin typeface="NikoshBAN" pitchFamily="2" charset="0"/>
                <a:cs typeface="NikoshBAN" pitchFamily="2" charset="0"/>
              </a:rPr>
              <a:t>শুভেচ্ছা</a:t>
            </a:r>
            <a:endParaRPr lang="en-US" sz="4400" dirty="0">
              <a:solidFill>
                <a:srgbClr val="FF0000"/>
              </a:solidFill>
              <a:latin typeface="NikoshBAN" pitchFamily="2" charset="0"/>
              <a:cs typeface="NikoshBAN" pitchFamily="2" charset="0"/>
            </a:endParaRPr>
          </a:p>
        </p:txBody>
      </p:sp>
    </p:spTree>
    <p:extLst>
      <p:ext uri="{BB962C8B-B14F-4D97-AF65-F5344CB8AC3E}">
        <p14:creationId xmlns:p14="http://schemas.microsoft.com/office/powerpoint/2010/main" val="149636497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3060" y="2991734"/>
            <a:ext cx="10675317" cy="3416320"/>
          </a:xfrm>
          <a:prstGeom prst="rect">
            <a:avLst/>
          </a:prstGeom>
        </p:spPr>
        <p:txBody>
          <a:bodyPr wrap="square">
            <a:spAutoFit/>
          </a:bodyPr>
          <a:lstStyle/>
          <a:p>
            <a:pPr algn="just"/>
            <a:r>
              <a:rPr lang="en-US" sz="3600" dirty="0">
                <a:latin typeface="NikoshBAN" pitchFamily="2" charset="0"/>
                <a:cs typeface="NikoshBAN" pitchFamily="2" charset="0"/>
              </a:rPr>
              <a:t>h</a:t>
            </a:r>
            <a:r>
              <a:rPr lang="en-US" sz="3600" dirty="0" smtClean="0">
                <a:latin typeface="NikoshBAN" pitchFamily="2" charset="0"/>
                <a:cs typeface="NikoshBAN" pitchFamily="2" charset="0"/>
              </a:rPr>
              <a:t>tml </a:t>
            </a:r>
            <a:r>
              <a:rPr lang="en-US" sz="3600" dirty="0" err="1" smtClean="0">
                <a:latin typeface="NikoshBAN" pitchFamily="2" charset="0"/>
                <a:cs typeface="NikoshBAN" pitchFamily="2" charset="0"/>
              </a:rPr>
              <a:t>ট্যাগ</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হলো</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কীওয়ার্ড</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যা</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নির্দেশকে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সুনির্দিষ্ট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দেয়</a:t>
            </a:r>
            <a:r>
              <a:rPr lang="en-US" sz="3600" dirty="0" smtClean="0">
                <a:latin typeface="NikoshBAN" pitchFamily="2" charset="0"/>
                <a:cs typeface="NikoshBAN" pitchFamily="2" charset="0"/>
              </a:rPr>
              <a:t>। html </a:t>
            </a:r>
            <a:r>
              <a:rPr lang="en-US" sz="3600" dirty="0" err="1" smtClean="0">
                <a:latin typeface="NikoshBAN" pitchFamily="2" charset="0"/>
                <a:cs typeface="NikoshBAN" pitchFamily="2" charset="0"/>
              </a:rPr>
              <a:t>ট্যাগ</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নির্দিষ্ট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নির্দেশের</a:t>
            </a:r>
            <a:r>
              <a:rPr lang="en-US" sz="3600" dirty="0">
                <a:latin typeface="NikoshBAN" pitchFamily="2" charset="0"/>
                <a:cs typeface="NikoshBAN" pitchFamily="2" charset="0"/>
              </a:rPr>
              <a:t> </a:t>
            </a:r>
            <a:r>
              <a:rPr lang="en-US" sz="3600" dirty="0" err="1" smtClean="0">
                <a:latin typeface="NikoshBAN" pitchFamily="2" charset="0"/>
                <a:cs typeface="NikoshBAN" pitchFamily="2" charset="0"/>
              </a:rPr>
              <a:t>সাংকেতিক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চিহৃ</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হিসেবে</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বসে</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ট্যাগ</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দুটি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এঙ্গেল</a:t>
            </a:r>
            <a:r>
              <a:rPr lang="en-US" sz="3600" dirty="0" smtClean="0">
                <a:latin typeface="NikoshBAN" pitchFamily="2" charset="0"/>
                <a:cs typeface="NikoshBAN" pitchFamily="2" charset="0"/>
              </a:rPr>
              <a:t> &lt;&gt; </a:t>
            </a:r>
            <a:r>
              <a:rPr lang="en-US" sz="3600" dirty="0" err="1" smtClean="0">
                <a:latin typeface="NikoshBAN" pitchFamily="2" charset="0"/>
                <a:cs typeface="NikoshBAN" pitchFamily="2" charset="0"/>
              </a:rPr>
              <a:t>ব্রাকেটের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মাঝে</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অবস্থিত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একটি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স্বতন্ত্র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উপাদান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নিয়ে</a:t>
            </a:r>
            <a:r>
              <a:rPr lang="en-US" sz="3600" dirty="0" smtClean="0">
                <a:latin typeface="NikoshBAN" pitchFamily="2" charset="0"/>
                <a:cs typeface="NikoshBAN" pitchFamily="2" charset="0"/>
              </a:rPr>
              <a:t> html tag </a:t>
            </a:r>
            <a:r>
              <a:rPr lang="en-US" sz="3600" dirty="0" err="1" smtClean="0">
                <a:latin typeface="NikoshBAN" pitchFamily="2" charset="0"/>
                <a:cs typeface="NikoshBAN" pitchFamily="2" charset="0"/>
              </a:rPr>
              <a:t>গঠিত</a:t>
            </a:r>
            <a:r>
              <a:rPr lang="en-US" sz="3600" dirty="0" smtClean="0">
                <a:latin typeface="NikoshBAN" pitchFamily="2" charset="0"/>
                <a:cs typeface="NikoshBAN" pitchFamily="2" charset="0"/>
              </a:rPr>
              <a:t>। &lt;&gt; </a:t>
            </a:r>
            <a:r>
              <a:rPr lang="en-US" sz="3600" dirty="0" err="1" smtClean="0">
                <a:latin typeface="NikoshBAN" pitchFamily="2" charset="0"/>
                <a:cs typeface="NikoshBAN" pitchFamily="2" charset="0"/>
              </a:rPr>
              <a:t>বা</a:t>
            </a:r>
            <a:r>
              <a:rPr lang="en-US" sz="3600" dirty="0" smtClean="0">
                <a:latin typeface="NikoshBAN" pitchFamily="2" charset="0"/>
                <a:cs typeface="NikoshBAN" pitchFamily="2" charset="0"/>
              </a:rPr>
              <a:t> &lt;/&gt; </a:t>
            </a:r>
            <a:r>
              <a:rPr lang="en-US" sz="3600" dirty="0" err="1" smtClean="0">
                <a:latin typeface="NikoshBAN" pitchFamily="2" charset="0"/>
                <a:cs typeface="NikoshBAN" pitchFamily="2" charset="0"/>
              </a:rPr>
              <a:t>চিহৃ</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এবং</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মাঝে</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লেখা</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একটি</a:t>
            </a:r>
            <a:r>
              <a:rPr lang="en-US" sz="3600" dirty="0">
                <a:latin typeface="NikoshBAN" pitchFamily="2" charset="0"/>
                <a:cs typeface="NikoshBAN" pitchFamily="2" charset="0"/>
              </a:rPr>
              <a:t> </a:t>
            </a:r>
            <a:r>
              <a:rPr lang="en-US" sz="3600" dirty="0" smtClean="0">
                <a:latin typeface="NikoshBAN" pitchFamily="2" charset="0"/>
                <a:cs typeface="NikoshBAN" pitchFamily="2" charset="0"/>
              </a:rPr>
              <a:t>keyword </a:t>
            </a:r>
            <a:r>
              <a:rPr lang="en-US" sz="3600" dirty="0" err="1" smtClean="0">
                <a:latin typeface="NikoshBAN" pitchFamily="2" charset="0"/>
                <a:cs typeface="NikoshBAN" pitchFamily="2" charset="0"/>
              </a:rPr>
              <a:t>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একত্রে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ট্যাগ</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বলা</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হয়</a:t>
            </a:r>
            <a:r>
              <a:rPr lang="en-US" sz="3600" dirty="0" smtClean="0">
                <a:latin typeface="NikoshBAN" pitchFamily="2" charset="0"/>
                <a:cs typeface="NikoshBAN" pitchFamily="2" charset="0"/>
              </a:rPr>
              <a:t>। </a:t>
            </a:r>
          </a:p>
          <a:p>
            <a:pPr algn="just"/>
            <a:r>
              <a:rPr lang="en-US" sz="3600" dirty="0">
                <a:latin typeface="NikoshBAN" pitchFamily="2" charset="0"/>
                <a:cs typeface="NikoshBAN" pitchFamily="2" charset="0"/>
              </a:rPr>
              <a:t>	</a:t>
            </a:r>
            <a:r>
              <a:rPr lang="en-US" sz="3600" dirty="0" err="1" smtClean="0">
                <a:latin typeface="NikoshBAN" pitchFamily="2" charset="0"/>
                <a:cs typeface="NikoshBAN" pitchFamily="2" charset="0"/>
              </a:rPr>
              <a:t>যেমন</a:t>
            </a:r>
            <a:r>
              <a:rPr lang="en-US" sz="3600" dirty="0" smtClean="0">
                <a:latin typeface="NikoshBAN" pitchFamily="2" charset="0"/>
                <a:cs typeface="NikoshBAN" pitchFamily="2" charset="0"/>
              </a:rPr>
              <a:t>: 	&lt;</a:t>
            </a:r>
            <a:r>
              <a:rPr lang="en-US" sz="3600" dirty="0" smtClean="0">
                <a:latin typeface="Times New Roman" panose="02020603050405020304" pitchFamily="18" charset="0"/>
                <a:cs typeface="Times New Roman" panose="02020603050405020304" pitchFamily="18" charset="0"/>
              </a:rPr>
              <a:t>html&gt; ………..&lt;/html&gt;</a:t>
            </a:r>
            <a:endParaRPr lang="en-US" sz="23900" dirty="0">
              <a:latin typeface="NikoshBAN" pitchFamily="2" charset="0"/>
              <a:cs typeface="NikoshBAN" pitchFamily="2" charset="0"/>
            </a:endParaRPr>
          </a:p>
        </p:txBody>
      </p:sp>
      <p:sp>
        <p:nvSpPr>
          <p:cNvPr id="2" name="Rectangle 1"/>
          <p:cNvSpPr/>
          <p:nvPr/>
        </p:nvSpPr>
        <p:spPr>
          <a:xfrm>
            <a:off x="937563" y="611144"/>
            <a:ext cx="3972562" cy="1200329"/>
          </a:xfrm>
          <a:prstGeom prst="rect">
            <a:avLst/>
          </a:prstGeom>
        </p:spPr>
        <p:txBody>
          <a:bodyPr wrap="none">
            <a:spAutoFit/>
          </a:bodyPr>
          <a:lstStyle/>
          <a:p>
            <a:r>
              <a:rPr lang="en-US" sz="7200" dirty="0">
                <a:latin typeface="NikoshBAN" pitchFamily="2" charset="0"/>
                <a:cs typeface="NikoshBAN" pitchFamily="2" charset="0"/>
              </a:rPr>
              <a:t>&lt;&gt; </a:t>
            </a:r>
            <a:r>
              <a:rPr lang="en-US" sz="7200" dirty="0" err="1">
                <a:latin typeface="NikoshBAN" pitchFamily="2" charset="0"/>
                <a:cs typeface="NikoshBAN" pitchFamily="2" charset="0"/>
              </a:rPr>
              <a:t>বা</a:t>
            </a:r>
            <a:r>
              <a:rPr lang="en-US" sz="7200" dirty="0">
                <a:latin typeface="NikoshBAN" pitchFamily="2" charset="0"/>
                <a:cs typeface="NikoshBAN" pitchFamily="2" charset="0"/>
              </a:rPr>
              <a:t> &lt;/&gt; </a:t>
            </a:r>
            <a:endParaRPr lang="en-US" sz="7200" dirty="0"/>
          </a:p>
        </p:txBody>
      </p:sp>
      <p:sp>
        <p:nvSpPr>
          <p:cNvPr id="9" name="Rectangle 8"/>
          <p:cNvSpPr/>
          <p:nvPr/>
        </p:nvSpPr>
        <p:spPr>
          <a:xfrm>
            <a:off x="937563" y="1949605"/>
            <a:ext cx="6926896" cy="769441"/>
          </a:xfrm>
          <a:prstGeom prst="rect">
            <a:avLst/>
          </a:prstGeom>
        </p:spPr>
        <p:txBody>
          <a:bodyPr wrap="none">
            <a:spAutoFit/>
          </a:bodyPr>
          <a:lstStyle/>
          <a:p>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বলতে</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পারো</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উপরের</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চিহৃগুলো</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কিসের</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a:t>
            </a:r>
          </a:p>
        </p:txBody>
      </p:sp>
      <p:sp>
        <p:nvSpPr>
          <p:cNvPr id="7" name="Rectangle 6"/>
          <p:cNvSpPr/>
          <p:nvPr/>
        </p:nvSpPr>
        <p:spPr>
          <a:xfrm>
            <a:off x="7422730" y="841977"/>
            <a:ext cx="2635658" cy="646331"/>
          </a:xfrm>
          <a:prstGeom prst="rect">
            <a:avLst/>
          </a:prstGeom>
          <a:noFill/>
        </p:spPr>
        <p:txBody>
          <a:bodyPr wrap="none">
            <a:spAutoFit/>
          </a:bodyPr>
          <a:lstStyle/>
          <a:p>
            <a:pPr algn="ctr"/>
            <a:r>
              <a:rPr lang="en-US" sz="3600" dirty="0">
                <a:latin typeface="NikoshBAN" panose="02000000000000000000" pitchFamily="2" charset="0"/>
                <a:cs typeface="NikoshBAN" panose="02000000000000000000" pitchFamily="2" charset="0"/>
              </a:rPr>
              <a:t>HTML </a:t>
            </a:r>
            <a:r>
              <a:rPr lang="en-US" sz="3600" dirty="0" smtClean="0">
                <a:latin typeface="NikoshBAN" pitchFamily="2" charset="0"/>
                <a:cs typeface="NikoshBAN" pitchFamily="2" charset="0"/>
              </a:rPr>
              <a:t>Tag</a:t>
            </a:r>
            <a:endParaRPr lang="en-US" sz="23900" dirty="0">
              <a:latin typeface="NikoshBAN" pitchFamily="2" charset="0"/>
              <a:cs typeface="NikoshBAN" pitchFamily="2" charset="0"/>
            </a:endParaRPr>
          </a:p>
        </p:txBody>
      </p:sp>
    </p:spTree>
    <p:extLst>
      <p:ext uri="{BB962C8B-B14F-4D97-AF65-F5344CB8AC3E}">
        <p14:creationId xmlns:p14="http://schemas.microsoft.com/office/powerpoint/2010/main" val="349226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repeatCount="indefinite" fill="hold" grpId="0" nodeType="afterEffect">
                                  <p:stCondLst>
                                    <p:cond delay="0"/>
                                  </p:stCondLst>
                                  <p:childTnLst>
                                    <p:animEffect transition="out" filter="fade">
                                      <p:cBhvr>
                                        <p:cTn id="6" dur="5000" tmFilter="0, 0; .2, .5; .8, .5; 1, 0"/>
                                        <p:tgtEl>
                                          <p:spTgt spid="2"/>
                                        </p:tgtEl>
                                      </p:cBhvr>
                                    </p:animEffect>
                                    <p:animScale>
                                      <p:cBhvr>
                                        <p:cTn id="7" dur="250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0837" y="4034659"/>
            <a:ext cx="11447266" cy="1754326"/>
          </a:xfrm>
          <a:prstGeom prst="rect">
            <a:avLst/>
          </a:prstGeom>
        </p:spPr>
        <p:txBody>
          <a:bodyPr wrap="square">
            <a:spAutoFit/>
          </a:bodyPr>
          <a:lstStyle/>
          <a:p>
            <a:r>
              <a:rPr lang="en-US" sz="3600" dirty="0">
                <a:latin typeface="NikoshBAN" pitchFamily="2" charset="0"/>
                <a:cs typeface="NikoshBAN" pitchFamily="2" charset="0"/>
              </a:rPr>
              <a:t>html </a:t>
            </a:r>
            <a:r>
              <a:rPr lang="en-US" sz="3600" dirty="0" err="1" smtClean="0">
                <a:latin typeface="NikoshBAN" pitchFamily="2" charset="0"/>
                <a:cs typeface="NikoshBAN" pitchFamily="2" charset="0"/>
              </a:rPr>
              <a:t>এর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প্রতিটি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ট্যাগ</a:t>
            </a:r>
            <a:r>
              <a:rPr lang="en-US" sz="3600" dirty="0" smtClean="0">
                <a:latin typeface="NikoshBAN" pitchFamily="2" charset="0"/>
                <a:cs typeface="NikoshBAN" pitchFamily="2" charset="0"/>
              </a:rPr>
              <a:t> ‘&lt; &gt;’ </a:t>
            </a:r>
            <a:r>
              <a:rPr lang="en-US" sz="3600" dirty="0" err="1" smtClean="0">
                <a:latin typeface="NikoshBAN" pitchFamily="2" charset="0"/>
                <a:cs typeface="NikoshBAN" pitchFamily="2" charset="0"/>
              </a:rPr>
              <a:t>দিয়ে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শুরু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এবং</a:t>
            </a:r>
            <a:r>
              <a:rPr lang="en-US" sz="3600" dirty="0" smtClean="0">
                <a:latin typeface="NikoshBAN" pitchFamily="2" charset="0"/>
                <a:cs typeface="NikoshBAN" pitchFamily="2" charset="0"/>
              </a:rPr>
              <a:t> ‘&lt;/ &gt;’ </a:t>
            </a:r>
            <a:r>
              <a:rPr lang="en-US" sz="3600" dirty="0" err="1" smtClean="0">
                <a:latin typeface="NikoshBAN" pitchFamily="2" charset="0"/>
                <a:cs typeface="NikoshBAN" pitchFamily="2" charset="0"/>
              </a:rPr>
              <a:t>দিয়ে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শেষ</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হয়</a:t>
            </a:r>
            <a:r>
              <a:rPr lang="en-US" sz="3600" dirty="0" smtClean="0">
                <a:latin typeface="NikoshBAN" pitchFamily="2" charset="0"/>
                <a:cs typeface="NikoshBAN" pitchFamily="2" charset="0"/>
              </a:rPr>
              <a:t>। ‘&lt; &gt;’ </a:t>
            </a:r>
            <a:r>
              <a:rPr lang="en-US" sz="3600" dirty="0" err="1" smtClean="0">
                <a:latin typeface="NikoshBAN" pitchFamily="2" charset="0"/>
                <a:cs typeface="NikoshBAN" pitchFamily="2" charset="0"/>
              </a:rPr>
              <a:t>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বলা</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শুরু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ওপেনিং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ট্যাগ</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এবং</a:t>
            </a:r>
            <a:r>
              <a:rPr lang="en-US" sz="3600" dirty="0" smtClean="0">
                <a:latin typeface="NikoshBAN" pitchFamily="2" charset="0"/>
                <a:cs typeface="NikoshBAN" pitchFamily="2" charset="0"/>
              </a:rPr>
              <a:t> ‘&lt;/ &gt;’ </a:t>
            </a:r>
            <a:r>
              <a:rPr lang="en-US" sz="3600" dirty="0" err="1" smtClean="0">
                <a:latin typeface="NikoshBAN" pitchFamily="2" charset="0"/>
                <a:cs typeface="NikoshBAN" pitchFamily="2" charset="0"/>
              </a:rPr>
              <a:t>কে</a:t>
            </a:r>
            <a:r>
              <a:rPr lang="en-US" sz="3600" dirty="0" smtClean="0">
                <a:latin typeface="NikoshBAN" pitchFamily="2" charset="0"/>
                <a:cs typeface="NikoshBAN" pitchFamily="2" charset="0"/>
              </a:rPr>
              <a:t> </a:t>
            </a:r>
            <a:r>
              <a:rPr lang="en-US" sz="3600" dirty="0" err="1">
                <a:latin typeface="NikoshBAN" pitchFamily="2" charset="0"/>
                <a:cs typeface="NikoshBAN" pitchFamily="2" charset="0"/>
              </a:rPr>
              <a:t>বলা</a:t>
            </a:r>
            <a:r>
              <a:rPr lang="en-US" sz="3600" dirty="0">
                <a:latin typeface="NikoshBAN" pitchFamily="2" charset="0"/>
                <a:cs typeface="NikoshBAN" pitchFamily="2" charset="0"/>
              </a:rPr>
              <a:t> </a:t>
            </a:r>
            <a:r>
              <a:rPr lang="en-US" sz="3600" dirty="0" err="1">
                <a:latin typeface="NikoshBAN" pitchFamily="2" charset="0"/>
                <a:cs typeface="NikoshBAN" pitchFamily="2" charset="0"/>
              </a:rPr>
              <a:t>হয়</a:t>
            </a:r>
            <a:r>
              <a:rPr lang="en-US" sz="3600" dirty="0">
                <a:latin typeface="NikoshBAN" pitchFamily="2" charset="0"/>
                <a:cs typeface="NikoshBAN" pitchFamily="2" charset="0"/>
              </a:rPr>
              <a:t> </a:t>
            </a:r>
            <a:r>
              <a:rPr lang="en-US" sz="3600" dirty="0" err="1" smtClean="0">
                <a:latin typeface="NikoshBAN" pitchFamily="2" charset="0"/>
                <a:cs typeface="NikoshBAN" pitchFamily="2" charset="0"/>
              </a:rPr>
              <a:t>শেষ</a:t>
            </a:r>
            <a:r>
              <a:rPr lang="en-US" sz="3600" dirty="0" smtClean="0">
                <a:latin typeface="NikoshBAN" pitchFamily="2" charset="0"/>
                <a:cs typeface="NikoshBAN" pitchFamily="2" charset="0"/>
              </a:rPr>
              <a:t> </a:t>
            </a:r>
            <a:r>
              <a:rPr lang="en-US" sz="3600" dirty="0" err="1">
                <a:latin typeface="NikoshBAN" pitchFamily="2" charset="0"/>
                <a:cs typeface="NikoshBAN" pitchFamily="2" charset="0"/>
              </a:rPr>
              <a:t>বা</a:t>
            </a:r>
            <a:r>
              <a:rPr lang="en-US" sz="3600" dirty="0">
                <a:latin typeface="NikoshBAN" pitchFamily="2" charset="0"/>
                <a:cs typeface="NikoshBAN" pitchFamily="2" charset="0"/>
              </a:rPr>
              <a:t> </a:t>
            </a:r>
            <a:r>
              <a:rPr lang="en-US" sz="3600" dirty="0" err="1" smtClean="0">
                <a:latin typeface="NikoshBAN" pitchFamily="2" charset="0"/>
                <a:cs typeface="NikoshBAN" pitchFamily="2" charset="0"/>
              </a:rPr>
              <a:t>ক্লোজিং</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ট্যাগ</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লক্ষনীয়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বিষয়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হচ্ছে</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ট্যাগ</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শেষ</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করতে</a:t>
            </a:r>
            <a:r>
              <a:rPr lang="en-US" sz="3600" dirty="0" smtClean="0">
                <a:latin typeface="NikoshBAN" pitchFamily="2" charset="0"/>
                <a:cs typeface="NikoshBAN" pitchFamily="2" charset="0"/>
              </a:rPr>
              <a:t> ‘ / ’ </a:t>
            </a:r>
            <a:r>
              <a:rPr lang="en-US" sz="3600" dirty="0" err="1" smtClean="0">
                <a:latin typeface="NikoshBAN" pitchFamily="2" charset="0"/>
                <a:cs typeface="NikoshBAN" pitchFamily="2" charset="0"/>
              </a:rPr>
              <a:t>চিহৃ</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ব্যবহৃত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হয়</a:t>
            </a:r>
            <a:r>
              <a:rPr lang="en-US" sz="3600" dirty="0" smtClean="0">
                <a:latin typeface="NikoshBAN" pitchFamily="2" charset="0"/>
                <a:cs typeface="NikoshBAN" pitchFamily="2" charset="0"/>
              </a:rPr>
              <a:t>। </a:t>
            </a:r>
          </a:p>
        </p:txBody>
      </p:sp>
      <p:sp>
        <p:nvSpPr>
          <p:cNvPr id="9" name="Rectangle 8"/>
          <p:cNvSpPr/>
          <p:nvPr/>
        </p:nvSpPr>
        <p:spPr>
          <a:xfrm>
            <a:off x="290308" y="1110782"/>
            <a:ext cx="11468103" cy="2923877"/>
          </a:xfrm>
          <a:prstGeom prst="rect">
            <a:avLst/>
          </a:prstGeom>
        </p:spPr>
        <p:txBody>
          <a:bodyPr wrap="square">
            <a:spAutoFit/>
          </a:bodyPr>
          <a:lstStyle/>
          <a:p>
            <a:pPr lvl="0" algn="just"/>
            <a:r>
              <a:rPr lang="en-US" sz="3600" dirty="0" err="1" smtClean="0">
                <a:latin typeface="NikoshBAN" pitchFamily="2" charset="0"/>
                <a:cs typeface="NikoshBAN" pitchFamily="2" charset="0"/>
              </a:rPr>
              <a:t>যেকোনো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প্রোগ্রাম</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ভাষায়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প্রোগ্রাম</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রচনার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ক্ষেত্রে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ব্যবহৃত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কীওয়ার্ডগুলো</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লেখার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কিছু</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নিয়মনীতি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আছে</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যা</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মেনে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প্রোগ্রাম</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রচনা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এই</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সব</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নিয়মনীতিকেই</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সিনটেক্স</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বলে</a:t>
            </a:r>
            <a:r>
              <a:rPr lang="en-US" sz="3600" dirty="0" smtClean="0">
                <a:latin typeface="NikoshBAN" pitchFamily="2" charset="0"/>
                <a:cs typeface="NikoshBAN" pitchFamily="2" charset="0"/>
              </a:rPr>
              <a:t>।</a:t>
            </a:r>
          </a:p>
          <a:p>
            <a:pPr lvl="0"/>
            <a:r>
              <a:rPr lang="en-US" sz="4000" b="1" dirty="0" smtClean="0">
                <a:solidFill>
                  <a:srgbClr val="00B0F0"/>
                </a:solidFill>
                <a:latin typeface="Times New Roman" panose="02020603050405020304" pitchFamily="18" charset="0"/>
                <a:cs typeface="Times New Roman" panose="02020603050405020304" pitchFamily="18" charset="0"/>
              </a:rPr>
              <a:t>tag</a:t>
            </a:r>
            <a:r>
              <a:rPr lang="en-US" sz="4000" b="1" dirty="0" smtClean="0">
                <a:solidFill>
                  <a:srgbClr val="00B0F0"/>
                </a:solidFill>
                <a:latin typeface="NikoshBAN" pitchFamily="2" charset="0"/>
                <a:cs typeface="NikoshBAN" pitchFamily="2" charset="0"/>
              </a:rPr>
              <a:t> </a:t>
            </a:r>
            <a:r>
              <a:rPr lang="en-US" sz="4000" b="1" dirty="0" err="1">
                <a:solidFill>
                  <a:srgbClr val="00B0F0"/>
                </a:solidFill>
                <a:latin typeface="NikoshBAN" pitchFamily="2" charset="0"/>
                <a:cs typeface="NikoshBAN" pitchFamily="2" charset="0"/>
              </a:rPr>
              <a:t>এর</a:t>
            </a:r>
            <a:r>
              <a:rPr lang="en-US" sz="4000" b="1" dirty="0">
                <a:solidFill>
                  <a:srgbClr val="00B0F0"/>
                </a:solidFill>
                <a:latin typeface="NikoshBAN" pitchFamily="2" charset="0"/>
                <a:cs typeface="NikoshBAN" pitchFamily="2" charset="0"/>
              </a:rPr>
              <a:t> </a:t>
            </a:r>
            <a:r>
              <a:rPr lang="en-US" sz="4000" b="1" dirty="0" err="1">
                <a:solidFill>
                  <a:srgbClr val="00B0F0"/>
                </a:solidFill>
                <a:latin typeface="NikoshBAN" pitchFamily="2" charset="0"/>
                <a:cs typeface="NikoshBAN" pitchFamily="2" charset="0"/>
              </a:rPr>
              <a:t>সিনটেক্স</a:t>
            </a:r>
            <a:r>
              <a:rPr lang="en-US" sz="4000" b="1" dirty="0">
                <a:solidFill>
                  <a:srgbClr val="00B0F0"/>
                </a:solidFill>
                <a:latin typeface="NikoshBAN" pitchFamily="2" charset="0"/>
                <a:cs typeface="NikoshBAN" pitchFamily="2" charset="0"/>
              </a:rPr>
              <a:t> </a:t>
            </a:r>
            <a:r>
              <a:rPr lang="en-US" sz="4000" b="1" dirty="0" err="1" smtClean="0">
                <a:solidFill>
                  <a:srgbClr val="00B0F0"/>
                </a:solidFill>
                <a:latin typeface="NikoshBAN" pitchFamily="2" charset="0"/>
                <a:cs typeface="NikoshBAN" pitchFamily="2" charset="0"/>
              </a:rPr>
              <a:t>হচ্ছে</a:t>
            </a:r>
            <a:r>
              <a:rPr lang="en-US" sz="4000" b="1" dirty="0" smtClean="0">
                <a:solidFill>
                  <a:srgbClr val="00B0F0"/>
                </a:solidFill>
                <a:latin typeface="NikoshBAN" pitchFamily="2" charset="0"/>
                <a:cs typeface="NikoshBAN" pitchFamily="2" charset="0"/>
              </a:rPr>
              <a:t> </a:t>
            </a:r>
          </a:p>
          <a:p>
            <a:pPr lvl="0"/>
            <a:r>
              <a:rPr lang="en-US" sz="3600" dirty="0" smtClean="0">
                <a:latin typeface="Times New Roman" panose="02020603050405020304" pitchFamily="18" charset="0"/>
                <a:cs typeface="Times New Roman" panose="02020603050405020304" pitchFamily="18" charset="0"/>
              </a:rPr>
              <a:t>Less than </a:t>
            </a:r>
            <a:r>
              <a:rPr lang="en-US" sz="3600" dirty="0" err="1" smtClean="0">
                <a:latin typeface="Times New Roman" panose="02020603050405020304" pitchFamily="18" charset="0"/>
                <a:cs typeface="Times New Roman" panose="02020603050405020304" pitchFamily="18" charset="0"/>
              </a:rPr>
              <a:t>sign+keyword+greater</a:t>
            </a:r>
            <a:r>
              <a:rPr lang="en-US" sz="3600" dirty="0" smtClean="0">
                <a:latin typeface="Times New Roman" panose="02020603050405020304" pitchFamily="18" charset="0"/>
                <a:cs typeface="Times New Roman" panose="02020603050405020304" pitchFamily="18" charset="0"/>
              </a:rPr>
              <a:t> then sign </a:t>
            </a:r>
            <a:r>
              <a:rPr lang="en-US" sz="3600" dirty="0" err="1" smtClean="0">
                <a:latin typeface="Times New Roman" panose="02020603050405020304" pitchFamily="18" charset="0"/>
                <a:cs typeface="Times New Roman" panose="02020603050405020304" pitchFamily="18" charset="0"/>
              </a:rPr>
              <a:t>অর্থা</a:t>
            </a:r>
            <a:r>
              <a:rPr lang="en-US" sz="3600" dirty="0" smtClean="0">
                <a:latin typeface="Times New Roman" panose="02020603050405020304" pitchFamily="18" charset="0"/>
                <a:cs typeface="Times New Roman" panose="02020603050405020304" pitchFamily="18" charset="0"/>
              </a:rPr>
              <a:t>ৎ &lt;keyword&gt;</a:t>
            </a:r>
            <a:endParaRPr lang="en-US" sz="3600" dirty="0">
              <a:latin typeface="Times New Roman" panose="02020603050405020304" pitchFamily="18" charset="0"/>
              <a:cs typeface="Times New Roman" panose="02020603050405020304" pitchFamily="18" charset="0"/>
            </a:endParaRPr>
          </a:p>
        </p:txBody>
      </p:sp>
      <p:sp>
        <p:nvSpPr>
          <p:cNvPr id="10" name="Rectangle 9"/>
          <p:cNvSpPr/>
          <p:nvPr/>
        </p:nvSpPr>
        <p:spPr>
          <a:xfrm>
            <a:off x="311145" y="507749"/>
            <a:ext cx="2320079" cy="707886"/>
          </a:xfrm>
          <a:prstGeom prst="rect">
            <a:avLst/>
          </a:prstGeom>
          <a:solidFill>
            <a:srgbClr val="FFFF00"/>
          </a:solidFill>
        </p:spPr>
        <p:txBody>
          <a:bodyPr wrap="square">
            <a:spAutoFit/>
          </a:bodyPr>
          <a:lstStyle/>
          <a:p>
            <a:r>
              <a:rPr lang="en-US" sz="4000" b="1" dirty="0" err="1" smtClean="0">
                <a:latin typeface="NikoshBAN" pitchFamily="2" charset="0"/>
                <a:cs typeface="NikoshBAN" pitchFamily="2" charset="0"/>
              </a:rPr>
              <a:t>সিনটেক্স</a:t>
            </a:r>
            <a:r>
              <a:rPr lang="en-US" sz="4000" b="1" dirty="0" smtClean="0">
                <a:latin typeface="NikoshBAN" pitchFamily="2" charset="0"/>
                <a:cs typeface="NikoshBAN" pitchFamily="2" charset="0"/>
              </a:rPr>
              <a:t> </a:t>
            </a:r>
            <a:r>
              <a:rPr lang="en-US" sz="4000" b="1" dirty="0" err="1" smtClean="0">
                <a:latin typeface="NikoshBAN" pitchFamily="2" charset="0"/>
                <a:cs typeface="NikoshBAN" pitchFamily="2" charset="0"/>
              </a:rPr>
              <a:t>কী</a:t>
            </a:r>
            <a:r>
              <a:rPr lang="en-US" sz="4000" b="1" dirty="0" smtClean="0">
                <a:latin typeface="NikoshBAN" pitchFamily="2" charset="0"/>
                <a:cs typeface="NikoshBAN" pitchFamily="2" charset="0"/>
              </a:rPr>
              <a:t>?</a:t>
            </a:r>
            <a:endParaRPr lang="en-US" sz="4000" b="1" dirty="0"/>
          </a:p>
        </p:txBody>
      </p:sp>
    </p:spTree>
    <p:extLst>
      <p:ext uri="{BB962C8B-B14F-4D97-AF65-F5344CB8AC3E}">
        <p14:creationId xmlns:p14="http://schemas.microsoft.com/office/powerpoint/2010/main" val="3819207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63"/>
          <p:cNvSpPr>
            <a:spLocks noChangeArrowheads="1"/>
          </p:cNvSpPr>
          <p:nvPr/>
        </p:nvSpPr>
        <p:spPr bwMode="auto">
          <a:xfrm>
            <a:off x="0" y="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43" name="Rectangle 65"/>
          <p:cNvSpPr>
            <a:spLocks noChangeArrowheads="1"/>
          </p:cNvSpPr>
          <p:nvPr/>
        </p:nvSpPr>
        <p:spPr bwMode="auto">
          <a:xfrm>
            <a:off x="0" y="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44" name="Rectangle 67"/>
          <p:cNvSpPr>
            <a:spLocks noChangeArrowheads="1"/>
          </p:cNvSpPr>
          <p:nvPr/>
        </p:nvSpPr>
        <p:spPr bwMode="auto">
          <a:xfrm>
            <a:off x="0" y="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45" name="Rectangle 69"/>
          <p:cNvSpPr>
            <a:spLocks noChangeArrowheads="1"/>
          </p:cNvSpPr>
          <p:nvPr/>
        </p:nvSpPr>
        <p:spPr bwMode="auto">
          <a:xfrm>
            <a:off x="0" y="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46" name="Rectangle 71"/>
          <p:cNvSpPr>
            <a:spLocks noChangeArrowheads="1"/>
          </p:cNvSpPr>
          <p:nvPr/>
        </p:nvSpPr>
        <p:spPr bwMode="auto">
          <a:xfrm>
            <a:off x="0" y="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47" name="Rectangle 73"/>
          <p:cNvSpPr>
            <a:spLocks noChangeArrowheads="1"/>
          </p:cNvSpPr>
          <p:nvPr/>
        </p:nvSpPr>
        <p:spPr bwMode="auto">
          <a:xfrm>
            <a:off x="0" y="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48" name="Rectangle 75"/>
          <p:cNvSpPr>
            <a:spLocks noChangeArrowheads="1"/>
          </p:cNvSpPr>
          <p:nvPr/>
        </p:nvSpPr>
        <p:spPr bwMode="auto">
          <a:xfrm>
            <a:off x="0" y="0"/>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67" name="Rectangle 66"/>
          <p:cNvSpPr/>
          <p:nvPr/>
        </p:nvSpPr>
        <p:spPr>
          <a:xfrm>
            <a:off x="605877" y="2639029"/>
            <a:ext cx="10980250" cy="830997"/>
          </a:xfrm>
          <a:prstGeom prst="rect">
            <a:avLst/>
          </a:prstGeom>
        </p:spPr>
        <p:txBody>
          <a:bodyPr wrap="none">
            <a:spAutoFit/>
          </a:bodyPr>
          <a:lstStyle/>
          <a:p>
            <a:pPr lvl="0" algn="ctr" eaLnBrk="0" fontAlgn="base" hangingPunct="0">
              <a:spcBef>
                <a:spcPct val="0"/>
              </a:spcBef>
              <a:spcAft>
                <a:spcPct val="0"/>
              </a:spcAft>
            </a:pPr>
            <a:r>
              <a:rPr lang="en-US" sz="4800" dirty="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&lt;P </a:t>
            </a:r>
            <a:r>
              <a:rPr lang="en-US" sz="48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align</a:t>
            </a:r>
            <a:r>
              <a:rPr lang="en-US" sz="4800" dirty="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800" dirty="0">
                <a:solidFill>
                  <a:srgbClr val="FFC000"/>
                </a:solidFill>
                <a:latin typeface="Times New Roman" panose="02020603050405020304" pitchFamily="18" charset="0"/>
                <a:ea typeface="Times New Roman" panose="02020603050405020304" pitchFamily="18" charset="0"/>
                <a:cs typeface="Times New Roman" panose="02020603050405020304" pitchFamily="18" charset="0"/>
              </a:rPr>
              <a:t>“left”</a:t>
            </a:r>
            <a:r>
              <a:rPr lang="en-US" sz="4800" dirty="0">
                <a:solidFill>
                  <a:srgbClr val="7030A0"/>
                </a:solidFill>
                <a:latin typeface="Times New Roman" panose="02020603050405020304" pitchFamily="18" charset="0"/>
                <a:ea typeface="Times New Roman" panose="02020603050405020304" pitchFamily="18" charset="0"/>
                <a:cs typeface="Times New Roman" panose="02020603050405020304" pitchFamily="18" charset="0"/>
              </a:rPr>
              <a:t>&gt; </a:t>
            </a:r>
            <a:r>
              <a:rPr lang="en-US" sz="4800"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This is HTML Class </a:t>
            </a:r>
            <a:r>
              <a:rPr lang="en-US" sz="4800" dirty="0">
                <a:solidFill>
                  <a:srgbClr val="00B0F0"/>
                </a:solidFill>
                <a:latin typeface="Times New Roman" panose="02020603050405020304" pitchFamily="18" charset="0"/>
                <a:ea typeface="Times New Roman" panose="02020603050405020304" pitchFamily="18" charset="0"/>
                <a:cs typeface="Times New Roman" panose="02020603050405020304" pitchFamily="18" charset="0"/>
              </a:rPr>
              <a:t>&lt;/P&gt;</a:t>
            </a:r>
            <a:endParaRPr lang="en-US" sz="6600" dirty="0">
              <a:solidFill>
                <a:srgbClr val="00B0F0"/>
              </a:solidFill>
              <a:latin typeface="Times New Roman" panose="02020603050405020304" pitchFamily="18" charset="0"/>
              <a:cs typeface="Times New Roman" panose="02020603050405020304" pitchFamily="18" charset="0"/>
            </a:endParaRPr>
          </a:p>
        </p:txBody>
      </p:sp>
      <p:sp>
        <p:nvSpPr>
          <p:cNvPr id="68" name="Rectangle 67"/>
          <p:cNvSpPr/>
          <p:nvPr/>
        </p:nvSpPr>
        <p:spPr>
          <a:xfrm>
            <a:off x="3632865" y="258583"/>
            <a:ext cx="4717958" cy="646331"/>
          </a:xfrm>
          <a:prstGeom prst="rect">
            <a:avLst/>
          </a:prstGeom>
          <a:solidFill>
            <a:srgbClr val="C00000"/>
          </a:solidFill>
        </p:spPr>
        <p:txBody>
          <a:bodyPr wrap="none">
            <a:spAutoFit/>
          </a:bodyPr>
          <a:lstStyle/>
          <a:p>
            <a:r>
              <a:rPr lang="en-US" sz="3600" b="1" dirty="0" err="1" smtClean="0">
                <a:latin typeface="NikoshBAN" pitchFamily="2" charset="0"/>
                <a:cs typeface="NikoshBAN" pitchFamily="2" charset="0"/>
              </a:rPr>
              <a:t>একটি</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এলিমেন্ট-এর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বিভিন্ন</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অংশ</a:t>
            </a:r>
            <a:endParaRPr lang="en-US" sz="3600" dirty="0"/>
          </a:p>
        </p:txBody>
      </p:sp>
      <p:grpSp>
        <p:nvGrpSpPr>
          <p:cNvPr id="71" name="Group 70"/>
          <p:cNvGrpSpPr/>
          <p:nvPr/>
        </p:nvGrpSpPr>
        <p:grpSpPr>
          <a:xfrm>
            <a:off x="348300" y="1625797"/>
            <a:ext cx="4648703" cy="1885930"/>
            <a:chOff x="348300" y="1741705"/>
            <a:chExt cx="4648703" cy="1885930"/>
          </a:xfrm>
        </p:grpSpPr>
        <p:sp>
          <p:nvSpPr>
            <p:cNvPr id="69" name="Oval Callout 68"/>
            <p:cNvSpPr/>
            <p:nvPr/>
          </p:nvSpPr>
          <p:spPr>
            <a:xfrm flipV="1">
              <a:off x="657393" y="2713235"/>
              <a:ext cx="4339610" cy="914400"/>
            </a:xfrm>
            <a:prstGeom prst="wedgeEllipseCallout">
              <a:avLst>
                <a:gd name="adj1" fmla="val -38425"/>
                <a:gd name="adj2" fmla="val 111196"/>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348300" y="1741705"/>
              <a:ext cx="2215167" cy="461665"/>
            </a:xfrm>
            <a:prstGeom prst="rect">
              <a:avLst/>
            </a:prstGeom>
            <a:noFill/>
          </p:spPr>
          <p:txBody>
            <a:bodyPr wrap="square" rtlCol="0">
              <a:spAutoFit/>
            </a:bodyPr>
            <a:lstStyle/>
            <a:p>
              <a:r>
                <a:rPr lang="en-US" sz="2400" dirty="0" err="1" smtClean="0">
                  <a:solidFill>
                    <a:srgbClr val="7030A0"/>
                  </a:solidFill>
                  <a:latin typeface="Times New Roman" panose="02020603050405020304" pitchFamily="18" charset="0"/>
                  <a:cs typeface="Times New Roman" panose="02020603050405020304" pitchFamily="18" charset="0"/>
                </a:rPr>
                <a:t>Openning</a:t>
              </a:r>
              <a:r>
                <a:rPr lang="en-US" sz="2400" dirty="0" smtClean="0">
                  <a:solidFill>
                    <a:srgbClr val="7030A0"/>
                  </a:solidFill>
                  <a:latin typeface="Times New Roman" panose="02020603050405020304" pitchFamily="18" charset="0"/>
                  <a:cs typeface="Times New Roman" panose="02020603050405020304" pitchFamily="18" charset="0"/>
                </a:rPr>
                <a:t> tag</a:t>
              </a:r>
              <a:endParaRPr lang="en-US" sz="2400" dirty="0">
                <a:solidFill>
                  <a:srgbClr val="7030A0"/>
                </a:solidFill>
                <a:latin typeface="Times New Roman" panose="02020603050405020304" pitchFamily="18" charset="0"/>
                <a:cs typeface="Times New Roman" panose="02020603050405020304" pitchFamily="18" charset="0"/>
              </a:endParaRPr>
            </a:p>
          </p:txBody>
        </p:sp>
      </p:grpSp>
      <p:grpSp>
        <p:nvGrpSpPr>
          <p:cNvPr id="81" name="Group 80"/>
          <p:cNvGrpSpPr/>
          <p:nvPr/>
        </p:nvGrpSpPr>
        <p:grpSpPr>
          <a:xfrm>
            <a:off x="10161431" y="1625796"/>
            <a:ext cx="1609294" cy="1956198"/>
            <a:chOff x="10161431" y="1741704"/>
            <a:chExt cx="1609294" cy="1956198"/>
          </a:xfrm>
        </p:grpSpPr>
        <p:sp>
          <p:nvSpPr>
            <p:cNvPr id="73" name="Oval Callout 72"/>
            <p:cNvSpPr/>
            <p:nvPr/>
          </p:nvSpPr>
          <p:spPr>
            <a:xfrm flipV="1">
              <a:off x="10161431" y="2783502"/>
              <a:ext cx="1424696" cy="914400"/>
            </a:xfrm>
            <a:prstGeom prst="wedgeEllipseCallout">
              <a:avLst>
                <a:gd name="adj1" fmla="val 28469"/>
                <a:gd name="adj2" fmla="val 118238"/>
              </a:avLst>
            </a:prstGeom>
            <a:no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p:cNvSpPr txBox="1"/>
            <p:nvPr/>
          </p:nvSpPr>
          <p:spPr>
            <a:xfrm>
              <a:off x="10161431" y="1741704"/>
              <a:ext cx="1609294" cy="461665"/>
            </a:xfrm>
            <a:prstGeom prst="rect">
              <a:avLst/>
            </a:prstGeom>
            <a:noFill/>
          </p:spPr>
          <p:txBody>
            <a:bodyPr wrap="square" rtlCol="0">
              <a:spAutoFit/>
            </a:bodyPr>
            <a:lstStyle/>
            <a:p>
              <a:r>
                <a:rPr lang="en-US" sz="2400" dirty="0" smtClean="0">
                  <a:solidFill>
                    <a:srgbClr val="00B0F0"/>
                  </a:solidFill>
                  <a:latin typeface="Times New Roman" panose="02020603050405020304" pitchFamily="18" charset="0"/>
                  <a:cs typeface="Times New Roman" panose="02020603050405020304" pitchFamily="18" charset="0"/>
                </a:rPr>
                <a:t>Closing tag</a:t>
              </a:r>
              <a:endParaRPr lang="en-US" sz="2400" dirty="0">
                <a:solidFill>
                  <a:srgbClr val="00B0F0"/>
                </a:solidFill>
                <a:latin typeface="Times New Roman" panose="02020603050405020304" pitchFamily="18" charset="0"/>
                <a:cs typeface="Times New Roman" panose="02020603050405020304" pitchFamily="18" charset="0"/>
              </a:endParaRPr>
            </a:p>
          </p:txBody>
        </p:sp>
      </p:grpSp>
      <p:grpSp>
        <p:nvGrpSpPr>
          <p:cNvPr id="82" name="Group 81"/>
          <p:cNvGrpSpPr/>
          <p:nvPr/>
        </p:nvGrpSpPr>
        <p:grpSpPr>
          <a:xfrm>
            <a:off x="4997003" y="2667594"/>
            <a:ext cx="5164428" cy="1982762"/>
            <a:chOff x="4997003" y="2783502"/>
            <a:chExt cx="5164428" cy="1982762"/>
          </a:xfrm>
        </p:grpSpPr>
        <p:sp>
          <p:nvSpPr>
            <p:cNvPr id="75" name="Rounded Rectangular Callout 74"/>
            <p:cNvSpPr/>
            <p:nvPr/>
          </p:nvSpPr>
          <p:spPr>
            <a:xfrm>
              <a:off x="4997003" y="2783502"/>
              <a:ext cx="5164428" cy="914400"/>
            </a:xfrm>
            <a:prstGeom prst="wedgeRoundRectCallout">
              <a:avLst>
                <a:gd name="adj1" fmla="val -18339"/>
                <a:gd name="adj2" fmla="val 121655"/>
                <a:gd name="adj3" fmla="val 16667"/>
              </a:avLst>
            </a:prstGeom>
            <a:no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TextBox 75"/>
            <p:cNvSpPr txBox="1"/>
            <p:nvPr/>
          </p:nvSpPr>
          <p:spPr>
            <a:xfrm>
              <a:off x="5653824" y="4304599"/>
              <a:ext cx="2516694" cy="461665"/>
            </a:xfrm>
            <a:prstGeom prst="rect">
              <a:avLst/>
            </a:prstGeom>
            <a:noFill/>
          </p:spPr>
          <p:txBody>
            <a:bodyPr wrap="square" rtlCol="0">
              <a:spAutoFit/>
            </a:bodyPr>
            <a:lstStyle/>
            <a:p>
              <a:r>
                <a:rPr lang="en-US" sz="2400" dirty="0" smtClean="0">
                  <a:solidFill>
                    <a:schemeClr val="accent1">
                      <a:lumMod val="50000"/>
                    </a:schemeClr>
                  </a:solidFill>
                  <a:latin typeface="Times New Roman" panose="02020603050405020304" pitchFamily="18" charset="0"/>
                  <a:cs typeface="Times New Roman" panose="02020603050405020304" pitchFamily="18" charset="0"/>
                </a:rPr>
                <a:t>Element Content</a:t>
              </a:r>
              <a:endParaRPr lang="en-US" sz="2400" dirty="0">
                <a:solidFill>
                  <a:schemeClr val="accent1">
                    <a:lumMod val="50000"/>
                  </a:schemeClr>
                </a:solidFill>
                <a:latin typeface="Times New Roman" panose="02020603050405020304" pitchFamily="18" charset="0"/>
                <a:cs typeface="Times New Roman" panose="02020603050405020304" pitchFamily="18" charset="0"/>
              </a:endParaRPr>
            </a:p>
          </p:txBody>
        </p:sp>
      </p:grpSp>
      <p:grpSp>
        <p:nvGrpSpPr>
          <p:cNvPr id="80" name="Group 79"/>
          <p:cNvGrpSpPr/>
          <p:nvPr/>
        </p:nvGrpSpPr>
        <p:grpSpPr>
          <a:xfrm>
            <a:off x="811908" y="3078056"/>
            <a:ext cx="10598773" cy="3347516"/>
            <a:chOff x="811908" y="3193964"/>
            <a:chExt cx="10598773" cy="3347516"/>
          </a:xfrm>
        </p:grpSpPr>
        <p:sp>
          <p:nvSpPr>
            <p:cNvPr id="78" name="Right Brace 77"/>
            <p:cNvSpPr/>
            <p:nvPr/>
          </p:nvSpPr>
          <p:spPr>
            <a:xfrm rot="5400000">
              <a:off x="4552953" y="-547081"/>
              <a:ext cx="3116683" cy="10598773"/>
            </a:xfrm>
            <a:prstGeom prst="rightBrace">
              <a:avLst>
                <a:gd name="adj1" fmla="val 8333"/>
                <a:gd name="adj2" fmla="val 53618"/>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9" name="TextBox 78"/>
            <p:cNvSpPr txBox="1"/>
            <p:nvPr/>
          </p:nvSpPr>
          <p:spPr>
            <a:xfrm>
              <a:off x="5228821" y="6079815"/>
              <a:ext cx="1287889" cy="461665"/>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Element</a:t>
              </a:r>
              <a:endParaRPr lang="en-US" sz="2400" dirty="0">
                <a:latin typeface="Times New Roman" panose="02020603050405020304" pitchFamily="18" charset="0"/>
                <a:cs typeface="Times New Roman" panose="02020603050405020304" pitchFamily="18" charset="0"/>
              </a:endParaRPr>
            </a:p>
          </p:txBody>
        </p:sp>
      </p:grpSp>
      <p:grpSp>
        <p:nvGrpSpPr>
          <p:cNvPr id="95" name="Group 94"/>
          <p:cNvGrpSpPr/>
          <p:nvPr/>
        </p:nvGrpSpPr>
        <p:grpSpPr>
          <a:xfrm>
            <a:off x="2217742" y="1208916"/>
            <a:ext cx="2438254" cy="1638308"/>
            <a:chOff x="2217742" y="1208916"/>
            <a:chExt cx="2438254" cy="1638308"/>
          </a:xfrm>
        </p:grpSpPr>
        <p:cxnSp>
          <p:nvCxnSpPr>
            <p:cNvPr id="84" name="Straight Arrow Connector 83"/>
            <p:cNvCxnSpPr/>
            <p:nvPr/>
          </p:nvCxnSpPr>
          <p:spPr>
            <a:xfrm flipV="1">
              <a:off x="2217742" y="1670581"/>
              <a:ext cx="789043" cy="1176643"/>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87" name="TextBox 86"/>
            <p:cNvSpPr txBox="1"/>
            <p:nvPr/>
          </p:nvSpPr>
          <p:spPr>
            <a:xfrm>
              <a:off x="2513956" y="1208916"/>
              <a:ext cx="2142040" cy="461665"/>
            </a:xfrm>
            <a:prstGeom prst="rect">
              <a:avLst/>
            </a:prstGeom>
            <a:noFill/>
          </p:spPr>
          <p:txBody>
            <a:bodyPr wrap="square" rtlCol="0">
              <a:spAutoFit/>
            </a:bodyPr>
            <a:lstStyle/>
            <a:p>
              <a:r>
                <a:rPr lang="en-US" sz="2400" dirty="0">
                  <a:solidFill>
                    <a:srgbClr val="00B050"/>
                  </a:solidFill>
                  <a:latin typeface="Times New Roman" panose="02020603050405020304" pitchFamily="18" charset="0"/>
                  <a:cs typeface="Times New Roman" panose="02020603050405020304" pitchFamily="18" charset="0"/>
                </a:rPr>
                <a:t>Attribute Name</a:t>
              </a:r>
              <a:endParaRPr lang="en-US" sz="2400" dirty="0">
                <a:solidFill>
                  <a:srgbClr val="00B050"/>
                </a:solidFill>
              </a:endParaRPr>
            </a:p>
          </p:txBody>
        </p:sp>
      </p:grpSp>
      <p:grpSp>
        <p:nvGrpSpPr>
          <p:cNvPr id="97" name="Group 96"/>
          <p:cNvGrpSpPr/>
          <p:nvPr/>
        </p:nvGrpSpPr>
        <p:grpSpPr>
          <a:xfrm>
            <a:off x="3945516" y="1274246"/>
            <a:ext cx="3601504" cy="1684628"/>
            <a:chOff x="3945516" y="1274246"/>
            <a:chExt cx="3601504" cy="1684628"/>
          </a:xfrm>
        </p:grpSpPr>
        <p:sp>
          <p:nvSpPr>
            <p:cNvPr id="88" name="TextBox 87"/>
            <p:cNvSpPr txBox="1"/>
            <p:nvPr/>
          </p:nvSpPr>
          <p:spPr>
            <a:xfrm>
              <a:off x="5061396" y="1274246"/>
              <a:ext cx="2485624" cy="461665"/>
            </a:xfrm>
            <a:prstGeom prst="rect">
              <a:avLst/>
            </a:prstGeom>
            <a:noFill/>
          </p:spPr>
          <p:txBody>
            <a:bodyPr wrap="square" rtlCol="0">
              <a:spAutoFit/>
            </a:bodyPr>
            <a:lstStyle/>
            <a:p>
              <a:r>
                <a:rPr lang="en-US" sz="2400" dirty="0" smtClean="0">
                  <a:solidFill>
                    <a:srgbClr val="FFC000"/>
                  </a:solidFill>
                  <a:latin typeface="Times New Roman" panose="02020603050405020304" pitchFamily="18" charset="0"/>
                  <a:cs typeface="Times New Roman" panose="02020603050405020304" pitchFamily="18" charset="0"/>
                </a:rPr>
                <a:t>Attribute Value</a:t>
              </a:r>
              <a:endParaRPr lang="en-US" sz="2400" dirty="0">
                <a:solidFill>
                  <a:srgbClr val="FFC000"/>
                </a:solidFill>
              </a:endParaRPr>
            </a:p>
          </p:txBody>
        </p:sp>
        <p:cxnSp>
          <p:nvCxnSpPr>
            <p:cNvPr id="89" name="Straight Arrow Connector 88"/>
            <p:cNvCxnSpPr/>
            <p:nvPr/>
          </p:nvCxnSpPr>
          <p:spPr>
            <a:xfrm flipV="1">
              <a:off x="3945516" y="1693784"/>
              <a:ext cx="1189363" cy="1265090"/>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7476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80"/>
                                        </p:tgtEl>
                                        <p:attrNameLst>
                                          <p:attrName>style.visibility</p:attrName>
                                        </p:attrNameLst>
                                      </p:cBhvr>
                                      <p:to>
                                        <p:strVal val="visible"/>
                                      </p:to>
                                    </p:set>
                                    <p:animEffect transition="in" filter="circle(out)">
                                      <p:cBhvr>
                                        <p:cTn id="7" dur="2000"/>
                                        <p:tgtEl>
                                          <p:spTgt spid="8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nodeType="clickEffect">
                                  <p:stCondLst>
                                    <p:cond delay="0"/>
                                  </p:stCondLst>
                                  <p:childTnLst>
                                    <p:set>
                                      <p:cBhvr>
                                        <p:cTn id="11" dur="1" fill="hold">
                                          <p:stCondLst>
                                            <p:cond delay="0"/>
                                          </p:stCondLst>
                                        </p:cTn>
                                        <p:tgtEl>
                                          <p:spTgt spid="82"/>
                                        </p:tgtEl>
                                        <p:attrNameLst>
                                          <p:attrName>style.visibility</p:attrName>
                                        </p:attrNameLst>
                                      </p:cBhvr>
                                      <p:to>
                                        <p:strVal val="visible"/>
                                      </p:to>
                                    </p:set>
                                    <p:animEffect transition="in" filter="circle(out)">
                                      <p:cBhvr>
                                        <p:cTn id="12" dur="2000"/>
                                        <p:tgtEl>
                                          <p:spTgt spid="8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1"/>
                                        </p:tgtEl>
                                        <p:attrNameLst>
                                          <p:attrName>style.visibility</p:attrName>
                                        </p:attrNameLst>
                                      </p:cBhvr>
                                      <p:to>
                                        <p:strVal val="visible"/>
                                      </p:to>
                                    </p:set>
                                    <p:animEffect transition="in" filter="barn(inVertical)">
                                      <p:cBhvr>
                                        <p:cTn id="17" dur="500"/>
                                        <p:tgtEl>
                                          <p:spTgt spid="71"/>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nodeType="clickEffect">
                                  <p:stCondLst>
                                    <p:cond delay="0"/>
                                  </p:stCondLst>
                                  <p:childTnLst>
                                    <p:set>
                                      <p:cBhvr>
                                        <p:cTn id="21" dur="1" fill="hold">
                                          <p:stCondLst>
                                            <p:cond delay="0"/>
                                          </p:stCondLst>
                                        </p:cTn>
                                        <p:tgtEl>
                                          <p:spTgt spid="81"/>
                                        </p:tgtEl>
                                        <p:attrNameLst>
                                          <p:attrName>style.visibility</p:attrName>
                                        </p:attrNameLst>
                                      </p:cBhvr>
                                      <p:to>
                                        <p:strVal val="visible"/>
                                      </p:to>
                                    </p:set>
                                    <p:animEffect transition="in" filter="circle(out)">
                                      <p:cBhvr>
                                        <p:cTn id="22" dur="2000"/>
                                        <p:tgtEl>
                                          <p:spTgt spid="81"/>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32" fill="hold" nodeType="clickEffect">
                                  <p:stCondLst>
                                    <p:cond delay="0"/>
                                  </p:stCondLst>
                                  <p:childTnLst>
                                    <p:set>
                                      <p:cBhvr>
                                        <p:cTn id="26" dur="1" fill="hold">
                                          <p:stCondLst>
                                            <p:cond delay="0"/>
                                          </p:stCondLst>
                                        </p:cTn>
                                        <p:tgtEl>
                                          <p:spTgt spid="95"/>
                                        </p:tgtEl>
                                        <p:attrNameLst>
                                          <p:attrName>style.visibility</p:attrName>
                                        </p:attrNameLst>
                                      </p:cBhvr>
                                      <p:to>
                                        <p:strVal val="visible"/>
                                      </p:to>
                                    </p:set>
                                    <p:animEffect transition="in" filter="circle(out)">
                                      <p:cBhvr>
                                        <p:cTn id="27" dur="2000"/>
                                        <p:tgtEl>
                                          <p:spTgt spid="95"/>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32" fill="hold" nodeType="clickEffect">
                                  <p:stCondLst>
                                    <p:cond delay="0"/>
                                  </p:stCondLst>
                                  <p:childTnLst>
                                    <p:set>
                                      <p:cBhvr>
                                        <p:cTn id="31" dur="1" fill="hold">
                                          <p:stCondLst>
                                            <p:cond delay="0"/>
                                          </p:stCondLst>
                                        </p:cTn>
                                        <p:tgtEl>
                                          <p:spTgt spid="97"/>
                                        </p:tgtEl>
                                        <p:attrNameLst>
                                          <p:attrName>style.visibility</p:attrName>
                                        </p:attrNameLst>
                                      </p:cBhvr>
                                      <p:to>
                                        <p:strVal val="visible"/>
                                      </p:to>
                                    </p:set>
                                    <p:animEffect transition="in" filter="circle(out)">
                                      <p:cBhvr>
                                        <p:cTn id="32" dur="2000"/>
                                        <p:tgtEl>
                                          <p:spTgt spid="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30417" y="757989"/>
            <a:ext cx="3263160" cy="646331"/>
          </a:xfrm>
          <a:prstGeom prst="rect">
            <a:avLst/>
          </a:prstGeom>
          <a:solidFill>
            <a:srgbClr val="00B0F0"/>
          </a:solidFill>
        </p:spPr>
        <p:txBody>
          <a:bodyPr wrap="square">
            <a:spAutoFit/>
          </a:bodyPr>
          <a:lstStyle/>
          <a:p>
            <a:pPr algn="ctr"/>
            <a:r>
              <a:rPr lang="en-US" sz="3600" b="1" dirty="0" err="1" smtClean="0">
                <a:latin typeface="NikoshBAN" pitchFamily="2" charset="0"/>
                <a:cs typeface="NikoshBAN" pitchFamily="2" charset="0"/>
              </a:rPr>
              <a:t>ট্যাগ</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এর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প্রকারভেদ</a:t>
            </a:r>
            <a:endParaRPr lang="en-US" sz="3600" dirty="0"/>
          </a:p>
        </p:txBody>
      </p:sp>
      <p:sp>
        <p:nvSpPr>
          <p:cNvPr id="5" name="Rectangle 4"/>
          <p:cNvSpPr/>
          <p:nvPr/>
        </p:nvSpPr>
        <p:spPr>
          <a:xfrm>
            <a:off x="2501579" y="1953628"/>
            <a:ext cx="2448106" cy="646331"/>
          </a:xfrm>
          <a:prstGeom prst="rect">
            <a:avLst/>
          </a:prstGeom>
          <a:solidFill>
            <a:srgbClr val="FFC000"/>
          </a:solidFill>
        </p:spPr>
        <p:txBody>
          <a:bodyPr wrap="none">
            <a:spAutoFit/>
          </a:bodyPr>
          <a:lstStyle/>
          <a:p>
            <a:r>
              <a:rPr lang="en-US" sz="3600" b="1" dirty="0" err="1" smtClean="0">
                <a:latin typeface="NikoshBAN" pitchFamily="2" charset="0"/>
                <a:cs typeface="NikoshBAN" pitchFamily="2" charset="0"/>
              </a:rPr>
              <a:t>কনটেইনার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ট্যাগ</a:t>
            </a:r>
            <a:endParaRPr lang="en-US" sz="3600" dirty="0"/>
          </a:p>
        </p:txBody>
      </p:sp>
      <p:sp>
        <p:nvSpPr>
          <p:cNvPr id="6" name="Rectangle 5"/>
          <p:cNvSpPr/>
          <p:nvPr/>
        </p:nvSpPr>
        <p:spPr>
          <a:xfrm>
            <a:off x="7210697" y="1995671"/>
            <a:ext cx="1821332" cy="646331"/>
          </a:xfrm>
          <a:prstGeom prst="rect">
            <a:avLst/>
          </a:prstGeom>
          <a:solidFill>
            <a:srgbClr val="00B050"/>
          </a:solidFill>
        </p:spPr>
        <p:txBody>
          <a:bodyPr wrap="none">
            <a:spAutoFit/>
          </a:bodyPr>
          <a:lstStyle/>
          <a:p>
            <a:r>
              <a:rPr lang="en-US" sz="3600" b="1" dirty="0" err="1" smtClean="0">
                <a:latin typeface="NikoshBAN" pitchFamily="2" charset="0"/>
                <a:cs typeface="NikoshBAN" pitchFamily="2" charset="0"/>
              </a:rPr>
              <a:t>এম্পটি</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ট্যাগ</a:t>
            </a:r>
            <a:endParaRPr lang="en-US" sz="3600" dirty="0"/>
          </a:p>
        </p:txBody>
      </p:sp>
      <p:sp>
        <p:nvSpPr>
          <p:cNvPr id="7" name="Rectangle 6"/>
          <p:cNvSpPr/>
          <p:nvPr/>
        </p:nvSpPr>
        <p:spPr>
          <a:xfrm>
            <a:off x="1040613" y="2904090"/>
            <a:ext cx="4283479" cy="3539430"/>
          </a:xfrm>
          <a:prstGeom prst="rect">
            <a:avLst/>
          </a:prstGeom>
        </p:spPr>
        <p:txBody>
          <a:bodyPr wrap="square">
            <a:spAutoFit/>
          </a:bodyPr>
          <a:lstStyle/>
          <a:p>
            <a:pPr algn="just"/>
            <a:r>
              <a:rPr lang="en-US" sz="2800" dirty="0" err="1" smtClean="0">
                <a:solidFill>
                  <a:srgbClr val="FFC000"/>
                </a:solidFill>
                <a:latin typeface="NikoshBAN" pitchFamily="2" charset="0"/>
                <a:cs typeface="NikoshBAN" pitchFamily="2" charset="0"/>
              </a:rPr>
              <a:t>যে</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সমস্ত</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ট্যাগের</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ওপেনিং</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বা</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শুরু</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ট্যাগ</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ট্যাগের</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বিষয়বস্তু</a:t>
            </a:r>
            <a:r>
              <a:rPr lang="en-US" sz="2800" dirty="0" smtClean="0">
                <a:solidFill>
                  <a:srgbClr val="FFC000"/>
                </a:solidFill>
                <a:latin typeface="NikoshBAN" pitchFamily="2" charset="0"/>
                <a:cs typeface="NikoshBAN" pitchFamily="2" charset="0"/>
              </a:rPr>
              <a:t> ও </a:t>
            </a:r>
            <a:r>
              <a:rPr lang="en-US" sz="2800" dirty="0" err="1" smtClean="0">
                <a:solidFill>
                  <a:srgbClr val="FFC000"/>
                </a:solidFill>
                <a:latin typeface="NikoshBAN" pitchFamily="2" charset="0"/>
                <a:cs typeface="NikoshBAN" pitchFamily="2" charset="0"/>
              </a:rPr>
              <a:t>ক্লোজিং</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বা</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শেষ</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ট্যাগ</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থাকে</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তাকে</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কনটেইনার</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ট্যাগ</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বলে</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কনটেইনার</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ট্যাগ</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ডকুমেন্ট</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টেক্সটের</a:t>
            </a:r>
            <a:r>
              <a:rPr lang="en-US" sz="2800" dirty="0" smtClean="0">
                <a:solidFill>
                  <a:srgbClr val="FFC000"/>
                </a:solidFill>
                <a:latin typeface="NikoshBAN" pitchFamily="2" charset="0"/>
                <a:cs typeface="NikoshBAN" pitchFamily="2" charset="0"/>
              </a:rPr>
              <a:t> formatting </a:t>
            </a:r>
            <a:r>
              <a:rPr lang="en-US" sz="2800" dirty="0" err="1" smtClean="0">
                <a:solidFill>
                  <a:srgbClr val="FFC000"/>
                </a:solidFill>
                <a:latin typeface="NikoshBAN" pitchFamily="2" charset="0"/>
                <a:cs typeface="NikoshBAN" pitchFamily="2" charset="0"/>
              </a:rPr>
              <a:t>বা</a:t>
            </a:r>
            <a:r>
              <a:rPr lang="en-US" sz="2800" dirty="0" smtClean="0">
                <a:solidFill>
                  <a:srgbClr val="FFC000"/>
                </a:solidFill>
                <a:latin typeface="NikoshBAN" pitchFamily="2" charset="0"/>
                <a:cs typeface="NikoshBAN" pitchFamily="2" charset="0"/>
              </a:rPr>
              <a:t> construction </a:t>
            </a:r>
            <a:r>
              <a:rPr lang="en-US" sz="2800" dirty="0" err="1" smtClean="0">
                <a:solidFill>
                  <a:srgbClr val="FFC000"/>
                </a:solidFill>
                <a:latin typeface="NikoshBAN" pitchFamily="2" charset="0"/>
                <a:cs typeface="NikoshBAN" pitchFamily="2" charset="0"/>
              </a:rPr>
              <a:t>নির্দিষ্ট</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করে</a:t>
            </a:r>
            <a:r>
              <a:rPr lang="en-US" sz="2800" dirty="0" smtClean="0">
                <a:solidFill>
                  <a:srgbClr val="FFC000"/>
                </a:solidFill>
                <a:latin typeface="NikoshBAN" pitchFamily="2" charset="0"/>
                <a:cs typeface="NikoshBAN" pitchFamily="2" charset="0"/>
              </a:rPr>
              <a:t> </a:t>
            </a:r>
            <a:r>
              <a:rPr lang="en-US" sz="2800" dirty="0" err="1" smtClean="0">
                <a:solidFill>
                  <a:srgbClr val="FFC000"/>
                </a:solidFill>
                <a:latin typeface="NikoshBAN" pitchFamily="2" charset="0"/>
                <a:cs typeface="NikoshBAN" pitchFamily="2" charset="0"/>
              </a:rPr>
              <a:t>দেয়</a:t>
            </a:r>
            <a:r>
              <a:rPr lang="en-US" sz="2800" dirty="0" smtClean="0">
                <a:solidFill>
                  <a:srgbClr val="FFC000"/>
                </a:solidFill>
                <a:latin typeface="NikoshBAN" pitchFamily="2" charset="0"/>
                <a:cs typeface="NikoshBAN" pitchFamily="2" charset="0"/>
              </a:rPr>
              <a:t>। </a:t>
            </a:r>
            <a:r>
              <a:rPr lang="en-US" sz="2800" dirty="0" err="1">
                <a:solidFill>
                  <a:srgbClr val="FFC000"/>
                </a:solidFill>
                <a:latin typeface="NikoshBAN" pitchFamily="2" charset="0"/>
                <a:cs typeface="NikoshBAN" pitchFamily="2" charset="0"/>
              </a:rPr>
              <a:t>যেমন</a:t>
            </a:r>
            <a:r>
              <a:rPr lang="en-US" sz="2800" dirty="0">
                <a:solidFill>
                  <a:srgbClr val="FFC000"/>
                </a:solidFill>
                <a:latin typeface="NikoshBAN" pitchFamily="2" charset="0"/>
                <a:cs typeface="NikoshBAN" pitchFamily="2" charset="0"/>
              </a:rPr>
              <a:t>: </a:t>
            </a:r>
            <a:r>
              <a:rPr lang="en-US" sz="2800" dirty="0" smtClean="0">
                <a:solidFill>
                  <a:srgbClr val="FFC000"/>
                </a:solidFill>
                <a:latin typeface="NikoshBAN" pitchFamily="2" charset="0"/>
                <a:cs typeface="NikoshBAN" pitchFamily="2" charset="0"/>
              </a:rPr>
              <a:t>&lt;</a:t>
            </a:r>
            <a:r>
              <a:rPr lang="en-US" sz="2800" dirty="0">
                <a:solidFill>
                  <a:srgbClr val="FFC000"/>
                </a:solidFill>
                <a:latin typeface="NikoshBAN" pitchFamily="2" charset="0"/>
                <a:cs typeface="NikoshBAN" pitchFamily="2" charset="0"/>
              </a:rPr>
              <a:t>p</a:t>
            </a:r>
            <a:r>
              <a:rPr lang="en-US" sz="2800" dirty="0" smtClean="0">
                <a:solidFill>
                  <a:srgbClr val="FFC000"/>
                </a:solidFill>
                <a:latin typeface="NikoshBAN" pitchFamily="2" charset="0"/>
                <a:cs typeface="NikoshBAN" pitchFamily="2" charset="0"/>
              </a:rPr>
              <a:t>&gt;…&lt;/p&gt;, &lt;</a:t>
            </a:r>
            <a:r>
              <a:rPr lang="en-US" sz="2800" dirty="0">
                <a:solidFill>
                  <a:srgbClr val="FFC000"/>
                </a:solidFill>
                <a:latin typeface="NikoshBAN" pitchFamily="2" charset="0"/>
                <a:cs typeface="NikoshBAN" pitchFamily="2" charset="0"/>
              </a:rPr>
              <a:t>b</a:t>
            </a:r>
            <a:r>
              <a:rPr lang="en-US" sz="2800" dirty="0" smtClean="0">
                <a:solidFill>
                  <a:srgbClr val="FFC000"/>
                </a:solidFill>
                <a:latin typeface="NikoshBAN" pitchFamily="2" charset="0"/>
                <a:cs typeface="NikoshBAN" pitchFamily="2" charset="0"/>
              </a:rPr>
              <a:t>&gt;…&lt;/b&gt; </a:t>
            </a:r>
            <a:r>
              <a:rPr lang="en-US" sz="2800" dirty="0" err="1" smtClean="0">
                <a:solidFill>
                  <a:srgbClr val="FFC000"/>
                </a:solidFill>
                <a:latin typeface="NikoshBAN" pitchFamily="2" charset="0"/>
                <a:cs typeface="NikoshBAN" pitchFamily="2" charset="0"/>
              </a:rPr>
              <a:t>ইত্যাদি</a:t>
            </a:r>
            <a:r>
              <a:rPr lang="en-US" sz="2800" dirty="0" smtClean="0">
                <a:solidFill>
                  <a:srgbClr val="FFC000"/>
                </a:solidFill>
                <a:latin typeface="NikoshBAN" pitchFamily="2" charset="0"/>
                <a:cs typeface="NikoshBAN" pitchFamily="2" charset="0"/>
              </a:rPr>
              <a:t>।</a:t>
            </a:r>
            <a:endParaRPr lang="en-US" sz="2800" dirty="0">
              <a:solidFill>
                <a:srgbClr val="FFC000"/>
              </a:solidFill>
            </a:endParaRPr>
          </a:p>
        </p:txBody>
      </p:sp>
      <p:sp>
        <p:nvSpPr>
          <p:cNvPr id="9" name="Rectangle 8"/>
          <p:cNvSpPr/>
          <p:nvPr/>
        </p:nvSpPr>
        <p:spPr>
          <a:xfrm>
            <a:off x="6645954" y="3117233"/>
            <a:ext cx="4283479" cy="1815882"/>
          </a:xfrm>
          <a:prstGeom prst="rect">
            <a:avLst/>
          </a:prstGeom>
        </p:spPr>
        <p:txBody>
          <a:bodyPr wrap="square">
            <a:spAutoFit/>
          </a:bodyPr>
          <a:lstStyle/>
          <a:p>
            <a:pPr algn="just"/>
            <a:r>
              <a:rPr lang="en-US" sz="2800" dirty="0" err="1" smtClean="0">
                <a:solidFill>
                  <a:srgbClr val="00B050"/>
                </a:solidFill>
                <a:latin typeface="NikoshBAN" pitchFamily="2" charset="0"/>
                <a:cs typeface="NikoshBAN" pitchFamily="2" charset="0"/>
              </a:rPr>
              <a:t>যে</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সমস্ত</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ট্যাগের</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ওপেনিং</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বা</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শুরুর</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ট্যাগ</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আছে</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কিন্তু</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ক্লোজিং</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বা</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শেষ</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ট্যাগ</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নাই</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তাকে</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এম্পটি</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ট্যাগ</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বলে</a:t>
            </a:r>
            <a:r>
              <a:rPr lang="en-US" sz="2800" dirty="0" smtClean="0">
                <a:solidFill>
                  <a:srgbClr val="00B050"/>
                </a:solidFill>
                <a:latin typeface="NikoshBAN" pitchFamily="2" charset="0"/>
                <a:cs typeface="NikoshBAN" pitchFamily="2" charset="0"/>
              </a:rPr>
              <a:t>। </a:t>
            </a:r>
            <a:r>
              <a:rPr lang="en-US" sz="2800" dirty="0" err="1" smtClean="0">
                <a:solidFill>
                  <a:srgbClr val="00B050"/>
                </a:solidFill>
                <a:latin typeface="NikoshBAN" pitchFamily="2" charset="0"/>
                <a:cs typeface="NikoshBAN" pitchFamily="2" charset="0"/>
              </a:rPr>
              <a:t>যেমন</a:t>
            </a:r>
            <a:r>
              <a:rPr lang="en-US" sz="2800" dirty="0" smtClean="0">
                <a:solidFill>
                  <a:srgbClr val="00B050"/>
                </a:solidFill>
                <a:latin typeface="NikoshBAN" pitchFamily="2" charset="0"/>
                <a:cs typeface="NikoshBAN" pitchFamily="2" charset="0"/>
              </a:rPr>
              <a:t>: &lt;</a:t>
            </a:r>
            <a:r>
              <a:rPr lang="en-US" sz="2800" dirty="0" err="1" smtClean="0">
                <a:solidFill>
                  <a:srgbClr val="00B050"/>
                </a:solidFill>
                <a:latin typeface="NikoshBAN" pitchFamily="2" charset="0"/>
                <a:cs typeface="NikoshBAN" pitchFamily="2" charset="0"/>
              </a:rPr>
              <a:t>br</a:t>
            </a:r>
            <a:r>
              <a:rPr lang="en-US" sz="2800" dirty="0" smtClean="0">
                <a:solidFill>
                  <a:srgbClr val="00B050"/>
                </a:solidFill>
                <a:latin typeface="NikoshBAN" pitchFamily="2" charset="0"/>
                <a:cs typeface="NikoshBAN" pitchFamily="2" charset="0"/>
              </a:rPr>
              <a:t>&gt;, &lt;</a:t>
            </a:r>
            <a:r>
              <a:rPr lang="en-US" sz="2800" dirty="0" err="1" smtClean="0">
                <a:solidFill>
                  <a:srgbClr val="00B050"/>
                </a:solidFill>
                <a:latin typeface="NikoshBAN" pitchFamily="2" charset="0"/>
                <a:cs typeface="NikoshBAN" pitchFamily="2" charset="0"/>
              </a:rPr>
              <a:t>hr</a:t>
            </a:r>
            <a:r>
              <a:rPr lang="en-US" sz="2800" dirty="0" smtClean="0">
                <a:solidFill>
                  <a:srgbClr val="00B050"/>
                </a:solidFill>
                <a:latin typeface="NikoshBAN" pitchFamily="2" charset="0"/>
                <a:cs typeface="NikoshBAN" pitchFamily="2" charset="0"/>
              </a:rPr>
              <a:t>&gt;, &lt;</a:t>
            </a:r>
            <a:r>
              <a:rPr lang="en-US" sz="2800" dirty="0" err="1" smtClean="0">
                <a:solidFill>
                  <a:srgbClr val="00B050"/>
                </a:solidFill>
                <a:latin typeface="NikoshBAN" pitchFamily="2" charset="0"/>
                <a:cs typeface="NikoshBAN" pitchFamily="2" charset="0"/>
              </a:rPr>
              <a:t>img</a:t>
            </a:r>
            <a:r>
              <a:rPr lang="en-US" sz="2800" dirty="0" smtClean="0">
                <a:solidFill>
                  <a:srgbClr val="00B050"/>
                </a:solidFill>
                <a:latin typeface="NikoshBAN" pitchFamily="2" charset="0"/>
                <a:cs typeface="NikoshBAN" pitchFamily="2" charset="0"/>
              </a:rPr>
              <a:t>&gt;</a:t>
            </a:r>
            <a:r>
              <a:rPr lang="en-US" sz="2800" dirty="0">
                <a:solidFill>
                  <a:srgbClr val="00B050"/>
                </a:solidFill>
                <a:latin typeface="NikoshBAN" pitchFamily="2" charset="0"/>
                <a:cs typeface="NikoshBAN" pitchFamily="2" charset="0"/>
              </a:rPr>
              <a:t> </a:t>
            </a:r>
            <a:r>
              <a:rPr lang="en-US" sz="2800" dirty="0" err="1">
                <a:solidFill>
                  <a:srgbClr val="00B050"/>
                </a:solidFill>
                <a:latin typeface="NikoshBAN" pitchFamily="2" charset="0"/>
                <a:cs typeface="NikoshBAN" pitchFamily="2" charset="0"/>
              </a:rPr>
              <a:t>ইত্যাদি</a:t>
            </a:r>
            <a:r>
              <a:rPr lang="en-US" sz="2800" dirty="0">
                <a:solidFill>
                  <a:srgbClr val="00B050"/>
                </a:solidFill>
                <a:latin typeface="NikoshBAN" pitchFamily="2" charset="0"/>
                <a:cs typeface="NikoshBAN" pitchFamily="2" charset="0"/>
              </a:rPr>
              <a:t>।</a:t>
            </a:r>
            <a:endParaRPr lang="en-US" sz="2800" dirty="0">
              <a:solidFill>
                <a:srgbClr val="00B050"/>
              </a:solidFill>
            </a:endParaRPr>
          </a:p>
        </p:txBody>
      </p:sp>
      <p:cxnSp>
        <p:nvCxnSpPr>
          <p:cNvPr id="3" name="Straight Arrow Connector 2"/>
          <p:cNvCxnSpPr/>
          <p:nvPr/>
        </p:nvCxnSpPr>
        <p:spPr>
          <a:xfrm flipH="1">
            <a:off x="4323806" y="1404320"/>
            <a:ext cx="888275" cy="549308"/>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6531429" y="1415151"/>
            <a:ext cx="679268" cy="53847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2837357" y="2567925"/>
            <a:ext cx="888275" cy="549308"/>
          </a:xfrm>
          <a:prstGeom prst="straightConnector1">
            <a:avLst/>
          </a:prstGeom>
          <a:ln w="28575">
            <a:solidFill>
              <a:schemeClr val="tx1"/>
            </a:solidFill>
            <a:tailEnd type="triangle"/>
          </a:ln>
        </p:spPr>
        <p:style>
          <a:lnRef idx="1">
            <a:schemeClr val="dk1"/>
          </a:lnRef>
          <a:fillRef idx="0">
            <a:schemeClr val="dk1"/>
          </a:fillRef>
          <a:effectRef idx="0">
            <a:schemeClr val="dk1"/>
          </a:effectRef>
          <a:fontRef idx="minor">
            <a:schemeClr val="tx1"/>
          </a:fontRef>
        </p:style>
      </p:cxnSp>
      <p:cxnSp>
        <p:nvCxnSpPr>
          <p:cNvPr id="14" name="Straight Arrow Connector 13"/>
          <p:cNvCxnSpPr/>
          <p:nvPr/>
        </p:nvCxnSpPr>
        <p:spPr>
          <a:xfrm>
            <a:off x="8069111" y="2610379"/>
            <a:ext cx="679268" cy="53847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665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par>
                                <p:cTn id="8" presetID="1"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childTnLst>
                                </p:cTn>
                              </p:par>
                            </p:childTnLst>
                          </p:cTn>
                        </p:par>
                        <p:par>
                          <p:cTn id="10" fill="hold">
                            <p:stCondLst>
                              <p:cond delay="500"/>
                            </p:stCondLst>
                            <p:childTnLst>
                              <p:par>
                                <p:cTn id="11" presetID="18" presetClass="entr" presetSubtype="6"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trips(downRight)">
                                      <p:cBhvr>
                                        <p:cTn id="13" dur="500"/>
                                        <p:tgtEl>
                                          <p:spTgt spid="10"/>
                                        </p:tgtEl>
                                      </p:cBhvr>
                                    </p:animEffect>
                                  </p:childTnLst>
                                </p:cTn>
                              </p:par>
                            </p:childTnLst>
                          </p:cTn>
                        </p:par>
                        <p:par>
                          <p:cTn id="14" fill="hold">
                            <p:stCondLst>
                              <p:cond delay="1000"/>
                            </p:stCondLst>
                            <p:childTnLst>
                              <p:par>
                                <p:cTn id="15" presetID="1" presetClass="entr" presetSubtype="0"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childTnLst>
                          </p:cTn>
                        </p:par>
                        <p:par>
                          <p:cTn id="22" fill="hold">
                            <p:stCondLst>
                              <p:cond delay="500"/>
                            </p:stCondLst>
                            <p:childTnLst>
                              <p:par>
                                <p:cTn id="23" presetID="1" presetClass="entr" presetSubtype="0"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8" presetClass="entr" presetSubtype="6"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strips(downRight)">
                                      <p:cBhvr>
                                        <p:cTn id="29" dur="500"/>
                                        <p:tgtEl>
                                          <p:spTgt spid="14"/>
                                        </p:tgtEl>
                                      </p:cBhvr>
                                    </p:animEffec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86900" y="284709"/>
            <a:ext cx="3158237" cy="646331"/>
          </a:xfrm>
          <a:prstGeom prst="rect">
            <a:avLst/>
          </a:prstGeom>
        </p:spPr>
        <p:txBody>
          <a:bodyPr wrap="none">
            <a:spAutoFit/>
          </a:bodyPr>
          <a:lstStyle/>
          <a:p>
            <a:r>
              <a:rPr lang="en-US" sz="2800" dirty="0">
                <a:latin typeface="NikoshBAN" panose="02000000000000000000" pitchFamily="2" charset="0"/>
                <a:cs typeface="NikoshBAN" panose="02000000000000000000" pitchFamily="2" charset="0"/>
              </a:rPr>
              <a:t>HTML </a:t>
            </a:r>
            <a:r>
              <a:rPr lang="en-US" sz="3600" b="1" dirty="0" err="1" smtClean="0">
                <a:latin typeface="NikoshBAN" pitchFamily="2" charset="0"/>
                <a:cs typeface="NikoshBAN" pitchFamily="2" charset="0"/>
              </a:rPr>
              <a:t>এর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স্ট্রাকচার</a:t>
            </a:r>
            <a:endParaRPr lang="en-US" sz="3600" dirty="0"/>
          </a:p>
        </p:txBody>
      </p:sp>
      <p:sp>
        <p:nvSpPr>
          <p:cNvPr id="5" name="Rectangle 4"/>
          <p:cNvSpPr/>
          <p:nvPr/>
        </p:nvSpPr>
        <p:spPr>
          <a:xfrm>
            <a:off x="1497389" y="1565232"/>
            <a:ext cx="2126180" cy="5078313"/>
          </a:xfrm>
          <a:prstGeom prst="rect">
            <a:avLst/>
          </a:prstGeom>
        </p:spPr>
        <p:txBody>
          <a:bodyPr wrap="square">
            <a:spAutoFit/>
          </a:bodyPr>
          <a:lstStyle/>
          <a:p>
            <a:r>
              <a:rPr lang="en-US" sz="3600" dirty="0">
                <a:latin typeface="NikoshBAN" panose="02000000000000000000" pitchFamily="2" charset="0"/>
                <a:cs typeface="NikoshBAN" panose="02000000000000000000" pitchFamily="2" charset="0"/>
              </a:rPr>
              <a:t>&lt;html</a:t>
            </a:r>
            <a:r>
              <a:rPr lang="en-US" sz="3600" dirty="0" smtClean="0">
                <a:latin typeface="NikoshBAN" panose="02000000000000000000" pitchFamily="2" charset="0"/>
                <a:cs typeface="NikoshBAN" panose="02000000000000000000" pitchFamily="2" charset="0"/>
              </a:rPr>
              <a:t>&gt;</a:t>
            </a:r>
          </a:p>
          <a:p>
            <a:endParaRPr lang="en-US" dirty="0">
              <a:latin typeface="NikoshBAN" panose="02000000000000000000" pitchFamily="2" charset="0"/>
              <a:cs typeface="NikoshBAN" panose="02000000000000000000" pitchFamily="2" charset="0"/>
            </a:endParaRPr>
          </a:p>
          <a:p>
            <a:endParaRPr lang="en-US" dirty="0" smtClean="0">
              <a:latin typeface="NikoshBAN" panose="02000000000000000000" pitchFamily="2" charset="0"/>
              <a:cs typeface="NikoshBAN" panose="02000000000000000000" pitchFamily="2" charset="0"/>
            </a:endParaRPr>
          </a:p>
          <a:p>
            <a:endParaRPr lang="en-US" dirty="0">
              <a:latin typeface="NikoshBAN" panose="02000000000000000000" pitchFamily="2" charset="0"/>
              <a:cs typeface="NikoshBAN" panose="02000000000000000000" pitchFamily="2" charset="0"/>
            </a:endParaRPr>
          </a:p>
          <a:p>
            <a:endParaRPr lang="en-US" dirty="0" smtClean="0">
              <a:latin typeface="NikoshBAN" panose="02000000000000000000" pitchFamily="2" charset="0"/>
              <a:cs typeface="NikoshBAN" panose="02000000000000000000" pitchFamily="2" charset="0"/>
            </a:endParaRPr>
          </a:p>
          <a:p>
            <a:endParaRPr lang="en-US" dirty="0" smtClean="0">
              <a:latin typeface="NikoshBAN" panose="02000000000000000000" pitchFamily="2" charset="0"/>
              <a:cs typeface="NikoshBAN" panose="02000000000000000000" pitchFamily="2" charset="0"/>
            </a:endParaRPr>
          </a:p>
          <a:p>
            <a:endParaRPr lang="en-US" dirty="0">
              <a:latin typeface="NikoshBAN" panose="02000000000000000000" pitchFamily="2" charset="0"/>
              <a:cs typeface="NikoshBAN" panose="02000000000000000000" pitchFamily="2" charset="0"/>
            </a:endParaRPr>
          </a:p>
          <a:p>
            <a:endParaRPr lang="en-US" sz="800" dirty="0" smtClean="0">
              <a:latin typeface="NikoshBAN" panose="02000000000000000000" pitchFamily="2" charset="0"/>
              <a:cs typeface="NikoshBAN" panose="02000000000000000000" pitchFamily="2" charset="0"/>
            </a:endParaRPr>
          </a:p>
          <a:p>
            <a:endParaRPr lang="en-US" dirty="0">
              <a:latin typeface="NikoshBAN" panose="02000000000000000000" pitchFamily="2" charset="0"/>
              <a:cs typeface="NikoshBAN" panose="02000000000000000000" pitchFamily="2" charset="0"/>
            </a:endParaRPr>
          </a:p>
          <a:p>
            <a:endParaRPr lang="en-US" dirty="0">
              <a:latin typeface="NikoshBAN" panose="02000000000000000000" pitchFamily="2" charset="0"/>
              <a:cs typeface="NikoshBAN" panose="02000000000000000000" pitchFamily="2" charset="0"/>
            </a:endParaRPr>
          </a:p>
          <a:p>
            <a:endParaRPr lang="en-US" dirty="0" smtClean="0">
              <a:latin typeface="NikoshBAN" panose="02000000000000000000" pitchFamily="2" charset="0"/>
              <a:cs typeface="NikoshBAN" panose="02000000000000000000" pitchFamily="2" charset="0"/>
            </a:endParaRPr>
          </a:p>
          <a:p>
            <a:endParaRPr lang="en-US" dirty="0">
              <a:latin typeface="NikoshBAN" panose="02000000000000000000" pitchFamily="2" charset="0"/>
              <a:cs typeface="NikoshBAN" panose="02000000000000000000" pitchFamily="2" charset="0"/>
            </a:endParaRPr>
          </a:p>
          <a:p>
            <a:endParaRPr lang="en-US" dirty="0" smtClean="0">
              <a:latin typeface="NikoshBAN" panose="02000000000000000000" pitchFamily="2" charset="0"/>
              <a:cs typeface="NikoshBAN" panose="02000000000000000000" pitchFamily="2" charset="0"/>
            </a:endParaRPr>
          </a:p>
          <a:p>
            <a:endParaRPr lang="en-US" dirty="0">
              <a:latin typeface="NikoshBAN" panose="02000000000000000000" pitchFamily="2" charset="0"/>
              <a:cs typeface="NikoshBAN" panose="02000000000000000000" pitchFamily="2" charset="0"/>
            </a:endParaRPr>
          </a:p>
          <a:p>
            <a:endParaRPr lang="en-US" dirty="0">
              <a:latin typeface="NikoshBAN" panose="02000000000000000000" pitchFamily="2" charset="0"/>
              <a:cs typeface="NikoshBAN" panose="02000000000000000000" pitchFamily="2" charset="0"/>
            </a:endParaRPr>
          </a:p>
          <a:p>
            <a:r>
              <a:rPr lang="en-US" sz="3600" dirty="0">
                <a:latin typeface="NikoshBAN" panose="02000000000000000000" pitchFamily="2" charset="0"/>
                <a:cs typeface="NikoshBAN" panose="02000000000000000000" pitchFamily="2" charset="0"/>
              </a:rPr>
              <a:t>&lt;/html&gt;</a:t>
            </a:r>
          </a:p>
        </p:txBody>
      </p:sp>
      <p:sp>
        <p:nvSpPr>
          <p:cNvPr id="6" name="Rectangle 5"/>
          <p:cNvSpPr/>
          <p:nvPr/>
        </p:nvSpPr>
        <p:spPr>
          <a:xfrm>
            <a:off x="3408822" y="2255828"/>
            <a:ext cx="2451279" cy="1569660"/>
          </a:xfrm>
          <a:prstGeom prst="rect">
            <a:avLst/>
          </a:prstGeom>
        </p:spPr>
        <p:txBody>
          <a:bodyPr wrap="square">
            <a:spAutoFit/>
          </a:bodyPr>
          <a:lstStyle/>
          <a:p>
            <a:r>
              <a:rPr lang="en-US" sz="3200" dirty="0">
                <a:solidFill>
                  <a:srgbClr val="00B0F0"/>
                </a:solidFill>
                <a:latin typeface="NikoshBAN" panose="02000000000000000000" pitchFamily="2" charset="0"/>
                <a:cs typeface="NikoshBAN" panose="02000000000000000000" pitchFamily="2" charset="0"/>
              </a:rPr>
              <a:t>&lt;head</a:t>
            </a:r>
            <a:r>
              <a:rPr lang="en-US" sz="3200" dirty="0" smtClean="0">
                <a:solidFill>
                  <a:srgbClr val="00B0F0"/>
                </a:solidFill>
                <a:latin typeface="NikoshBAN" panose="02000000000000000000" pitchFamily="2" charset="0"/>
                <a:cs typeface="NikoshBAN" panose="02000000000000000000" pitchFamily="2" charset="0"/>
              </a:rPr>
              <a:t>&gt;</a:t>
            </a:r>
          </a:p>
          <a:p>
            <a:endParaRPr lang="en-US" sz="3200" dirty="0">
              <a:solidFill>
                <a:srgbClr val="00B0F0"/>
              </a:solidFill>
              <a:latin typeface="NikoshBAN" panose="02000000000000000000" pitchFamily="2" charset="0"/>
              <a:cs typeface="NikoshBAN" panose="02000000000000000000" pitchFamily="2" charset="0"/>
            </a:endParaRPr>
          </a:p>
          <a:p>
            <a:r>
              <a:rPr lang="en-US" sz="3200" dirty="0">
                <a:solidFill>
                  <a:srgbClr val="00B0F0"/>
                </a:solidFill>
                <a:latin typeface="NikoshBAN" panose="02000000000000000000" pitchFamily="2" charset="0"/>
                <a:cs typeface="NikoshBAN" panose="02000000000000000000" pitchFamily="2" charset="0"/>
              </a:rPr>
              <a:t>&lt;/head&gt;</a:t>
            </a:r>
          </a:p>
        </p:txBody>
      </p:sp>
      <p:sp>
        <p:nvSpPr>
          <p:cNvPr id="2" name="Rectangle 1"/>
          <p:cNvSpPr/>
          <p:nvPr/>
        </p:nvSpPr>
        <p:spPr>
          <a:xfrm>
            <a:off x="3408822" y="3953324"/>
            <a:ext cx="1838900" cy="1569660"/>
          </a:xfrm>
          <a:prstGeom prst="rect">
            <a:avLst/>
          </a:prstGeom>
        </p:spPr>
        <p:txBody>
          <a:bodyPr wrap="square">
            <a:spAutoFit/>
          </a:bodyPr>
          <a:lstStyle/>
          <a:p>
            <a:r>
              <a:rPr lang="en-US" sz="3200" dirty="0">
                <a:solidFill>
                  <a:srgbClr val="00B050"/>
                </a:solidFill>
                <a:latin typeface="NikoshBAN" panose="02000000000000000000" pitchFamily="2" charset="0"/>
                <a:cs typeface="NikoshBAN" panose="02000000000000000000" pitchFamily="2" charset="0"/>
              </a:rPr>
              <a:t>&lt;body</a:t>
            </a:r>
            <a:r>
              <a:rPr lang="en-US" sz="3200" dirty="0" smtClean="0">
                <a:solidFill>
                  <a:srgbClr val="00B050"/>
                </a:solidFill>
                <a:latin typeface="NikoshBAN" panose="02000000000000000000" pitchFamily="2" charset="0"/>
                <a:cs typeface="NikoshBAN" panose="02000000000000000000" pitchFamily="2" charset="0"/>
              </a:rPr>
              <a:t>&gt;</a:t>
            </a:r>
          </a:p>
          <a:p>
            <a:endParaRPr lang="en-US" sz="3200" dirty="0">
              <a:solidFill>
                <a:srgbClr val="00B050"/>
              </a:solidFill>
              <a:latin typeface="NikoshBAN" panose="02000000000000000000" pitchFamily="2" charset="0"/>
              <a:cs typeface="NikoshBAN" panose="02000000000000000000" pitchFamily="2" charset="0"/>
            </a:endParaRPr>
          </a:p>
          <a:p>
            <a:r>
              <a:rPr lang="en-US" sz="3200" dirty="0">
                <a:solidFill>
                  <a:srgbClr val="00B050"/>
                </a:solidFill>
                <a:latin typeface="NikoshBAN" panose="02000000000000000000" pitchFamily="2" charset="0"/>
                <a:cs typeface="NikoshBAN" panose="02000000000000000000" pitchFamily="2" charset="0"/>
              </a:rPr>
              <a:t>&lt;/body&gt;</a:t>
            </a:r>
          </a:p>
        </p:txBody>
      </p:sp>
      <p:sp>
        <p:nvSpPr>
          <p:cNvPr id="3" name="Rectangle 2"/>
          <p:cNvSpPr/>
          <p:nvPr/>
        </p:nvSpPr>
        <p:spPr>
          <a:xfrm>
            <a:off x="4712615" y="2748271"/>
            <a:ext cx="3563796" cy="584775"/>
          </a:xfrm>
          <a:prstGeom prst="rect">
            <a:avLst/>
          </a:prstGeom>
        </p:spPr>
        <p:txBody>
          <a:bodyPr wrap="none">
            <a:spAutoFit/>
          </a:bodyPr>
          <a:lstStyle/>
          <a:p>
            <a:r>
              <a:rPr lang="en-US" sz="3200" dirty="0">
                <a:solidFill>
                  <a:srgbClr val="FF0000"/>
                </a:solidFill>
                <a:latin typeface="NikoshBAN" panose="02000000000000000000" pitchFamily="2" charset="0"/>
                <a:cs typeface="NikoshBAN" panose="02000000000000000000" pitchFamily="2" charset="0"/>
              </a:rPr>
              <a:t>&lt;title&gt; </a:t>
            </a:r>
            <a:r>
              <a:rPr lang="en-US" sz="3200" dirty="0" smtClean="0">
                <a:solidFill>
                  <a:srgbClr val="FF0000"/>
                </a:solidFill>
                <a:latin typeface="NikoshBAN" panose="02000000000000000000" pitchFamily="2" charset="0"/>
                <a:cs typeface="NikoshBAN" panose="02000000000000000000" pitchFamily="2" charset="0"/>
              </a:rPr>
              <a:t>     &lt;/</a:t>
            </a:r>
            <a:r>
              <a:rPr lang="en-US" sz="3200" dirty="0">
                <a:solidFill>
                  <a:srgbClr val="FF0000"/>
                </a:solidFill>
                <a:latin typeface="NikoshBAN" panose="02000000000000000000" pitchFamily="2" charset="0"/>
                <a:cs typeface="NikoshBAN" panose="02000000000000000000" pitchFamily="2" charset="0"/>
              </a:rPr>
              <a:t>title&gt;</a:t>
            </a:r>
          </a:p>
        </p:txBody>
      </p:sp>
      <p:sp>
        <p:nvSpPr>
          <p:cNvPr id="9" name="Right Bracket 8"/>
          <p:cNvSpPr/>
          <p:nvPr/>
        </p:nvSpPr>
        <p:spPr>
          <a:xfrm>
            <a:off x="8106991" y="2282332"/>
            <a:ext cx="382522" cy="1414308"/>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0" name="Rectangle 9"/>
          <p:cNvSpPr/>
          <p:nvPr/>
        </p:nvSpPr>
        <p:spPr>
          <a:xfrm>
            <a:off x="8489513" y="2789431"/>
            <a:ext cx="1879041" cy="400110"/>
          </a:xfrm>
          <a:prstGeom prst="rect">
            <a:avLst/>
          </a:prstGeom>
        </p:spPr>
        <p:txBody>
          <a:bodyPr wrap="none">
            <a:spAutoFit/>
          </a:bodyPr>
          <a:lstStyle/>
          <a:p>
            <a:r>
              <a:rPr lang="en-US" sz="2000" dirty="0" smtClean="0">
                <a:solidFill>
                  <a:srgbClr val="FF0000"/>
                </a:solidFill>
                <a:latin typeface="NikoshBAN" panose="02000000000000000000" pitchFamily="2" charset="0"/>
                <a:cs typeface="NikoshBAN" panose="02000000000000000000" pitchFamily="2" charset="0"/>
              </a:rPr>
              <a:t>Head Section</a:t>
            </a:r>
            <a:endParaRPr lang="en-US" sz="2000" dirty="0">
              <a:solidFill>
                <a:srgbClr val="FF0000"/>
              </a:solidFill>
              <a:latin typeface="NikoshBAN" panose="02000000000000000000" pitchFamily="2" charset="0"/>
              <a:cs typeface="NikoshBAN" panose="02000000000000000000" pitchFamily="2" charset="0"/>
            </a:endParaRPr>
          </a:p>
        </p:txBody>
      </p:sp>
      <p:sp>
        <p:nvSpPr>
          <p:cNvPr id="11" name="Right Bracket 10"/>
          <p:cNvSpPr/>
          <p:nvPr/>
        </p:nvSpPr>
        <p:spPr>
          <a:xfrm>
            <a:off x="8106991" y="4156059"/>
            <a:ext cx="382522" cy="1119276"/>
          </a:xfrm>
          <a:prstGeom prst="rightBracket">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2" name="Rectangle 11"/>
          <p:cNvSpPr/>
          <p:nvPr/>
        </p:nvSpPr>
        <p:spPr>
          <a:xfrm>
            <a:off x="8489513" y="4460423"/>
            <a:ext cx="1851789" cy="400110"/>
          </a:xfrm>
          <a:prstGeom prst="rect">
            <a:avLst/>
          </a:prstGeom>
        </p:spPr>
        <p:txBody>
          <a:bodyPr wrap="none">
            <a:spAutoFit/>
          </a:bodyPr>
          <a:lstStyle/>
          <a:p>
            <a:r>
              <a:rPr lang="en-US" sz="2000" dirty="0" smtClean="0">
                <a:solidFill>
                  <a:srgbClr val="FF0000"/>
                </a:solidFill>
                <a:latin typeface="NikoshBAN" panose="02000000000000000000" pitchFamily="2" charset="0"/>
                <a:cs typeface="NikoshBAN" panose="02000000000000000000" pitchFamily="2" charset="0"/>
              </a:rPr>
              <a:t>Body Section</a:t>
            </a:r>
            <a:endParaRPr lang="en-US" sz="2000" dirty="0">
              <a:solidFill>
                <a:srgbClr val="FF0000"/>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4231265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arn(inVertical)">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circle(in)">
                                      <p:cBhvr>
                                        <p:cTn id="21" dur="2000"/>
                                        <p:tgtEl>
                                          <p:spTgt spid="10"/>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circle(in)">
                                      <p:cBhvr>
                                        <p:cTn id="24" dur="20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barn(inVertical)">
                                      <p:cBhvr>
                                        <p:cTn id="29" dur="500"/>
                                        <p:tgtEl>
                                          <p:spTgt spid="2"/>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down)">
                                      <p:cBhvr>
                                        <p:cTn id="34" dur="500"/>
                                        <p:tgtEl>
                                          <p:spTgt spid="12"/>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2" grpId="0"/>
      <p:bldP spid="3" grpId="0"/>
      <p:bldP spid="9" grpId="0" animBg="1"/>
      <p:bldP spid="10" grpId="0"/>
      <p:bldP spid="11" grpId="0" animBg="1"/>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46697630"/>
              </p:ext>
            </p:extLst>
          </p:nvPr>
        </p:nvGraphicFramePr>
        <p:xfrm>
          <a:off x="808092" y="1232452"/>
          <a:ext cx="10562274" cy="5089412"/>
        </p:xfrm>
        <a:graphic>
          <a:graphicData uri="http://schemas.openxmlformats.org/drawingml/2006/table">
            <a:tbl>
              <a:tblPr firstRow="1" firstCol="1" bandRow="1">
                <a:tableStyleId>{5C22544A-7EE6-4342-B048-85BDC9FD1C3A}</a:tableStyleId>
              </a:tblPr>
              <a:tblGrid>
                <a:gridCol w="1144342"/>
                <a:gridCol w="1716512"/>
                <a:gridCol w="7701420"/>
              </a:tblGrid>
              <a:tr h="291548">
                <a:tc>
                  <a:txBody>
                    <a:bodyPr/>
                    <a:lstStyle/>
                    <a:p>
                      <a:pPr marL="0" marR="0" algn="ctr">
                        <a:lnSpc>
                          <a:spcPct val="105000"/>
                        </a:lnSpc>
                        <a:spcBef>
                          <a:spcPts val="0"/>
                        </a:spcBef>
                        <a:spcAft>
                          <a:spcPts val="0"/>
                        </a:spcAft>
                      </a:pPr>
                      <a:r>
                        <a:rPr lang="as-IN" sz="2000" kern="1000" dirty="0" smtClean="0">
                          <a:effectLst/>
                          <a:latin typeface="NikoshBAN" panose="02000000000000000000" pitchFamily="2" charset="0"/>
                          <a:cs typeface="NikoshBAN" panose="02000000000000000000" pitchFamily="2" charset="0"/>
                        </a:rPr>
                        <a:t>এলিমেন্ট</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gn="ctr">
                        <a:lnSpc>
                          <a:spcPct val="105000"/>
                        </a:lnSpc>
                        <a:spcBef>
                          <a:spcPts val="0"/>
                        </a:spcBef>
                        <a:spcAft>
                          <a:spcPts val="0"/>
                        </a:spcAft>
                      </a:pPr>
                      <a:r>
                        <a:rPr lang="as-IN" sz="2000" kern="1000" dirty="0" smtClean="0">
                          <a:effectLst/>
                          <a:latin typeface="NikoshBAN" panose="02000000000000000000" pitchFamily="2" charset="0"/>
                          <a:ea typeface="Times New Roman" panose="02020603050405020304" pitchFamily="18" charset="0"/>
                          <a:cs typeface="NikoshBAN" panose="02000000000000000000" pitchFamily="2" charset="0"/>
                        </a:rPr>
                        <a:t>এলিমেন্ট টাইপ</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gn="ctr">
                        <a:lnSpc>
                          <a:spcPct val="105000"/>
                        </a:lnSpc>
                        <a:spcBef>
                          <a:spcPts val="0"/>
                        </a:spcBef>
                        <a:spcAft>
                          <a:spcPts val="0"/>
                        </a:spcAft>
                      </a:pPr>
                      <a:r>
                        <a:rPr lang="as-IN" sz="2000" kern="1000" dirty="0" smtClean="0">
                          <a:effectLst/>
                          <a:latin typeface="NikoshBAN" panose="02000000000000000000" pitchFamily="2" charset="0"/>
                          <a:cs typeface="NikoshBAN" panose="02000000000000000000" pitchFamily="2" charset="0"/>
                        </a:rPr>
                        <a:t>বর্ণনা</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1348645">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Title</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Container</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gn="just">
                        <a:lnSpc>
                          <a:spcPct val="105000"/>
                        </a:lnSpc>
                        <a:spcBef>
                          <a:spcPts val="0"/>
                        </a:spcBef>
                        <a:spcAft>
                          <a:spcPts val="0"/>
                        </a:spcAft>
                      </a:pPr>
                      <a:r>
                        <a:rPr lang="as-IN" sz="2000" kern="1000" dirty="0" smtClean="0">
                          <a:effectLst/>
                          <a:latin typeface="NikoshBAN" panose="02000000000000000000" pitchFamily="2" charset="0"/>
                          <a:cs typeface="NikoshBAN" panose="02000000000000000000" pitchFamily="2" charset="0"/>
                        </a:rPr>
                        <a:t>মূলত ওয়েবসাইটের বিষয়বস্তুর সাথে সংগতি রেখে একটি সংক্ষিপ্ত টাইটেল এই ট্যাগের মাঝে লেখা হয়। টাইটেল দেয়ার সময় দুটি জিনিস মনে রাখতে হয়। (১) টাইটেল ট্যাগে শব্দ সংখ্যা ৪০ থেকে ৮০ হওয়া বাঞ্চণীয় (২) টাইটেল ট্যাগের মাঝে অন্য কোনো ট্যাগ ব্যবহার করা যায় না। </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804254">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META</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Container</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as-IN" sz="2000" kern="1000" dirty="0" smtClean="0">
                          <a:effectLst/>
                          <a:latin typeface="NikoshBAN" panose="02000000000000000000" pitchFamily="2" charset="0"/>
                          <a:cs typeface="NikoshBAN" panose="02000000000000000000" pitchFamily="2" charset="0"/>
                        </a:rPr>
                        <a:t>এইট্যাগ ব্যবহার করা হয় ডকুমেন্ট সম্পর্কিত তথ্য সন্নিবেশ করার জন্য। যেমন- ওয়েব পেজটি কে তৈরি করেছে তার পরিচয়, ওয়েব সাইটের বিষয়বস্তু ইত্যাদি।</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804254">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Link</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Empty</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as-IN" sz="2000" kern="1000" dirty="0" smtClean="0">
                          <a:effectLst/>
                          <a:latin typeface="NikoshBAN" panose="02000000000000000000" pitchFamily="2" charset="0"/>
                          <a:cs typeface="NikoshBAN" panose="02000000000000000000" pitchFamily="2" charset="0"/>
                        </a:rPr>
                        <a:t>একটি ডকুমেন্টের সাথে এক্সটারনাল অন্য কোনো ফাইলের (স্টাইলশীট) সংযোগ তৈরি করার জন্য এই ট্যাগ ব্যবহৃত হয়।</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532059">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Base</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en-US" sz="2000" kern="1000" dirty="0" smtClean="0">
                          <a:effectLst/>
                          <a:latin typeface="NikoshBAN" panose="02000000000000000000" pitchFamily="2" charset="0"/>
                          <a:cs typeface="NikoshBAN" panose="02000000000000000000" pitchFamily="2" charset="0"/>
                        </a:rPr>
                        <a:t>Empty</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as-IN" sz="2000" kern="1000" dirty="0" smtClean="0">
                          <a:effectLst/>
                          <a:latin typeface="NikoshBAN" panose="02000000000000000000" pitchFamily="2" charset="0"/>
                          <a:cs typeface="NikoshBAN" panose="02000000000000000000" pitchFamily="2" charset="0"/>
                        </a:rPr>
                        <a:t>একটি ওয়েব সাইটের সমস্ত লিংককে একটি ওয়েবপেজের ডিফল্ট লিংকের সাপেক্ষে ব্যবহারের জন্য ব্যবহার করা হয় বেজ ট্যাগ।</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532059">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Style</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Container</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as-IN" sz="2000" kern="1000" dirty="0" smtClean="0">
                          <a:effectLst/>
                          <a:latin typeface="NikoshBAN" panose="02000000000000000000" pitchFamily="2" charset="0"/>
                          <a:cs typeface="NikoshBAN" panose="02000000000000000000" pitchFamily="2" charset="0"/>
                        </a:rPr>
                        <a:t>ডকুমেন্টে সিএসএস স্টাইলশীট যুক্ত করা হয়। এই ট্যাগের সাথে </a:t>
                      </a:r>
                      <a:r>
                        <a:rPr lang="en-US" sz="1800" kern="1200" dirty="0" smtClean="0">
                          <a:solidFill>
                            <a:schemeClr val="dk1"/>
                          </a:solidFill>
                          <a:effectLst/>
                          <a:latin typeface="+mn-lt"/>
                          <a:ea typeface="+mn-ea"/>
                          <a:cs typeface="+mn-cs"/>
                        </a:rPr>
                        <a:t>Type</a:t>
                      </a:r>
                      <a:r>
                        <a:rPr lang="as-IN" sz="2000" kern="1000" dirty="0" smtClean="0">
                          <a:effectLst/>
                          <a:latin typeface="NikoshBAN" panose="02000000000000000000" pitchFamily="2" charset="0"/>
                          <a:cs typeface="NikoshBAN" panose="02000000000000000000" pitchFamily="2" charset="0"/>
                        </a:rPr>
                        <a:t> নামে একটি অ্যাট্রিবিউট ব্যবহার করা হয়।</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532059">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Script</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en-US" sz="2000" kern="1000" dirty="0">
                          <a:effectLst/>
                          <a:latin typeface="NikoshBAN" panose="02000000000000000000" pitchFamily="2" charset="0"/>
                          <a:cs typeface="NikoshBAN" panose="02000000000000000000" pitchFamily="2" charset="0"/>
                        </a:rPr>
                        <a:t>Container</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nSpc>
                          <a:spcPct val="105000"/>
                        </a:lnSpc>
                        <a:spcBef>
                          <a:spcPts val="0"/>
                        </a:spcBef>
                        <a:spcAft>
                          <a:spcPts val="0"/>
                        </a:spcAft>
                      </a:pPr>
                      <a:r>
                        <a:rPr lang="as-IN" sz="2000" kern="1000" dirty="0" smtClean="0">
                          <a:effectLst/>
                          <a:latin typeface="NikoshBAN" panose="02000000000000000000" pitchFamily="2" charset="0"/>
                          <a:cs typeface="NikoshBAN" panose="02000000000000000000" pitchFamily="2" charset="0"/>
                        </a:rPr>
                        <a:t>যা </a:t>
                      </a:r>
                      <a:r>
                        <a:rPr lang="en-US" sz="2000" kern="1000" dirty="0" err="1" smtClean="0">
                          <a:effectLst/>
                          <a:latin typeface="NikoshBAN" panose="02000000000000000000" pitchFamily="2" charset="0"/>
                          <a:cs typeface="NikoshBAN" panose="02000000000000000000" pitchFamily="2" charset="0"/>
                        </a:rPr>
                        <a:t>স্ক্রি</a:t>
                      </a:r>
                      <a:r>
                        <a:rPr lang="as-IN" sz="2000" kern="1000" dirty="0" smtClean="0">
                          <a:effectLst/>
                          <a:latin typeface="NikoshBAN" panose="02000000000000000000" pitchFamily="2" charset="0"/>
                          <a:cs typeface="NikoshBAN" panose="02000000000000000000" pitchFamily="2" charset="0"/>
                        </a:rPr>
                        <a:t>প্টিং ল্যাংগুয়েজ দ্বারা লিখিত </a:t>
                      </a:r>
                      <a:r>
                        <a:rPr lang="en-US" sz="2000" kern="1200" dirty="0" smtClean="0">
                          <a:solidFill>
                            <a:schemeClr val="dk1"/>
                          </a:solidFill>
                          <a:effectLst/>
                          <a:latin typeface="NikoshBAN" panose="02000000000000000000" pitchFamily="2" charset="0"/>
                          <a:ea typeface="+mn-ea"/>
                          <a:cs typeface="NikoshBAN" panose="02000000000000000000" pitchFamily="2" charset="0"/>
                        </a:rPr>
                        <a:t>Command</a:t>
                      </a:r>
                      <a:r>
                        <a:rPr lang="as-IN" sz="2000" kern="1000" dirty="0" smtClean="0">
                          <a:effectLst/>
                          <a:latin typeface="NikoshBAN" panose="02000000000000000000" pitchFamily="2" charset="0"/>
                          <a:cs typeface="NikoshBAN" panose="02000000000000000000" pitchFamily="2" charset="0"/>
                        </a:rPr>
                        <a:t> গুলোকে ধারণ করার জন্য ব্যবহৃত হয়।</a:t>
                      </a:r>
                      <a:endParaRPr lang="en-US" sz="20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bl>
          </a:graphicData>
        </a:graphic>
      </p:graphicFrame>
      <p:sp>
        <p:nvSpPr>
          <p:cNvPr id="5" name="Rectangle 4"/>
          <p:cNvSpPr/>
          <p:nvPr/>
        </p:nvSpPr>
        <p:spPr>
          <a:xfrm>
            <a:off x="2434391" y="527639"/>
            <a:ext cx="7524817" cy="523220"/>
          </a:xfrm>
          <a:prstGeom prst="rect">
            <a:avLst/>
          </a:prstGeom>
          <a:solidFill>
            <a:srgbClr val="FFFF00"/>
          </a:solidFill>
        </p:spPr>
        <p:txBody>
          <a:bodyPr wrap="none">
            <a:spAutoFit/>
          </a:bodyPr>
          <a:lstStyle/>
          <a:p>
            <a:r>
              <a:rPr lang="en-US" sz="2800" dirty="0">
                <a:latin typeface="NikoshBAN" panose="02000000000000000000" pitchFamily="2" charset="0"/>
                <a:cs typeface="NikoshBAN" panose="02000000000000000000" pitchFamily="2" charset="0"/>
              </a:rPr>
              <a:t>HTML</a:t>
            </a:r>
            <a:r>
              <a:rPr lang="en-US" sz="2800" dirty="0" smtClean="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ডকুমেন্টে</a:t>
            </a:r>
            <a:r>
              <a:rPr lang="en-US" sz="2800" dirty="0">
                <a:latin typeface="NikoshBAN" panose="02000000000000000000" pitchFamily="2" charset="0"/>
                <a:cs typeface="NikoshBAN" panose="02000000000000000000" pitchFamily="2" charset="0"/>
              </a:rPr>
              <a:t> Head Section </a:t>
            </a:r>
            <a:r>
              <a:rPr lang="en-US" sz="2800" dirty="0" err="1" smtClean="0">
                <a:latin typeface="NikoshBAN" panose="02000000000000000000" pitchFamily="2" charset="0"/>
                <a:cs typeface="NikoshBAN" panose="02000000000000000000" pitchFamily="2" charset="0"/>
              </a:rPr>
              <a:t>এর</a:t>
            </a:r>
            <a:r>
              <a:rPr lang="en-US" sz="2800" dirty="0" smtClean="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কিছু</a:t>
            </a:r>
            <a:r>
              <a:rPr lang="en-US" sz="2800" dirty="0">
                <a:latin typeface="NikoshBAN" panose="02000000000000000000" pitchFamily="2" charset="0"/>
                <a:cs typeface="NikoshBAN" panose="02000000000000000000" pitchFamily="2" charset="0"/>
              </a:rPr>
              <a:t>  Element</a:t>
            </a:r>
          </a:p>
        </p:txBody>
      </p:sp>
    </p:spTree>
    <p:extLst>
      <p:ext uri="{BB962C8B-B14F-4D97-AF65-F5344CB8AC3E}">
        <p14:creationId xmlns:p14="http://schemas.microsoft.com/office/powerpoint/2010/main" val="16331971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0570" y="122312"/>
            <a:ext cx="7502375" cy="523220"/>
          </a:xfrm>
          <a:prstGeom prst="rect">
            <a:avLst/>
          </a:prstGeom>
          <a:solidFill>
            <a:srgbClr val="FFFF00"/>
          </a:solidFill>
        </p:spPr>
        <p:txBody>
          <a:bodyPr wrap="none">
            <a:spAutoFit/>
          </a:bodyPr>
          <a:lstStyle/>
          <a:p>
            <a:r>
              <a:rPr lang="en-US" sz="2800" b="1" dirty="0">
                <a:latin typeface="NikoshBAN" panose="02000000000000000000" pitchFamily="2" charset="0"/>
                <a:cs typeface="NikoshBAN" panose="02000000000000000000" pitchFamily="2" charset="0"/>
              </a:rPr>
              <a:t>HTML</a:t>
            </a:r>
            <a:r>
              <a:rPr lang="en-US" sz="2800" dirty="0" smtClean="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ডকুমেন্টে</a:t>
            </a:r>
            <a:r>
              <a:rPr lang="en-US" sz="2800" dirty="0">
                <a:latin typeface="NikoshBAN" panose="02000000000000000000" pitchFamily="2" charset="0"/>
                <a:cs typeface="NikoshBAN" panose="02000000000000000000" pitchFamily="2" charset="0"/>
              </a:rPr>
              <a:t> </a:t>
            </a:r>
            <a:r>
              <a:rPr lang="en-US" sz="2800" b="1" dirty="0">
                <a:latin typeface="NikoshBAN" panose="02000000000000000000" pitchFamily="2" charset="0"/>
                <a:cs typeface="NikoshBAN" panose="02000000000000000000" pitchFamily="2" charset="0"/>
              </a:rPr>
              <a:t>Body Section </a:t>
            </a:r>
            <a:r>
              <a:rPr lang="en-US" sz="2800" dirty="0" err="1" smtClean="0">
                <a:latin typeface="NikoshBAN" panose="02000000000000000000" pitchFamily="2" charset="0"/>
                <a:cs typeface="NikoshBAN" panose="02000000000000000000" pitchFamily="2" charset="0"/>
              </a:rPr>
              <a:t>এর</a:t>
            </a:r>
            <a:r>
              <a:rPr lang="en-US" sz="2800" dirty="0" smtClean="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কিছু</a:t>
            </a:r>
            <a:r>
              <a:rPr lang="en-US" sz="2800" dirty="0">
                <a:latin typeface="NikoshBAN" panose="02000000000000000000" pitchFamily="2" charset="0"/>
                <a:cs typeface="NikoshBAN" panose="02000000000000000000" pitchFamily="2" charset="0"/>
              </a:rPr>
              <a:t>  </a:t>
            </a:r>
            <a:r>
              <a:rPr lang="en-US" sz="2800" b="1" dirty="0">
                <a:latin typeface="NikoshBAN" panose="02000000000000000000" pitchFamily="2" charset="0"/>
                <a:cs typeface="NikoshBAN" panose="02000000000000000000" pitchFamily="2" charset="0"/>
              </a:rPr>
              <a:t>Element</a:t>
            </a:r>
            <a:endParaRPr lang="en-US" sz="2800" dirty="0">
              <a:latin typeface="NikoshBAN" panose="02000000000000000000" pitchFamily="2" charset="0"/>
              <a:cs typeface="NikoshBAN" panose="02000000000000000000" pitchFamily="2" charset="0"/>
            </a:endParaRPr>
          </a:p>
        </p:txBody>
      </p:sp>
      <p:graphicFrame>
        <p:nvGraphicFramePr>
          <p:cNvPr id="7" name="Table 6"/>
          <p:cNvGraphicFramePr>
            <a:graphicFrameLocks noGrp="1"/>
          </p:cNvGraphicFramePr>
          <p:nvPr>
            <p:extLst>
              <p:ext uri="{D42A27DB-BD31-4B8C-83A1-F6EECF244321}">
                <p14:modId xmlns:p14="http://schemas.microsoft.com/office/powerpoint/2010/main" val="150561138"/>
              </p:ext>
            </p:extLst>
          </p:nvPr>
        </p:nvGraphicFramePr>
        <p:xfrm>
          <a:off x="1172526" y="718457"/>
          <a:ext cx="9787211" cy="5929141"/>
        </p:xfrm>
        <a:graphic>
          <a:graphicData uri="http://schemas.openxmlformats.org/drawingml/2006/table">
            <a:tbl>
              <a:tblPr firstRow="1" firstCol="1" bandRow="1">
                <a:tableStyleId>{5C22544A-7EE6-4342-B048-85BDC9FD1C3A}</a:tableStyleId>
              </a:tblPr>
              <a:tblGrid>
                <a:gridCol w="2526013"/>
                <a:gridCol w="2048031"/>
                <a:gridCol w="5213167"/>
              </a:tblGrid>
              <a:tr h="352698">
                <a:tc>
                  <a:txBody>
                    <a:bodyPr/>
                    <a:lstStyle/>
                    <a:p>
                      <a:pPr marL="0" marR="0" algn="ctr">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এলিমেন্ট</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gn="ctr">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এলিমেন্ট টাইপ</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c>
                  <a:txBody>
                    <a:bodyPr/>
                    <a:lstStyle/>
                    <a:p>
                      <a:pPr marL="0" marR="0" algn="ctr">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বর্ণনা</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A</a:t>
                      </a:r>
                    </a:p>
                  </a:txBody>
                  <a:tcPr marL="68580" marR="68580" marT="0" marB="0"/>
                </a:tc>
                <a:tc>
                  <a:txBody>
                    <a:bodyPr/>
                    <a:lstStyle/>
                    <a:p>
                      <a:pPr marL="0" marR="0">
                        <a:lnSpc>
                          <a:spcPct val="107000"/>
                        </a:lnSpc>
                        <a:spcBef>
                          <a:spcPts val="0"/>
                        </a:spcBef>
                        <a:spcAft>
                          <a:spcPts val="0"/>
                        </a:spcAft>
                      </a:pPr>
                      <a:r>
                        <a:rPr lang="en-US" sz="1800" kern="1000" dirty="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লিংক স্থাপনের জন্য অ্যাংকর ট্যাগ নির্দেশ করে।</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284851">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B</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টেক্সটকে বোল্ড করে।</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Block quote</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প্যাসেসকে কোটেড করে।</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BR</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Empty</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লাইন ব্রেক করে।</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DD</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Empty</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ডেফিনিশন ডেশক্রিপশন-এর জন্য ব্যবহৃত হয়।</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DL</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ডেফিনিশন লিস্ট-এর জন্য ব্যবহৃত হয়।</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DT</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Empty</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ডেফিনিশন টার্ম-এর জন্য ব্যবহৃত হয়।</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EM</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টেক্সটকে এম্ফাসাইজড করে দেখায়।</a:t>
                      </a:r>
                      <a:r>
                        <a:rPr lang="en-US" sz="1800" kern="1000" dirty="0" smtClean="0">
                          <a:effectLst/>
                          <a:latin typeface="NikoshBAN" panose="02000000000000000000" pitchFamily="2" charset="0"/>
                          <a:ea typeface="Times New Roman" panose="02020603050405020304" pitchFamily="18" charset="0"/>
                          <a:cs typeface="NikoshBAN" panose="02000000000000000000" pitchFamily="2" charset="0"/>
                        </a:rPr>
                        <a:t>     </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H1 to H6</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হেডার ১ থেকে ৬ কে বর্ণনা করে।</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HR</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Empty</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হরাইজন্টাল রুল নির্ধারণ করে।</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I</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টেক্সট কে ইতালিক অর্থাৎ বাঁকা করে।</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IMG</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Empty</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ইমেজ ট্যাগের জন্য ব্যবহৃত হয়।</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LI</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Empty</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লিস্ট আইটেম</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OL</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অর্ডার লিস্ট এর জন্য ব্যবহৃত হয়।</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PRE</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ওয়ার্ড প্রসেসরে যেভাবে টেক্সট লাইন ভেঙে ভেঙে সাজিয়ে লিখি সেভাবে কোডে লিখলে এই ট্যাগটি অনুরূপভাবেই প্রদর্শন করে।</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Strong</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টেক্সটকে স্ট্রং করে দেখায়।</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UL</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আনঅর্ডারড লিস্ট এর জন্য ব্যবহৃত হয়।</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r h="173990">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U                                                                                                                                                                                                                                                                                                                                                                      </a:t>
                      </a:r>
                    </a:p>
                  </a:txBody>
                  <a:tcPr marL="68580" marR="68580" marT="0" marB="0"/>
                </a:tc>
                <a:tc>
                  <a:txBody>
                    <a:bodyPr/>
                    <a:lstStyle/>
                    <a:p>
                      <a:pPr marL="0" marR="0">
                        <a:lnSpc>
                          <a:spcPct val="107000"/>
                        </a:lnSpc>
                        <a:spcBef>
                          <a:spcPts val="0"/>
                        </a:spcBef>
                        <a:spcAft>
                          <a:spcPts val="0"/>
                        </a:spcAft>
                      </a:pPr>
                      <a:r>
                        <a:rPr lang="en-US" sz="1800" kern="1000">
                          <a:effectLst/>
                          <a:latin typeface="NikoshBAN" panose="02000000000000000000" pitchFamily="2" charset="0"/>
                          <a:ea typeface="Times New Roman" panose="02020603050405020304" pitchFamily="18" charset="0"/>
                          <a:cs typeface="NikoshBAN" panose="02000000000000000000" pitchFamily="2" charset="0"/>
                        </a:rPr>
                        <a:t>Container</a:t>
                      </a:r>
                    </a:p>
                  </a:txBody>
                  <a:tcPr marL="68580" marR="68580" marT="0" marB="0"/>
                </a:tc>
                <a:tc>
                  <a:txBody>
                    <a:bodyPr/>
                    <a:lstStyle/>
                    <a:p>
                      <a:pPr marL="0" marR="0">
                        <a:lnSpc>
                          <a:spcPct val="107000"/>
                        </a:lnSpc>
                        <a:spcBef>
                          <a:spcPts val="0"/>
                        </a:spcBef>
                        <a:spcAft>
                          <a:spcPts val="0"/>
                        </a:spcAft>
                      </a:pPr>
                      <a:r>
                        <a:rPr lang="as-IN" sz="1800" kern="1000" dirty="0" smtClean="0">
                          <a:effectLst/>
                          <a:latin typeface="NikoshBAN" panose="02000000000000000000" pitchFamily="2" charset="0"/>
                          <a:ea typeface="Times New Roman" panose="02020603050405020304" pitchFamily="18" charset="0"/>
                          <a:cs typeface="NikoshBAN" panose="02000000000000000000" pitchFamily="2" charset="0"/>
                        </a:rPr>
                        <a:t>টেক্সট আন্ডারলাইন করে।</a:t>
                      </a:r>
                      <a:endParaRPr lang="en-US" sz="1800" kern="1000" dirty="0">
                        <a:effectLst/>
                        <a:latin typeface="NikoshBAN" panose="02000000000000000000" pitchFamily="2" charset="0"/>
                        <a:ea typeface="Times New Roman" panose="02020603050405020304" pitchFamily="18" charset="0"/>
                        <a:cs typeface="NikoshBAN" panose="02000000000000000000" pitchFamily="2" charset="0"/>
                      </a:endParaRPr>
                    </a:p>
                  </a:txBody>
                  <a:tcPr marL="68580" marR="68580" marT="0" marB="0"/>
                </a:tc>
              </a:tr>
            </a:tbl>
          </a:graphicData>
        </a:graphic>
      </p:graphicFrame>
    </p:spTree>
    <p:extLst>
      <p:ext uri="{BB962C8B-B14F-4D97-AF65-F5344CB8AC3E}">
        <p14:creationId xmlns:p14="http://schemas.microsoft.com/office/powerpoint/2010/main" val="17637411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49173" y="175414"/>
            <a:ext cx="5226838" cy="686081"/>
          </a:xfrm>
        </p:spPr>
        <p:txBody>
          <a:bodyPr/>
          <a:lstStyle/>
          <a:p>
            <a:r>
              <a:rPr lang="bn-BD" sz="3600" b="1" dirty="0" smtClean="0">
                <a:ln w="0"/>
                <a:effectLst>
                  <a:outerShdw blurRad="38100" dist="19050" dir="2700000" algn="tl" rotWithShape="0">
                    <a:schemeClr val="dk1">
                      <a:alpha val="40000"/>
                    </a:schemeClr>
                  </a:outerShdw>
                </a:effectLst>
                <a:latin typeface="+mn-lt"/>
                <a:cs typeface="SolaimanLipi" panose="02000500020000020004" pitchFamily="2" charset="0"/>
              </a:rPr>
              <a:t>একক কাজ</a:t>
            </a:r>
            <a:endParaRPr lang="en-US" sz="3600" b="1" dirty="0">
              <a:ln w="0"/>
              <a:effectLst>
                <a:outerShdw blurRad="38100" dist="19050" dir="2700000" algn="tl" rotWithShape="0">
                  <a:schemeClr val="dk1">
                    <a:alpha val="40000"/>
                  </a:schemeClr>
                </a:outerShdw>
              </a:effectLst>
              <a:latin typeface="+mn-lt"/>
              <a:cs typeface="SolaimanLipi" panose="02000500020000020004" pitchFamily="2" charset="0"/>
            </a:endParaRPr>
          </a:p>
        </p:txBody>
      </p:sp>
      <p:sp>
        <p:nvSpPr>
          <p:cNvPr id="3" name="AutoShape 56"/>
          <p:cNvSpPr>
            <a:spLocks noChangeArrowheads="1"/>
          </p:cNvSpPr>
          <p:nvPr/>
        </p:nvSpPr>
        <p:spPr bwMode="auto">
          <a:xfrm>
            <a:off x="5976755" y="5654399"/>
            <a:ext cx="3427412" cy="547687"/>
          </a:xfrm>
          <a:prstGeom prst="roundRect">
            <a:avLst>
              <a:gd name="adj" fmla="val 50000"/>
            </a:avLst>
          </a:prstGeom>
          <a:noFill/>
          <a:ln w="28575">
            <a:noFill/>
            <a:round/>
            <a:headEnd/>
            <a:tailEnd/>
          </a:ln>
          <a:effectLst/>
          <a:extLst/>
        </p:spPr>
        <p:txBody>
          <a:bodyPr wrap="none" anchor="ctr"/>
          <a:lstStyle>
            <a:lvl1pPr defTabSz="1300163">
              <a:defRPr>
                <a:solidFill>
                  <a:schemeClr val="tx1"/>
                </a:solidFill>
                <a:latin typeface="Arial" panose="020B0604020202020204" pitchFamily="34" charset="0"/>
                <a:cs typeface="Arial" panose="020B0604020202020204" pitchFamily="34" charset="0"/>
              </a:defRPr>
            </a:lvl1pPr>
            <a:lvl2pPr defTabSz="1300163">
              <a:defRPr>
                <a:solidFill>
                  <a:schemeClr val="tx1"/>
                </a:solidFill>
                <a:latin typeface="Arial" panose="020B0604020202020204" pitchFamily="34" charset="0"/>
                <a:cs typeface="Arial" panose="020B0604020202020204" pitchFamily="34" charset="0"/>
              </a:defRPr>
            </a:lvl2pPr>
            <a:lvl3pPr defTabSz="1300163">
              <a:defRPr>
                <a:solidFill>
                  <a:schemeClr val="tx1"/>
                </a:solidFill>
                <a:latin typeface="Arial" panose="020B0604020202020204" pitchFamily="34" charset="0"/>
                <a:cs typeface="Arial" panose="020B0604020202020204" pitchFamily="34" charset="0"/>
              </a:defRPr>
            </a:lvl3pPr>
            <a:lvl4pPr defTabSz="1300163">
              <a:defRPr>
                <a:solidFill>
                  <a:schemeClr val="tx1"/>
                </a:solidFill>
                <a:latin typeface="Arial" panose="020B0604020202020204" pitchFamily="34" charset="0"/>
                <a:cs typeface="Arial" panose="020B0604020202020204" pitchFamily="34" charset="0"/>
              </a:defRPr>
            </a:lvl4pPr>
            <a:lvl5pPr defTabSz="1300163">
              <a:defRPr>
                <a:solidFill>
                  <a:schemeClr val="tx1"/>
                </a:solidFill>
                <a:latin typeface="Arial" panose="020B0604020202020204" pitchFamily="34" charset="0"/>
                <a:cs typeface="Arial" panose="020B0604020202020204" pitchFamily="34" charset="0"/>
              </a:defRPr>
            </a:lvl5pPr>
            <a:lvl6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800" dirty="0">
                <a:effectLst>
                  <a:outerShdw blurRad="38100" dist="38100" dir="2700000" algn="tl">
                    <a:srgbClr val="000000">
                      <a:alpha val="43137"/>
                    </a:srgbClr>
                  </a:outerShdw>
                </a:effectLst>
                <a:latin typeface="+mn-lt"/>
                <a:cs typeface="SolaimanLipi" panose="02000500020000020004" pitchFamily="2" charset="0"/>
              </a:rPr>
              <a:t>ঘ. </a:t>
            </a:r>
            <a:r>
              <a:rPr lang="en-US" sz="2800" dirty="0" err="1" smtClean="0">
                <a:effectLst>
                  <a:outerShdw blurRad="38100" dist="38100" dir="2700000" algn="tl">
                    <a:srgbClr val="000000">
                      <a:alpha val="43137"/>
                    </a:srgbClr>
                  </a:outerShdw>
                </a:effectLst>
                <a:latin typeface="+mn-lt"/>
                <a:cs typeface="SolaimanLipi" panose="02000500020000020004" pitchFamily="2" charset="0"/>
              </a:rPr>
              <a:t>টিম</a:t>
            </a:r>
            <a:r>
              <a:rPr lang="en-US" sz="2800" dirty="0" smtClean="0">
                <a:effectLst>
                  <a:outerShdw blurRad="38100" dist="38100" dir="2700000" algn="tl">
                    <a:srgbClr val="000000">
                      <a:alpha val="43137"/>
                    </a:srgbClr>
                  </a:outerShdw>
                </a:effectLst>
                <a:latin typeface="+mn-lt"/>
                <a:cs typeface="SolaimanLipi" panose="02000500020000020004" pitchFamily="2" charset="0"/>
              </a:rPr>
              <a:t> </a:t>
            </a:r>
            <a:r>
              <a:rPr lang="en-US" sz="2800" dirty="0" err="1" smtClean="0">
                <a:effectLst>
                  <a:outerShdw blurRad="38100" dist="38100" dir="2700000" algn="tl">
                    <a:srgbClr val="000000">
                      <a:alpha val="43137"/>
                    </a:srgbClr>
                  </a:outerShdw>
                </a:effectLst>
                <a:latin typeface="+mn-lt"/>
                <a:cs typeface="SolaimanLipi" panose="02000500020000020004" pitchFamily="2" charset="0"/>
              </a:rPr>
              <a:t>বার্নাস-লী</a:t>
            </a:r>
            <a:endParaRPr lang="en-US" sz="2800" dirty="0">
              <a:effectLst>
                <a:outerShdw blurRad="38100" dist="38100" dir="2700000" algn="tl">
                  <a:srgbClr val="000000">
                    <a:alpha val="43137"/>
                  </a:srgbClr>
                </a:outerShdw>
              </a:effectLst>
              <a:latin typeface="+mn-lt"/>
              <a:cs typeface="SolaimanLipi" panose="02000500020000020004" pitchFamily="2" charset="0"/>
            </a:endParaRPr>
          </a:p>
        </p:txBody>
      </p:sp>
      <p:sp>
        <p:nvSpPr>
          <p:cNvPr id="4" name="AutoShape 55"/>
          <p:cNvSpPr>
            <a:spLocks noChangeArrowheads="1"/>
          </p:cNvSpPr>
          <p:nvPr/>
        </p:nvSpPr>
        <p:spPr bwMode="auto">
          <a:xfrm>
            <a:off x="5981518" y="4908274"/>
            <a:ext cx="3427413" cy="547687"/>
          </a:xfrm>
          <a:prstGeom prst="roundRect">
            <a:avLst>
              <a:gd name="adj" fmla="val 50000"/>
            </a:avLst>
          </a:prstGeom>
          <a:noFill/>
          <a:ln w="28575">
            <a:noFill/>
            <a:round/>
            <a:headEnd/>
            <a:tailEnd/>
          </a:ln>
          <a:effectLst/>
          <a:extLst/>
        </p:spPr>
        <p:txBody>
          <a:bodyPr wrap="none" anchor="ctr"/>
          <a:lstStyle>
            <a:lvl1pPr defTabSz="1300163">
              <a:defRPr>
                <a:solidFill>
                  <a:schemeClr val="tx1"/>
                </a:solidFill>
                <a:latin typeface="Arial" panose="020B0604020202020204" pitchFamily="34" charset="0"/>
                <a:cs typeface="Arial" panose="020B0604020202020204" pitchFamily="34" charset="0"/>
              </a:defRPr>
            </a:lvl1pPr>
            <a:lvl2pPr defTabSz="1300163">
              <a:defRPr>
                <a:solidFill>
                  <a:schemeClr val="tx1"/>
                </a:solidFill>
                <a:latin typeface="Arial" panose="020B0604020202020204" pitchFamily="34" charset="0"/>
                <a:cs typeface="Arial" panose="020B0604020202020204" pitchFamily="34" charset="0"/>
              </a:defRPr>
            </a:lvl2pPr>
            <a:lvl3pPr defTabSz="1300163">
              <a:defRPr>
                <a:solidFill>
                  <a:schemeClr val="tx1"/>
                </a:solidFill>
                <a:latin typeface="Arial" panose="020B0604020202020204" pitchFamily="34" charset="0"/>
                <a:cs typeface="Arial" panose="020B0604020202020204" pitchFamily="34" charset="0"/>
              </a:defRPr>
            </a:lvl3pPr>
            <a:lvl4pPr defTabSz="1300163">
              <a:defRPr>
                <a:solidFill>
                  <a:schemeClr val="tx1"/>
                </a:solidFill>
                <a:latin typeface="Arial" panose="020B0604020202020204" pitchFamily="34" charset="0"/>
                <a:cs typeface="Arial" panose="020B0604020202020204" pitchFamily="34" charset="0"/>
              </a:defRPr>
            </a:lvl4pPr>
            <a:lvl5pPr defTabSz="1300163">
              <a:defRPr>
                <a:solidFill>
                  <a:schemeClr val="tx1"/>
                </a:solidFill>
                <a:latin typeface="Arial" panose="020B0604020202020204" pitchFamily="34" charset="0"/>
                <a:cs typeface="Arial" panose="020B0604020202020204" pitchFamily="34" charset="0"/>
              </a:defRPr>
            </a:lvl5pPr>
            <a:lvl6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800" dirty="0">
                <a:effectLst>
                  <a:outerShdw blurRad="38100" dist="38100" dir="2700000" algn="tl">
                    <a:srgbClr val="000000">
                      <a:alpha val="43137"/>
                    </a:srgbClr>
                  </a:outerShdw>
                </a:effectLst>
                <a:latin typeface="+mn-lt"/>
                <a:cs typeface="SolaimanLipi" panose="02000500020000020004" pitchFamily="2" charset="0"/>
              </a:rPr>
              <a:t>খ. </a:t>
            </a:r>
            <a:r>
              <a:rPr lang="en-US" sz="2800" dirty="0" err="1" smtClean="0">
                <a:effectLst>
                  <a:outerShdw blurRad="38100" dist="38100" dir="2700000" algn="tl">
                    <a:srgbClr val="000000">
                      <a:alpha val="43137"/>
                    </a:srgbClr>
                  </a:outerShdw>
                </a:effectLst>
                <a:latin typeface="+mn-lt"/>
                <a:cs typeface="SolaimanLipi" panose="02000500020000020004" pitchFamily="2" charset="0"/>
              </a:rPr>
              <a:t>আলখোয়ারিজমী</a:t>
            </a:r>
            <a:endParaRPr lang="en-US" sz="2800" dirty="0">
              <a:effectLst>
                <a:outerShdw blurRad="38100" dist="38100" dir="2700000" algn="tl">
                  <a:srgbClr val="000000">
                    <a:alpha val="43137"/>
                  </a:srgbClr>
                </a:outerShdw>
              </a:effectLst>
              <a:latin typeface="+mn-lt"/>
              <a:cs typeface="SolaimanLipi" panose="02000500020000020004" pitchFamily="2" charset="0"/>
            </a:endParaRPr>
          </a:p>
        </p:txBody>
      </p:sp>
      <p:sp>
        <p:nvSpPr>
          <p:cNvPr id="7" name="AutoShape 52"/>
          <p:cNvSpPr>
            <a:spLocks noChangeArrowheads="1"/>
          </p:cNvSpPr>
          <p:nvPr/>
        </p:nvSpPr>
        <p:spPr bwMode="auto">
          <a:xfrm>
            <a:off x="2437802" y="1317280"/>
            <a:ext cx="6938209" cy="547688"/>
          </a:xfrm>
          <a:prstGeom prst="roundRect">
            <a:avLst>
              <a:gd name="adj" fmla="val 50000"/>
            </a:avLst>
          </a:prstGeom>
          <a:noFill/>
          <a:ln>
            <a:noFill/>
            <a:headEnd/>
            <a:tailEnd/>
          </a:ln>
          <a:extLst/>
        </p:spPr>
        <p:style>
          <a:lnRef idx="1">
            <a:schemeClr val="accent4"/>
          </a:lnRef>
          <a:fillRef idx="2">
            <a:schemeClr val="accent4"/>
          </a:fillRef>
          <a:effectRef idx="1">
            <a:schemeClr val="accent4"/>
          </a:effectRef>
          <a:fontRef idx="minor">
            <a:schemeClr val="dk1"/>
          </a:fontRef>
        </p:style>
        <p:txBody>
          <a:bodyPr wrap="none" anchor="ctr"/>
          <a:lstStyle>
            <a:lvl1pPr defTabSz="1300163">
              <a:defRPr>
                <a:solidFill>
                  <a:schemeClr val="tx1"/>
                </a:solidFill>
                <a:latin typeface="Arial" panose="020B0604020202020204" pitchFamily="34" charset="0"/>
                <a:cs typeface="Arial" panose="020B0604020202020204" pitchFamily="34" charset="0"/>
              </a:defRPr>
            </a:lvl1pPr>
            <a:lvl2pPr defTabSz="1300163">
              <a:defRPr>
                <a:solidFill>
                  <a:schemeClr val="tx1"/>
                </a:solidFill>
                <a:latin typeface="Arial" panose="020B0604020202020204" pitchFamily="34" charset="0"/>
                <a:cs typeface="Arial" panose="020B0604020202020204" pitchFamily="34" charset="0"/>
              </a:defRPr>
            </a:lvl2pPr>
            <a:lvl3pPr defTabSz="1300163">
              <a:defRPr>
                <a:solidFill>
                  <a:schemeClr val="tx1"/>
                </a:solidFill>
                <a:latin typeface="Arial" panose="020B0604020202020204" pitchFamily="34" charset="0"/>
                <a:cs typeface="Arial" panose="020B0604020202020204" pitchFamily="34" charset="0"/>
              </a:defRPr>
            </a:lvl3pPr>
            <a:lvl4pPr defTabSz="1300163">
              <a:defRPr>
                <a:solidFill>
                  <a:schemeClr val="tx1"/>
                </a:solidFill>
                <a:latin typeface="Arial" panose="020B0604020202020204" pitchFamily="34" charset="0"/>
                <a:cs typeface="Arial" panose="020B0604020202020204" pitchFamily="34" charset="0"/>
              </a:defRPr>
            </a:lvl4pPr>
            <a:lvl5pPr defTabSz="1300163">
              <a:defRPr>
                <a:solidFill>
                  <a:schemeClr val="tx1"/>
                </a:solidFill>
                <a:latin typeface="Arial" panose="020B0604020202020204" pitchFamily="34" charset="0"/>
                <a:cs typeface="Arial" panose="020B0604020202020204" pitchFamily="34" charset="0"/>
              </a:defRPr>
            </a:lvl5pPr>
            <a:lvl6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bn-BD" sz="3000" dirty="0" smtClean="0">
                <a:effectLst>
                  <a:outerShdw blurRad="38100" dist="38100" dir="2700000" algn="tl">
                    <a:srgbClr val="000000">
                      <a:alpha val="43137"/>
                    </a:srgbClr>
                  </a:outerShdw>
                </a:effectLst>
                <a:latin typeface="SolaimanLipi" panose="02000500020000020004" pitchFamily="2" charset="0"/>
                <a:cs typeface="SolaimanLipi" panose="02000500020000020004" pitchFamily="2" charset="0"/>
              </a:rPr>
              <a:t>১.</a:t>
            </a:r>
            <a:r>
              <a:rPr lang="en-US" sz="3000" dirty="0" smtClean="0">
                <a:effectLst>
                  <a:outerShdw blurRad="38100" dist="38100" dir="2700000" algn="tl">
                    <a:srgbClr val="000000">
                      <a:alpha val="43137"/>
                    </a:srgbClr>
                  </a:outerShdw>
                </a:effectLst>
                <a:latin typeface="SolaimanLipi" panose="02000500020000020004" pitchFamily="2" charset="0"/>
                <a:cs typeface="SolaimanLipi" panose="02000500020000020004" pitchFamily="2" charset="0"/>
              </a:rPr>
              <a:t> </a:t>
            </a:r>
            <a:r>
              <a:rPr lang="en-US" sz="3000" dirty="0" err="1" smtClean="0">
                <a:effectLst>
                  <a:outerShdw blurRad="38100" dist="38100" dir="2700000" algn="tl">
                    <a:srgbClr val="000000">
                      <a:alpha val="43137"/>
                    </a:srgbClr>
                  </a:outerShdw>
                </a:effectLst>
                <a:latin typeface="SolaimanLipi" panose="02000500020000020004" pitchFamily="2" charset="0"/>
                <a:cs typeface="SolaimanLipi" panose="02000500020000020004" pitchFamily="2" charset="0"/>
              </a:rPr>
              <a:t>কোনটি</a:t>
            </a:r>
            <a:r>
              <a:rPr lang="en-US" sz="3000" dirty="0" smtClean="0">
                <a:effectLst>
                  <a:outerShdw blurRad="38100" dist="38100" dir="2700000" algn="tl">
                    <a:srgbClr val="000000">
                      <a:alpha val="43137"/>
                    </a:srgbClr>
                  </a:outerShdw>
                </a:effectLst>
                <a:latin typeface="SolaimanLipi" panose="02000500020000020004" pitchFamily="2" charset="0"/>
                <a:cs typeface="SolaimanLipi" panose="02000500020000020004" pitchFamily="2" charset="0"/>
              </a:rPr>
              <a:t>  </a:t>
            </a:r>
            <a:r>
              <a:rPr lang="en-US" sz="3000" dirty="0" err="1" smtClean="0">
                <a:effectLst>
                  <a:outerShdw blurRad="38100" dist="38100" dir="2700000" algn="tl">
                    <a:srgbClr val="000000">
                      <a:alpha val="43137"/>
                    </a:srgbClr>
                  </a:outerShdw>
                </a:effectLst>
                <a:latin typeface="SolaimanLipi" panose="02000500020000020004" pitchFamily="2" charset="0"/>
                <a:cs typeface="SolaimanLipi" panose="02000500020000020004" pitchFamily="2" charset="0"/>
              </a:rPr>
              <a:t>এম্পটি</a:t>
            </a:r>
            <a:r>
              <a:rPr lang="en-US" sz="3000" dirty="0" smtClean="0">
                <a:effectLst>
                  <a:outerShdw blurRad="38100" dist="38100" dir="2700000" algn="tl">
                    <a:srgbClr val="000000">
                      <a:alpha val="43137"/>
                    </a:srgbClr>
                  </a:outerShdw>
                </a:effectLst>
                <a:latin typeface="SolaimanLipi" panose="02000500020000020004" pitchFamily="2" charset="0"/>
                <a:cs typeface="SolaimanLipi" panose="02000500020000020004" pitchFamily="2" charset="0"/>
              </a:rPr>
              <a:t> </a:t>
            </a:r>
            <a:r>
              <a:rPr lang="en-US" sz="3000" dirty="0" err="1" smtClean="0">
                <a:effectLst>
                  <a:outerShdw blurRad="38100" dist="38100" dir="2700000" algn="tl">
                    <a:srgbClr val="000000">
                      <a:alpha val="43137"/>
                    </a:srgbClr>
                  </a:outerShdw>
                </a:effectLst>
                <a:latin typeface="SolaimanLipi" panose="02000500020000020004" pitchFamily="2" charset="0"/>
                <a:cs typeface="SolaimanLipi" panose="02000500020000020004" pitchFamily="2" charset="0"/>
              </a:rPr>
              <a:t>ট্যাগ</a:t>
            </a:r>
            <a:r>
              <a:rPr lang="en-US" sz="3000" dirty="0" smtClean="0">
                <a:effectLst>
                  <a:outerShdw blurRad="38100" dist="38100" dir="2700000" algn="tl">
                    <a:srgbClr val="000000">
                      <a:alpha val="43137"/>
                    </a:srgbClr>
                  </a:outerShdw>
                </a:effectLst>
                <a:latin typeface="SolaimanLipi" panose="02000500020000020004" pitchFamily="2" charset="0"/>
                <a:cs typeface="SolaimanLipi" panose="02000500020000020004" pitchFamily="2" charset="0"/>
              </a:rPr>
              <a:t>?</a:t>
            </a:r>
            <a:endParaRPr lang="en-US" sz="3000" dirty="0">
              <a:effectLst>
                <a:outerShdw blurRad="38100" dist="38100" dir="2700000" algn="tl">
                  <a:srgbClr val="000000">
                    <a:alpha val="43137"/>
                  </a:srgbClr>
                </a:outerShdw>
              </a:effectLst>
              <a:latin typeface="SolaimanLipi" panose="02000500020000020004" pitchFamily="2" charset="0"/>
              <a:cs typeface="SolaimanLipi" panose="02000500020000020004" pitchFamily="2" charset="0"/>
            </a:endParaRPr>
          </a:p>
        </p:txBody>
      </p:sp>
      <p:sp>
        <p:nvSpPr>
          <p:cNvPr id="8" name="AutoShape 53"/>
          <p:cNvSpPr>
            <a:spLocks noChangeArrowheads="1"/>
          </p:cNvSpPr>
          <p:nvPr/>
        </p:nvSpPr>
        <p:spPr bwMode="auto">
          <a:xfrm>
            <a:off x="2479493" y="4912196"/>
            <a:ext cx="3427413" cy="547687"/>
          </a:xfrm>
          <a:prstGeom prst="roundRect">
            <a:avLst>
              <a:gd name="adj" fmla="val 50000"/>
            </a:avLst>
          </a:prstGeom>
          <a:noFill/>
          <a:ln w="28575">
            <a:noFill/>
            <a:round/>
            <a:headEnd/>
            <a:tailEnd/>
          </a:ln>
          <a:effectLst/>
          <a:extLst/>
        </p:spPr>
        <p:txBody>
          <a:bodyPr wrap="none" anchor="ctr"/>
          <a:lstStyle>
            <a:lvl1pPr defTabSz="1300163">
              <a:defRPr>
                <a:solidFill>
                  <a:schemeClr val="tx1"/>
                </a:solidFill>
                <a:latin typeface="Arial" panose="020B0604020202020204" pitchFamily="34" charset="0"/>
                <a:cs typeface="Arial" panose="020B0604020202020204" pitchFamily="34" charset="0"/>
              </a:defRPr>
            </a:lvl1pPr>
            <a:lvl2pPr defTabSz="1300163">
              <a:defRPr>
                <a:solidFill>
                  <a:schemeClr val="tx1"/>
                </a:solidFill>
                <a:latin typeface="Arial" panose="020B0604020202020204" pitchFamily="34" charset="0"/>
                <a:cs typeface="Arial" panose="020B0604020202020204" pitchFamily="34" charset="0"/>
              </a:defRPr>
            </a:lvl2pPr>
            <a:lvl3pPr defTabSz="1300163">
              <a:defRPr>
                <a:solidFill>
                  <a:schemeClr val="tx1"/>
                </a:solidFill>
                <a:latin typeface="Arial" panose="020B0604020202020204" pitchFamily="34" charset="0"/>
                <a:cs typeface="Arial" panose="020B0604020202020204" pitchFamily="34" charset="0"/>
              </a:defRPr>
            </a:lvl3pPr>
            <a:lvl4pPr defTabSz="1300163">
              <a:defRPr>
                <a:solidFill>
                  <a:schemeClr val="tx1"/>
                </a:solidFill>
                <a:latin typeface="Arial" panose="020B0604020202020204" pitchFamily="34" charset="0"/>
                <a:cs typeface="Arial" panose="020B0604020202020204" pitchFamily="34" charset="0"/>
              </a:defRPr>
            </a:lvl4pPr>
            <a:lvl5pPr defTabSz="1300163">
              <a:defRPr>
                <a:solidFill>
                  <a:schemeClr val="tx1"/>
                </a:solidFill>
                <a:latin typeface="Arial" panose="020B0604020202020204" pitchFamily="34" charset="0"/>
                <a:cs typeface="Arial" panose="020B0604020202020204" pitchFamily="34" charset="0"/>
              </a:defRPr>
            </a:lvl5pPr>
            <a:lvl6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800" spc="-150" dirty="0">
                <a:effectLst>
                  <a:outerShdw blurRad="38100" dist="38100" dir="2700000" algn="tl">
                    <a:srgbClr val="000000">
                      <a:alpha val="43137"/>
                    </a:srgbClr>
                  </a:outerShdw>
                </a:effectLst>
                <a:latin typeface="+mn-lt"/>
                <a:cs typeface="SolaimanLipi" panose="02000500020000020004" pitchFamily="2" charset="0"/>
              </a:rPr>
              <a:t>ক</a:t>
            </a:r>
            <a:r>
              <a:rPr lang="en-US" sz="2800" spc="-150" dirty="0" smtClean="0">
                <a:effectLst>
                  <a:outerShdw blurRad="38100" dist="38100" dir="2700000" algn="tl">
                    <a:srgbClr val="000000">
                      <a:alpha val="43137"/>
                    </a:srgbClr>
                  </a:outerShdw>
                </a:effectLst>
                <a:latin typeface="+mn-lt"/>
                <a:cs typeface="SolaimanLipi" panose="02000500020000020004" pitchFamily="2" charset="0"/>
              </a:rPr>
              <a:t>. </a:t>
            </a:r>
            <a:r>
              <a:rPr lang="en-US" sz="2800" spc="-150" dirty="0" err="1" smtClean="0">
                <a:effectLst>
                  <a:outerShdw blurRad="38100" dist="38100" dir="2700000" algn="tl">
                    <a:srgbClr val="000000">
                      <a:alpha val="43137"/>
                    </a:srgbClr>
                  </a:outerShdw>
                </a:effectLst>
                <a:latin typeface="+mn-lt"/>
                <a:cs typeface="SolaimanLipi" panose="02000500020000020004" pitchFamily="2" charset="0"/>
              </a:rPr>
              <a:t>চার্লজ</a:t>
            </a:r>
            <a:r>
              <a:rPr lang="en-US" sz="2800" spc="-150" dirty="0" smtClean="0">
                <a:effectLst>
                  <a:outerShdw blurRad="38100" dist="38100" dir="2700000" algn="tl">
                    <a:srgbClr val="000000">
                      <a:alpha val="43137"/>
                    </a:srgbClr>
                  </a:outerShdw>
                </a:effectLst>
                <a:latin typeface="+mn-lt"/>
                <a:cs typeface="SolaimanLipi" panose="02000500020000020004" pitchFamily="2" charset="0"/>
              </a:rPr>
              <a:t> </a:t>
            </a:r>
            <a:r>
              <a:rPr lang="en-US" sz="2800" spc="-150" dirty="0" err="1" smtClean="0">
                <a:effectLst>
                  <a:outerShdw blurRad="38100" dist="38100" dir="2700000" algn="tl">
                    <a:srgbClr val="000000">
                      <a:alpha val="43137"/>
                    </a:srgbClr>
                  </a:outerShdw>
                </a:effectLst>
                <a:latin typeface="+mn-lt"/>
                <a:cs typeface="SolaimanLipi" panose="02000500020000020004" pitchFamily="2" charset="0"/>
              </a:rPr>
              <a:t>বেবেজ</a:t>
            </a:r>
            <a:endParaRPr lang="en-US" sz="2800" spc="-150" dirty="0">
              <a:effectLst>
                <a:outerShdw blurRad="38100" dist="38100" dir="2700000" algn="tl">
                  <a:srgbClr val="000000">
                    <a:alpha val="43137"/>
                  </a:srgbClr>
                </a:outerShdw>
              </a:effectLst>
              <a:latin typeface="+mn-lt"/>
              <a:cs typeface="SolaimanLipi" panose="02000500020000020004" pitchFamily="2" charset="0"/>
            </a:endParaRPr>
          </a:p>
        </p:txBody>
      </p:sp>
      <p:sp>
        <p:nvSpPr>
          <p:cNvPr id="9" name="AutoShape 54"/>
          <p:cNvSpPr>
            <a:spLocks noChangeArrowheads="1"/>
          </p:cNvSpPr>
          <p:nvPr/>
        </p:nvSpPr>
        <p:spPr bwMode="auto">
          <a:xfrm>
            <a:off x="2474730" y="5644874"/>
            <a:ext cx="3427412" cy="547687"/>
          </a:xfrm>
          <a:prstGeom prst="roundRect">
            <a:avLst>
              <a:gd name="adj" fmla="val 50000"/>
            </a:avLst>
          </a:prstGeom>
          <a:noFill/>
          <a:ln w="28575">
            <a:noFill/>
            <a:round/>
            <a:headEnd/>
            <a:tailEnd/>
          </a:ln>
          <a:effectLst/>
          <a:extLst/>
        </p:spPr>
        <p:txBody>
          <a:bodyPr wrap="none" anchor="ctr"/>
          <a:lstStyle>
            <a:lvl1pPr defTabSz="1300163">
              <a:defRPr>
                <a:solidFill>
                  <a:schemeClr val="tx1"/>
                </a:solidFill>
                <a:latin typeface="Arial" panose="020B0604020202020204" pitchFamily="34" charset="0"/>
                <a:cs typeface="Arial" panose="020B0604020202020204" pitchFamily="34" charset="0"/>
              </a:defRPr>
            </a:lvl1pPr>
            <a:lvl2pPr defTabSz="1300163">
              <a:defRPr>
                <a:solidFill>
                  <a:schemeClr val="tx1"/>
                </a:solidFill>
                <a:latin typeface="Arial" panose="020B0604020202020204" pitchFamily="34" charset="0"/>
                <a:cs typeface="Arial" panose="020B0604020202020204" pitchFamily="34" charset="0"/>
              </a:defRPr>
            </a:lvl2pPr>
            <a:lvl3pPr defTabSz="1300163">
              <a:defRPr>
                <a:solidFill>
                  <a:schemeClr val="tx1"/>
                </a:solidFill>
                <a:latin typeface="Arial" panose="020B0604020202020204" pitchFamily="34" charset="0"/>
                <a:cs typeface="Arial" panose="020B0604020202020204" pitchFamily="34" charset="0"/>
              </a:defRPr>
            </a:lvl3pPr>
            <a:lvl4pPr defTabSz="1300163">
              <a:defRPr>
                <a:solidFill>
                  <a:schemeClr val="tx1"/>
                </a:solidFill>
                <a:latin typeface="Arial" panose="020B0604020202020204" pitchFamily="34" charset="0"/>
                <a:cs typeface="Arial" panose="020B0604020202020204" pitchFamily="34" charset="0"/>
              </a:defRPr>
            </a:lvl4pPr>
            <a:lvl5pPr defTabSz="1300163">
              <a:defRPr>
                <a:solidFill>
                  <a:schemeClr val="tx1"/>
                </a:solidFill>
                <a:latin typeface="Arial" panose="020B0604020202020204" pitchFamily="34" charset="0"/>
                <a:cs typeface="Arial" panose="020B0604020202020204" pitchFamily="34" charset="0"/>
              </a:defRPr>
            </a:lvl5pPr>
            <a:lvl6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bn-BD" sz="2800" dirty="0" smtClean="0">
                <a:effectLst>
                  <a:outerShdw blurRad="38100" dist="38100" dir="2700000" algn="tl">
                    <a:srgbClr val="000000">
                      <a:alpha val="43137"/>
                    </a:srgbClr>
                  </a:outerShdw>
                </a:effectLst>
                <a:latin typeface="+mn-lt"/>
                <a:cs typeface="SolaimanLipi" panose="02000500020000020004" pitchFamily="2" charset="0"/>
              </a:rPr>
              <a:t>গ</a:t>
            </a:r>
            <a:r>
              <a:rPr lang="en-US" sz="2800" dirty="0" smtClean="0">
                <a:effectLst>
                  <a:outerShdw blurRad="38100" dist="38100" dir="2700000" algn="tl">
                    <a:srgbClr val="000000">
                      <a:alpha val="43137"/>
                    </a:srgbClr>
                  </a:outerShdw>
                </a:effectLst>
                <a:latin typeface="+mn-lt"/>
                <a:cs typeface="SolaimanLipi" panose="02000500020000020004" pitchFamily="2" charset="0"/>
              </a:rPr>
              <a:t>.</a:t>
            </a:r>
            <a:r>
              <a:rPr lang="en-US" sz="2800" dirty="0" err="1" smtClean="0">
                <a:effectLst>
                  <a:outerShdw blurRad="38100" dist="38100" dir="2700000" algn="tl">
                    <a:srgbClr val="000000">
                      <a:alpha val="43137"/>
                    </a:srgbClr>
                  </a:outerShdw>
                </a:effectLst>
                <a:latin typeface="+mn-lt"/>
                <a:cs typeface="SolaimanLipi" panose="02000500020000020004" pitchFamily="2" charset="0"/>
              </a:rPr>
              <a:t>অ্যাডালেভলাস</a:t>
            </a:r>
            <a:endParaRPr lang="en-US" sz="2800" dirty="0">
              <a:effectLst>
                <a:outerShdw blurRad="38100" dist="38100" dir="2700000" algn="tl">
                  <a:srgbClr val="000000">
                    <a:alpha val="43137"/>
                  </a:srgbClr>
                </a:outerShdw>
              </a:effectLst>
              <a:latin typeface="+mn-lt"/>
              <a:cs typeface="SolaimanLipi" panose="02000500020000020004" pitchFamily="2" charset="0"/>
            </a:endParaRPr>
          </a:p>
        </p:txBody>
      </p:sp>
      <p:sp>
        <p:nvSpPr>
          <p:cNvPr id="18" name="AutoShape 56"/>
          <p:cNvSpPr>
            <a:spLocks noChangeArrowheads="1"/>
          </p:cNvSpPr>
          <p:nvPr/>
        </p:nvSpPr>
        <p:spPr bwMode="auto">
          <a:xfrm>
            <a:off x="5689404" y="2753075"/>
            <a:ext cx="3427412" cy="547687"/>
          </a:xfrm>
          <a:prstGeom prst="roundRect">
            <a:avLst>
              <a:gd name="adj" fmla="val 50000"/>
            </a:avLst>
          </a:prstGeom>
          <a:noFill/>
          <a:ln w="28575">
            <a:noFill/>
            <a:round/>
            <a:headEnd/>
            <a:tailEnd/>
          </a:ln>
          <a:effectLst/>
          <a:extLst/>
        </p:spPr>
        <p:txBody>
          <a:bodyPr wrap="none" anchor="ctr"/>
          <a:lstStyle>
            <a:lvl1pPr defTabSz="1300163">
              <a:defRPr>
                <a:solidFill>
                  <a:schemeClr val="tx1"/>
                </a:solidFill>
                <a:latin typeface="Arial" panose="020B0604020202020204" pitchFamily="34" charset="0"/>
                <a:cs typeface="Arial" panose="020B0604020202020204" pitchFamily="34" charset="0"/>
              </a:defRPr>
            </a:lvl1pPr>
            <a:lvl2pPr defTabSz="1300163">
              <a:defRPr>
                <a:solidFill>
                  <a:schemeClr val="tx1"/>
                </a:solidFill>
                <a:latin typeface="Arial" panose="020B0604020202020204" pitchFamily="34" charset="0"/>
                <a:cs typeface="Arial" panose="020B0604020202020204" pitchFamily="34" charset="0"/>
              </a:defRPr>
            </a:lvl2pPr>
            <a:lvl3pPr defTabSz="1300163">
              <a:defRPr>
                <a:solidFill>
                  <a:schemeClr val="tx1"/>
                </a:solidFill>
                <a:latin typeface="Arial" panose="020B0604020202020204" pitchFamily="34" charset="0"/>
                <a:cs typeface="Arial" panose="020B0604020202020204" pitchFamily="34" charset="0"/>
              </a:defRPr>
            </a:lvl3pPr>
            <a:lvl4pPr defTabSz="1300163">
              <a:defRPr>
                <a:solidFill>
                  <a:schemeClr val="tx1"/>
                </a:solidFill>
                <a:latin typeface="Arial" panose="020B0604020202020204" pitchFamily="34" charset="0"/>
                <a:cs typeface="Arial" panose="020B0604020202020204" pitchFamily="34" charset="0"/>
              </a:defRPr>
            </a:lvl4pPr>
            <a:lvl5pPr defTabSz="1300163">
              <a:defRPr>
                <a:solidFill>
                  <a:schemeClr val="tx1"/>
                </a:solidFill>
                <a:latin typeface="Arial" panose="020B0604020202020204" pitchFamily="34" charset="0"/>
                <a:cs typeface="Arial" panose="020B0604020202020204" pitchFamily="34" charset="0"/>
              </a:defRPr>
            </a:lvl5pPr>
            <a:lvl6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800" dirty="0">
                <a:effectLst>
                  <a:outerShdw blurRad="38100" dist="38100" dir="2700000" algn="tl">
                    <a:srgbClr val="000000">
                      <a:alpha val="43137"/>
                    </a:srgbClr>
                  </a:outerShdw>
                </a:effectLst>
                <a:latin typeface="+mn-lt"/>
                <a:cs typeface="SolaimanLipi" panose="02000500020000020004" pitchFamily="2" charset="0"/>
              </a:rPr>
              <a:t>ঘ. </a:t>
            </a:r>
            <a:r>
              <a:rPr lang="en-US" sz="2800" dirty="0" smtClean="0">
                <a:effectLst>
                  <a:outerShdw blurRad="38100" dist="38100" dir="2700000" algn="tl">
                    <a:srgbClr val="000000">
                      <a:alpha val="43137"/>
                    </a:srgbClr>
                  </a:outerShdw>
                </a:effectLst>
                <a:latin typeface="+mn-lt"/>
                <a:cs typeface="SolaimanLipi" panose="02000500020000020004" pitchFamily="2" charset="0"/>
              </a:rPr>
              <a:t>&lt;</a:t>
            </a:r>
            <a:r>
              <a:rPr lang="en-US" sz="2800" dirty="0" err="1" smtClean="0">
                <a:effectLst>
                  <a:outerShdw blurRad="38100" dist="38100" dir="2700000" algn="tl">
                    <a:srgbClr val="000000">
                      <a:alpha val="43137"/>
                    </a:srgbClr>
                  </a:outerShdw>
                </a:effectLst>
                <a:latin typeface="+mn-lt"/>
                <a:cs typeface="SolaimanLipi" panose="02000500020000020004" pitchFamily="2" charset="0"/>
              </a:rPr>
              <a:t>em</a:t>
            </a:r>
            <a:r>
              <a:rPr lang="en-US" sz="2800" dirty="0" smtClean="0">
                <a:effectLst>
                  <a:outerShdw blurRad="38100" dist="38100" dir="2700000" algn="tl">
                    <a:srgbClr val="000000">
                      <a:alpha val="43137"/>
                    </a:srgbClr>
                  </a:outerShdw>
                </a:effectLst>
                <a:latin typeface="+mn-lt"/>
                <a:cs typeface="SolaimanLipi" panose="02000500020000020004" pitchFamily="2" charset="0"/>
              </a:rPr>
              <a:t>&gt;</a:t>
            </a:r>
            <a:endParaRPr lang="en-US" sz="2800" dirty="0">
              <a:effectLst>
                <a:outerShdw blurRad="38100" dist="38100" dir="2700000" algn="tl">
                  <a:srgbClr val="000000">
                    <a:alpha val="43137"/>
                  </a:srgbClr>
                </a:outerShdw>
              </a:effectLst>
              <a:latin typeface="+mn-lt"/>
              <a:cs typeface="SolaimanLipi" panose="02000500020000020004" pitchFamily="2" charset="0"/>
            </a:endParaRPr>
          </a:p>
        </p:txBody>
      </p:sp>
      <p:sp>
        <p:nvSpPr>
          <p:cNvPr id="19" name="AutoShape 55"/>
          <p:cNvSpPr>
            <a:spLocks noChangeArrowheads="1"/>
          </p:cNvSpPr>
          <p:nvPr/>
        </p:nvSpPr>
        <p:spPr bwMode="auto">
          <a:xfrm>
            <a:off x="5694167" y="2006950"/>
            <a:ext cx="3427413" cy="547687"/>
          </a:xfrm>
          <a:prstGeom prst="roundRect">
            <a:avLst>
              <a:gd name="adj" fmla="val 50000"/>
            </a:avLst>
          </a:prstGeom>
          <a:noFill/>
          <a:ln w="28575">
            <a:noFill/>
            <a:round/>
            <a:headEnd/>
            <a:tailEnd/>
          </a:ln>
          <a:effectLst/>
          <a:extLst/>
        </p:spPr>
        <p:txBody>
          <a:bodyPr wrap="none" anchor="ctr"/>
          <a:lstStyle>
            <a:lvl1pPr defTabSz="1300163">
              <a:defRPr>
                <a:solidFill>
                  <a:schemeClr val="tx1"/>
                </a:solidFill>
                <a:latin typeface="Arial" panose="020B0604020202020204" pitchFamily="34" charset="0"/>
                <a:cs typeface="Arial" panose="020B0604020202020204" pitchFamily="34" charset="0"/>
              </a:defRPr>
            </a:lvl1pPr>
            <a:lvl2pPr defTabSz="1300163">
              <a:defRPr>
                <a:solidFill>
                  <a:schemeClr val="tx1"/>
                </a:solidFill>
                <a:latin typeface="Arial" panose="020B0604020202020204" pitchFamily="34" charset="0"/>
                <a:cs typeface="Arial" panose="020B0604020202020204" pitchFamily="34" charset="0"/>
              </a:defRPr>
            </a:lvl2pPr>
            <a:lvl3pPr defTabSz="1300163">
              <a:defRPr>
                <a:solidFill>
                  <a:schemeClr val="tx1"/>
                </a:solidFill>
                <a:latin typeface="Arial" panose="020B0604020202020204" pitchFamily="34" charset="0"/>
                <a:cs typeface="Arial" panose="020B0604020202020204" pitchFamily="34" charset="0"/>
              </a:defRPr>
            </a:lvl3pPr>
            <a:lvl4pPr defTabSz="1300163">
              <a:defRPr>
                <a:solidFill>
                  <a:schemeClr val="tx1"/>
                </a:solidFill>
                <a:latin typeface="Arial" panose="020B0604020202020204" pitchFamily="34" charset="0"/>
                <a:cs typeface="Arial" panose="020B0604020202020204" pitchFamily="34" charset="0"/>
              </a:defRPr>
            </a:lvl4pPr>
            <a:lvl5pPr defTabSz="1300163">
              <a:defRPr>
                <a:solidFill>
                  <a:schemeClr val="tx1"/>
                </a:solidFill>
                <a:latin typeface="Arial" panose="020B0604020202020204" pitchFamily="34" charset="0"/>
                <a:cs typeface="Arial" panose="020B0604020202020204" pitchFamily="34" charset="0"/>
              </a:defRPr>
            </a:lvl5pPr>
            <a:lvl6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800" dirty="0">
                <a:effectLst>
                  <a:outerShdw blurRad="38100" dist="38100" dir="2700000" algn="tl">
                    <a:srgbClr val="000000">
                      <a:alpha val="43137"/>
                    </a:srgbClr>
                  </a:outerShdw>
                </a:effectLst>
                <a:latin typeface="+mn-lt"/>
                <a:cs typeface="SolaimanLipi" panose="02000500020000020004" pitchFamily="2" charset="0"/>
              </a:rPr>
              <a:t>খ. </a:t>
            </a:r>
            <a:r>
              <a:rPr lang="en-US" sz="2800" dirty="0" smtClean="0">
                <a:effectLst>
                  <a:outerShdw blurRad="38100" dist="38100" dir="2700000" algn="tl">
                    <a:srgbClr val="000000">
                      <a:alpha val="43137"/>
                    </a:srgbClr>
                  </a:outerShdw>
                </a:effectLst>
                <a:latin typeface="+mn-lt"/>
                <a:cs typeface="SolaimanLipi" panose="02000500020000020004" pitchFamily="2" charset="0"/>
              </a:rPr>
              <a:t>&lt;b&gt;</a:t>
            </a:r>
            <a:endParaRPr lang="en-US" sz="2800" dirty="0">
              <a:effectLst>
                <a:outerShdw blurRad="38100" dist="38100" dir="2700000" algn="tl">
                  <a:srgbClr val="000000">
                    <a:alpha val="43137"/>
                  </a:srgbClr>
                </a:outerShdw>
              </a:effectLst>
              <a:latin typeface="+mn-lt"/>
              <a:cs typeface="SolaimanLipi" panose="02000500020000020004" pitchFamily="2" charset="0"/>
            </a:endParaRPr>
          </a:p>
        </p:txBody>
      </p:sp>
      <p:sp>
        <p:nvSpPr>
          <p:cNvPr id="20" name="AutoShape 53"/>
          <p:cNvSpPr>
            <a:spLocks noChangeArrowheads="1"/>
          </p:cNvSpPr>
          <p:nvPr/>
        </p:nvSpPr>
        <p:spPr bwMode="auto">
          <a:xfrm>
            <a:off x="2192142" y="2010872"/>
            <a:ext cx="3427413" cy="547687"/>
          </a:xfrm>
          <a:prstGeom prst="roundRect">
            <a:avLst>
              <a:gd name="adj" fmla="val 50000"/>
            </a:avLst>
          </a:prstGeom>
          <a:noFill/>
          <a:ln w="28575">
            <a:noFill/>
            <a:round/>
            <a:headEnd/>
            <a:tailEnd/>
          </a:ln>
          <a:effectLst/>
          <a:extLst/>
        </p:spPr>
        <p:txBody>
          <a:bodyPr wrap="none" anchor="ctr"/>
          <a:lstStyle>
            <a:lvl1pPr defTabSz="1300163">
              <a:defRPr>
                <a:solidFill>
                  <a:schemeClr val="tx1"/>
                </a:solidFill>
                <a:latin typeface="Arial" panose="020B0604020202020204" pitchFamily="34" charset="0"/>
                <a:cs typeface="Arial" panose="020B0604020202020204" pitchFamily="34" charset="0"/>
              </a:defRPr>
            </a:lvl1pPr>
            <a:lvl2pPr defTabSz="1300163">
              <a:defRPr>
                <a:solidFill>
                  <a:schemeClr val="tx1"/>
                </a:solidFill>
                <a:latin typeface="Arial" panose="020B0604020202020204" pitchFamily="34" charset="0"/>
                <a:cs typeface="Arial" panose="020B0604020202020204" pitchFamily="34" charset="0"/>
              </a:defRPr>
            </a:lvl2pPr>
            <a:lvl3pPr defTabSz="1300163">
              <a:defRPr>
                <a:solidFill>
                  <a:schemeClr val="tx1"/>
                </a:solidFill>
                <a:latin typeface="Arial" panose="020B0604020202020204" pitchFamily="34" charset="0"/>
                <a:cs typeface="Arial" panose="020B0604020202020204" pitchFamily="34" charset="0"/>
              </a:defRPr>
            </a:lvl3pPr>
            <a:lvl4pPr defTabSz="1300163">
              <a:defRPr>
                <a:solidFill>
                  <a:schemeClr val="tx1"/>
                </a:solidFill>
                <a:latin typeface="Arial" panose="020B0604020202020204" pitchFamily="34" charset="0"/>
                <a:cs typeface="Arial" panose="020B0604020202020204" pitchFamily="34" charset="0"/>
              </a:defRPr>
            </a:lvl4pPr>
            <a:lvl5pPr defTabSz="1300163">
              <a:defRPr>
                <a:solidFill>
                  <a:schemeClr val="tx1"/>
                </a:solidFill>
                <a:latin typeface="Arial" panose="020B0604020202020204" pitchFamily="34" charset="0"/>
                <a:cs typeface="Arial" panose="020B0604020202020204" pitchFamily="34" charset="0"/>
              </a:defRPr>
            </a:lvl5pPr>
            <a:lvl6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800" spc="-150" dirty="0">
                <a:effectLst>
                  <a:outerShdw blurRad="38100" dist="38100" dir="2700000" algn="tl">
                    <a:srgbClr val="000000">
                      <a:alpha val="43137"/>
                    </a:srgbClr>
                  </a:outerShdw>
                </a:effectLst>
                <a:latin typeface="+mn-lt"/>
                <a:cs typeface="SolaimanLipi" panose="02000500020000020004" pitchFamily="2" charset="0"/>
              </a:rPr>
              <a:t>ক</a:t>
            </a:r>
            <a:r>
              <a:rPr lang="en-US" sz="2800" spc="-150" dirty="0" smtClean="0">
                <a:effectLst>
                  <a:outerShdw blurRad="38100" dist="38100" dir="2700000" algn="tl">
                    <a:srgbClr val="000000">
                      <a:alpha val="43137"/>
                    </a:srgbClr>
                  </a:outerShdw>
                </a:effectLst>
                <a:latin typeface="+mn-lt"/>
                <a:cs typeface="SolaimanLipi" panose="02000500020000020004" pitchFamily="2" charset="0"/>
              </a:rPr>
              <a:t>. &lt;</a:t>
            </a:r>
            <a:r>
              <a:rPr lang="en-US" sz="2800" spc="-150" dirty="0" err="1" smtClean="0">
                <a:effectLst>
                  <a:outerShdw blurRad="38100" dist="38100" dir="2700000" algn="tl">
                    <a:srgbClr val="000000">
                      <a:alpha val="43137"/>
                    </a:srgbClr>
                  </a:outerShdw>
                </a:effectLst>
                <a:latin typeface="+mn-lt"/>
                <a:cs typeface="SolaimanLipi" panose="02000500020000020004" pitchFamily="2" charset="0"/>
              </a:rPr>
              <a:t>i</a:t>
            </a:r>
            <a:r>
              <a:rPr lang="en-US" sz="2800" spc="-150" dirty="0" smtClean="0">
                <a:effectLst>
                  <a:outerShdw blurRad="38100" dist="38100" dir="2700000" algn="tl">
                    <a:srgbClr val="000000">
                      <a:alpha val="43137"/>
                    </a:srgbClr>
                  </a:outerShdw>
                </a:effectLst>
                <a:latin typeface="+mn-lt"/>
                <a:cs typeface="SolaimanLipi" panose="02000500020000020004" pitchFamily="2" charset="0"/>
              </a:rPr>
              <a:t>&gt; </a:t>
            </a:r>
            <a:endParaRPr lang="en-US" sz="2800" spc="-150" dirty="0">
              <a:effectLst>
                <a:outerShdw blurRad="38100" dist="38100" dir="2700000" algn="tl">
                  <a:srgbClr val="000000">
                    <a:alpha val="43137"/>
                  </a:srgbClr>
                </a:outerShdw>
              </a:effectLst>
              <a:latin typeface="+mn-lt"/>
              <a:cs typeface="SolaimanLipi" panose="02000500020000020004" pitchFamily="2" charset="0"/>
            </a:endParaRPr>
          </a:p>
        </p:txBody>
      </p:sp>
      <p:sp>
        <p:nvSpPr>
          <p:cNvPr id="21" name="AutoShape 54"/>
          <p:cNvSpPr>
            <a:spLocks noChangeArrowheads="1"/>
          </p:cNvSpPr>
          <p:nvPr/>
        </p:nvSpPr>
        <p:spPr bwMode="auto">
          <a:xfrm>
            <a:off x="2187379" y="2743550"/>
            <a:ext cx="3427412" cy="547687"/>
          </a:xfrm>
          <a:prstGeom prst="roundRect">
            <a:avLst>
              <a:gd name="adj" fmla="val 50000"/>
            </a:avLst>
          </a:prstGeom>
          <a:noFill/>
          <a:ln w="28575">
            <a:noFill/>
            <a:round/>
            <a:headEnd/>
            <a:tailEnd/>
          </a:ln>
          <a:effectLst/>
          <a:extLst/>
        </p:spPr>
        <p:txBody>
          <a:bodyPr wrap="none" anchor="ctr"/>
          <a:lstStyle>
            <a:lvl1pPr defTabSz="1300163">
              <a:defRPr>
                <a:solidFill>
                  <a:schemeClr val="tx1"/>
                </a:solidFill>
                <a:latin typeface="Arial" panose="020B0604020202020204" pitchFamily="34" charset="0"/>
                <a:cs typeface="Arial" panose="020B0604020202020204" pitchFamily="34" charset="0"/>
              </a:defRPr>
            </a:lvl1pPr>
            <a:lvl2pPr defTabSz="1300163">
              <a:defRPr>
                <a:solidFill>
                  <a:schemeClr val="tx1"/>
                </a:solidFill>
                <a:latin typeface="Arial" panose="020B0604020202020204" pitchFamily="34" charset="0"/>
                <a:cs typeface="Arial" panose="020B0604020202020204" pitchFamily="34" charset="0"/>
              </a:defRPr>
            </a:lvl2pPr>
            <a:lvl3pPr defTabSz="1300163">
              <a:defRPr>
                <a:solidFill>
                  <a:schemeClr val="tx1"/>
                </a:solidFill>
                <a:latin typeface="Arial" panose="020B0604020202020204" pitchFamily="34" charset="0"/>
                <a:cs typeface="Arial" panose="020B0604020202020204" pitchFamily="34" charset="0"/>
              </a:defRPr>
            </a:lvl3pPr>
            <a:lvl4pPr defTabSz="1300163">
              <a:defRPr>
                <a:solidFill>
                  <a:schemeClr val="tx1"/>
                </a:solidFill>
                <a:latin typeface="Arial" panose="020B0604020202020204" pitchFamily="34" charset="0"/>
                <a:cs typeface="Arial" panose="020B0604020202020204" pitchFamily="34" charset="0"/>
              </a:defRPr>
            </a:lvl4pPr>
            <a:lvl5pPr defTabSz="1300163">
              <a:defRPr>
                <a:solidFill>
                  <a:schemeClr val="tx1"/>
                </a:solidFill>
                <a:latin typeface="Arial" panose="020B0604020202020204" pitchFamily="34" charset="0"/>
                <a:cs typeface="Arial" panose="020B0604020202020204" pitchFamily="34" charset="0"/>
              </a:defRPr>
            </a:lvl5pPr>
            <a:lvl6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130016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bn-BD" sz="2800" dirty="0">
                <a:effectLst>
                  <a:outerShdw blurRad="38100" dist="38100" dir="2700000" algn="tl">
                    <a:srgbClr val="000000">
                      <a:alpha val="43137"/>
                    </a:srgbClr>
                  </a:outerShdw>
                </a:effectLst>
                <a:latin typeface="+mn-lt"/>
                <a:cs typeface="SolaimanLipi" panose="02000500020000020004" pitchFamily="2" charset="0"/>
              </a:rPr>
              <a:t>গ</a:t>
            </a:r>
            <a:r>
              <a:rPr lang="en-US" sz="2800" dirty="0">
                <a:effectLst>
                  <a:outerShdw blurRad="38100" dist="38100" dir="2700000" algn="tl">
                    <a:srgbClr val="000000">
                      <a:alpha val="43137"/>
                    </a:srgbClr>
                  </a:outerShdw>
                </a:effectLst>
                <a:latin typeface="+mn-lt"/>
                <a:cs typeface="SolaimanLipi" panose="02000500020000020004" pitchFamily="2" charset="0"/>
              </a:rPr>
              <a:t>.</a:t>
            </a:r>
            <a:r>
              <a:rPr lang="bn-BD" sz="2800" dirty="0">
                <a:effectLst>
                  <a:outerShdw blurRad="38100" dist="38100" dir="2700000" algn="tl">
                    <a:srgbClr val="000000">
                      <a:alpha val="43137"/>
                    </a:srgbClr>
                  </a:outerShdw>
                </a:effectLst>
                <a:latin typeface="+mn-lt"/>
                <a:cs typeface="SolaimanLipi" panose="02000500020000020004" pitchFamily="2" charset="0"/>
              </a:rPr>
              <a:t> </a:t>
            </a:r>
            <a:r>
              <a:rPr lang="en-US" sz="2800" dirty="0" smtClean="0">
                <a:effectLst>
                  <a:outerShdw blurRad="38100" dist="38100" dir="2700000" algn="tl">
                    <a:srgbClr val="000000">
                      <a:alpha val="43137"/>
                    </a:srgbClr>
                  </a:outerShdw>
                </a:effectLst>
                <a:latin typeface="+mn-lt"/>
                <a:cs typeface="SolaimanLipi" panose="02000500020000020004" pitchFamily="2" charset="0"/>
              </a:rPr>
              <a:t>&lt;</a:t>
            </a:r>
            <a:r>
              <a:rPr lang="en-US" sz="2800" dirty="0" err="1" smtClean="0">
                <a:effectLst>
                  <a:outerShdw blurRad="38100" dist="38100" dir="2700000" algn="tl">
                    <a:srgbClr val="000000">
                      <a:alpha val="43137"/>
                    </a:srgbClr>
                  </a:outerShdw>
                </a:effectLst>
                <a:latin typeface="+mn-lt"/>
                <a:cs typeface="SolaimanLipi" panose="02000500020000020004" pitchFamily="2" charset="0"/>
              </a:rPr>
              <a:t>img</a:t>
            </a:r>
            <a:r>
              <a:rPr lang="en-US" sz="2800" dirty="0" smtClean="0">
                <a:effectLst>
                  <a:outerShdw blurRad="38100" dist="38100" dir="2700000" algn="tl">
                    <a:srgbClr val="000000">
                      <a:alpha val="43137"/>
                    </a:srgbClr>
                  </a:outerShdw>
                </a:effectLst>
                <a:latin typeface="+mn-lt"/>
                <a:cs typeface="SolaimanLipi" panose="02000500020000020004" pitchFamily="2" charset="0"/>
              </a:rPr>
              <a:t>&gt;</a:t>
            </a:r>
            <a:endParaRPr lang="en-US" sz="2800" dirty="0">
              <a:effectLst>
                <a:outerShdw blurRad="38100" dist="38100" dir="2700000" algn="tl">
                  <a:srgbClr val="000000">
                    <a:alpha val="43137"/>
                  </a:srgbClr>
                </a:outerShdw>
              </a:effectLst>
              <a:latin typeface="+mn-lt"/>
              <a:cs typeface="SolaimanLipi" panose="02000500020000020004" pitchFamily="2" charset="0"/>
            </a:endParaRPr>
          </a:p>
        </p:txBody>
      </p:sp>
      <p:sp>
        <p:nvSpPr>
          <p:cNvPr id="22" name="TextBox 21"/>
          <p:cNvSpPr txBox="1"/>
          <p:nvPr/>
        </p:nvSpPr>
        <p:spPr>
          <a:xfrm>
            <a:off x="2437802" y="3557180"/>
            <a:ext cx="6118597" cy="646331"/>
          </a:xfrm>
          <a:prstGeom prst="rect">
            <a:avLst/>
          </a:prstGeom>
          <a:noFill/>
        </p:spPr>
        <p:txBody>
          <a:bodyPr wrap="square" rtlCol="0">
            <a:spAutoFit/>
          </a:bodyPr>
          <a:lstStyle/>
          <a:p>
            <a:r>
              <a:rPr lang="en-US" sz="3600" dirty="0" smtClean="0">
                <a:latin typeface="NikoshBAN" pitchFamily="2" charset="0"/>
                <a:cs typeface="NikoshBAN" pitchFamily="2" charset="0"/>
              </a:rPr>
              <a:t>২ . Html </a:t>
            </a:r>
            <a:r>
              <a:rPr lang="en-US" sz="3600" dirty="0" err="1" smtClean="0">
                <a:latin typeface="NikoshBAN" pitchFamily="2" charset="0"/>
                <a:cs typeface="NikoshBAN" pitchFamily="2" charset="0"/>
              </a:rPr>
              <a:t>এর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জনক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a:t>
            </a:r>
            <a:r>
              <a:rPr lang="en-US" sz="3600" dirty="0" smtClean="0">
                <a:latin typeface="NikoshBAN" pitchFamily="2" charset="0"/>
                <a:cs typeface="NikoshBAN" pitchFamily="2" charset="0"/>
              </a:rPr>
              <a:t> ?  </a:t>
            </a:r>
            <a:endParaRPr lang="en-US" sz="3600" dirty="0">
              <a:latin typeface="NikoshBAN" pitchFamily="2" charset="0"/>
              <a:cs typeface="NikoshBAN" pitchFamily="2" charset="0"/>
            </a:endParaRPr>
          </a:p>
        </p:txBody>
      </p:sp>
    </p:spTree>
    <p:extLst>
      <p:ext uri="{BB962C8B-B14F-4D97-AF65-F5344CB8AC3E}">
        <p14:creationId xmlns:p14="http://schemas.microsoft.com/office/powerpoint/2010/main" val="161488289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anim calcmode="lin" valueType="num">
                                      <p:cBhvr additive="base">
                                        <p:cTn id="29" dur="500" fill="hold"/>
                                        <p:tgtEl>
                                          <p:spTgt spid="21"/>
                                        </p:tgtEl>
                                        <p:attrNameLst>
                                          <p:attrName>ppt_x</p:attrName>
                                        </p:attrNameLst>
                                      </p:cBhvr>
                                      <p:tavLst>
                                        <p:tav tm="0">
                                          <p:val>
                                            <p:strVal val="#ppt_x"/>
                                          </p:val>
                                        </p:tav>
                                        <p:tav tm="100000">
                                          <p:val>
                                            <p:strVal val="#ppt_x"/>
                                          </p:val>
                                        </p:tav>
                                      </p:tavLst>
                                    </p:anim>
                                    <p:anim calcmode="lin" valueType="num">
                                      <p:cBhvr additive="base">
                                        <p:cTn id="3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ppt_x"/>
                                          </p:val>
                                        </p:tav>
                                        <p:tav tm="100000">
                                          <p:val>
                                            <p:strVal val="#ppt_x"/>
                                          </p:val>
                                        </p:tav>
                                      </p:tavLst>
                                    </p:anim>
                                    <p:anim calcmode="lin" valueType="num">
                                      <p:cBhvr additive="base">
                                        <p:cTn id="3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 calcmode="lin" valueType="num">
                                      <p:cBhvr additive="base">
                                        <p:cTn id="41" dur="500" fill="hold"/>
                                        <p:tgtEl>
                                          <p:spTgt spid="22"/>
                                        </p:tgtEl>
                                        <p:attrNameLst>
                                          <p:attrName>ppt_x</p:attrName>
                                        </p:attrNameLst>
                                      </p:cBhvr>
                                      <p:tavLst>
                                        <p:tav tm="0">
                                          <p:val>
                                            <p:strVal val="#ppt_x"/>
                                          </p:val>
                                        </p:tav>
                                        <p:tav tm="100000">
                                          <p:val>
                                            <p:strVal val="#ppt_x"/>
                                          </p:val>
                                        </p:tav>
                                      </p:tavLst>
                                    </p:anim>
                                    <p:anim calcmode="lin" valueType="num">
                                      <p:cBhvr additive="base">
                                        <p:cTn id="4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 calcmode="lin" valueType="num">
                                      <p:cBhvr additive="base">
                                        <p:cTn id="47" dur="500" fill="hold"/>
                                        <p:tgtEl>
                                          <p:spTgt spid="8"/>
                                        </p:tgtEl>
                                        <p:attrNameLst>
                                          <p:attrName>ppt_x</p:attrName>
                                        </p:attrNameLst>
                                      </p:cBhvr>
                                      <p:tavLst>
                                        <p:tav tm="0">
                                          <p:val>
                                            <p:strVal val="#ppt_x"/>
                                          </p:val>
                                        </p:tav>
                                        <p:tav tm="100000">
                                          <p:val>
                                            <p:strVal val="#ppt_x"/>
                                          </p:val>
                                        </p:tav>
                                      </p:tavLst>
                                    </p:anim>
                                    <p:anim calcmode="lin" valueType="num">
                                      <p:cBhvr additive="base">
                                        <p:cTn id="4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4"/>
                                        </p:tgtEl>
                                        <p:attrNameLst>
                                          <p:attrName>style.visibility</p:attrName>
                                        </p:attrNameLst>
                                      </p:cBhvr>
                                      <p:to>
                                        <p:strVal val="visible"/>
                                      </p:to>
                                    </p:set>
                                    <p:anim calcmode="lin" valueType="num">
                                      <p:cBhvr additive="base">
                                        <p:cTn id="53" dur="500" fill="hold"/>
                                        <p:tgtEl>
                                          <p:spTgt spid="4"/>
                                        </p:tgtEl>
                                        <p:attrNameLst>
                                          <p:attrName>ppt_x</p:attrName>
                                        </p:attrNameLst>
                                      </p:cBhvr>
                                      <p:tavLst>
                                        <p:tav tm="0">
                                          <p:val>
                                            <p:strVal val="#ppt_x"/>
                                          </p:val>
                                        </p:tav>
                                        <p:tav tm="100000">
                                          <p:val>
                                            <p:strVal val="#ppt_x"/>
                                          </p:val>
                                        </p:tav>
                                      </p:tavLst>
                                    </p:anim>
                                    <p:anim calcmode="lin" valueType="num">
                                      <p:cBhvr additive="base">
                                        <p:cTn id="5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anim calcmode="lin" valueType="num">
                                      <p:cBhvr additive="base">
                                        <p:cTn id="59" dur="500" fill="hold"/>
                                        <p:tgtEl>
                                          <p:spTgt spid="9"/>
                                        </p:tgtEl>
                                        <p:attrNameLst>
                                          <p:attrName>ppt_x</p:attrName>
                                        </p:attrNameLst>
                                      </p:cBhvr>
                                      <p:tavLst>
                                        <p:tav tm="0">
                                          <p:val>
                                            <p:strVal val="#ppt_x"/>
                                          </p:val>
                                        </p:tav>
                                        <p:tav tm="100000">
                                          <p:val>
                                            <p:strVal val="#ppt_x"/>
                                          </p:val>
                                        </p:tav>
                                      </p:tavLst>
                                    </p:anim>
                                    <p:anim calcmode="lin" valueType="num">
                                      <p:cBhvr additive="base">
                                        <p:cTn id="6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3"/>
                                        </p:tgtEl>
                                        <p:attrNameLst>
                                          <p:attrName>style.visibility</p:attrName>
                                        </p:attrNameLst>
                                      </p:cBhvr>
                                      <p:to>
                                        <p:strVal val="visible"/>
                                      </p:to>
                                    </p:set>
                                    <p:anim calcmode="lin" valueType="num">
                                      <p:cBhvr additive="base">
                                        <p:cTn id="65" dur="500" fill="hold"/>
                                        <p:tgtEl>
                                          <p:spTgt spid="3"/>
                                        </p:tgtEl>
                                        <p:attrNameLst>
                                          <p:attrName>ppt_x</p:attrName>
                                        </p:attrNameLst>
                                      </p:cBhvr>
                                      <p:tavLst>
                                        <p:tav tm="0">
                                          <p:val>
                                            <p:strVal val="#ppt_x"/>
                                          </p:val>
                                        </p:tav>
                                        <p:tav tm="100000">
                                          <p:val>
                                            <p:strVal val="#ppt_x"/>
                                          </p:val>
                                        </p:tav>
                                      </p:tavLst>
                                    </p:anim>
                                    <p:anim calcmode="lin" valueType="num">
                                      <p:cBhvr additive="base">
                                        <p:cTn id="6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7" grpId="0"/>
      <p:bldP spid="8" grpId="0"/>
      <p:bldP spid="9" grpId="0"/>
      <p:bldP spid="18" grpId="0"/>
      <p:bldP spid="19" grpId="0"/>
      <p:bldP spid="20" grpId="0"/>
      <p:bldP spid="21"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35688" y="134471"/>
            <a:ext cx="5226838" cy="686081"/>
          </a:xfrm>
        </p:spPr>
        <p:txBody>
          <a:bodyPr/>
          <a:lstStyle/>
          <a:p>
            <a:r>
              <a:rPr lang="bn-BD" sz="3600" b="1" dirty="0" smtClean="0">
                <a:ln w="0"/>
                <a:effectLst>
                  <a:outerShdw blurRad="38100" dist="19050" dir="2700000" algn="tl" rotWithShape="0">
                    <a:schemeClr val="dk1">
                      <a:alpha val="40000"/>
                    </a:schemeClr>
                  </a:outerShdw>
                </a:effectLst>
                <a:latin typeface="+mn-lt"/>
                <a:cs typeface="SolaimanLipi" panose="02000500020000020004" pitchFamily="2" charset="0"/>
              </a:rPr>
              <a:t>দলীয় কাজ</a:t>
            </a:r>
            <a:endParaRPr lang="en-US" sz="3600" b="1" dirty="0">
              <a:ln w="0"/>
              <a:effectLst>
                <a:outerShdw blurRad="38100" dist="19050" dir="2700000" algn="tl" rotWithShape="0">
                  <a:schemeClr val="dk1">
                    <a:alpha val="40000"/>
                  </a:schemeClr>
                </a:outerShdw>
              </a:effectLst>
              <a:latin typeface="+mn-lt"/>
              <a:cs typeface="SolaimanLipi" panose="02000500020000020004" pitchFamily="2" charset="0"/>
            </a:endParaRPr>
          </a:p>
        </p:txBody>
      </p:sp>
      <p:pic>
        <p:nvPicPr>
          <p:cNvPr id="12" name="Picture 11"/>
          <p:cNvPicPr>
            <a:picLocks noChangeAspect="1"/>
          </p:cNvPicPr>
          <p:nvPr/>
        </p:nvPicPr>
        <p:blipFill>
          <a:blip r:embed="rId2"/>
          <a:stretch>
            <a:fillRect/>
          </a:stretch>
        </p:blipFill>
        <p:spPr>
          <a:xfrm>
            <a:off x="303975" y="1488540"/>
            <a:ext cx="1615580" cy="585267"/>
          </a:xfrm>
          <a:prstGeom prst="rect">
            <a:avLst/>
          </a:prstGeom>
        </p:spPr>
      </p:pic>
      <p:pic>
        <p:nvPicPr>
          <p:cNvPr id="13" name="Picture 12"/>
          <p:cNvPicPr>
            <a:picLocks noChangeAspect="1"/>
          </p:cNvPicPr>
          <p:nvPr/>
        </p:nvPicPr>
        <p:blipFill>
          <a:blip r:embed="rId3"/>
          <a:stretch>
            <a:fillRect/>
          </a:stretch>
        </p:blipFill>
        <p:spPr>
          <a:xfrm>
            <a:off x="303975" y="3094334"/>
            <a:ext cx="1615580" cy="585267"/>
          </a:xfrm>
          <a:prstGeom prst="rect">
            <a:avLst/>
          </a:prstGeom>
        </p:spPr>
      </p:pic>
      <p:sp>
        <p:nvSpPr>
          <p:cNvPr id="15" name="Subtitle 2"/>
          <p:cNvSpPr txBox="1">
            <a:spLocks/>
          </p:cNvSpPr>
          <p:nvPr/>
        </p:nvSpPr>
        <p:spPr>
          <a:xfrm>
            <a:off x="951090" y="2050879"/>
            <a:ext cx="10035358" cy="876381"/>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74320" indent="-274320" algn="l">
              <a:spcBef>
                <a:spcPts val="0"/>
              </a:spcBef>
              <a:buFont typeface="Arial" panose="020B0604020202020204" pitchFamily="34" charset="0"/>
              <a:buChar char="•"/>
            </a:pP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Html tag </a:t>
            </a:r>
            <a:r>
              <a:rPr lang="en-US" sz="3600" dirty="0" err="1"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কত</a:t>
            </a: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 </a:t>
            </a:r>
            <a:r>
              <a:rPr lang="en-US" sz="3600" dirty="0" err="1"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প্রকার</a:t>
            </a: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 ও </a:t>
            </a:r>
            <a:r>
              <a:rPr lang="en-US" sz="3600" dirty="0" err="1"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কি</a:t>
            </a: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 </a:t>
            </a:r>
            <a:r>
              <a:rPr lang="en-US" sz="3600" dirty="0" err="1"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কি</a:t>
            </a: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 ?</a:t>
            </a:r>
            <a:endParaRPr lang="en-US" sz="3600" dirty="0">
              <a:ln w="0"/>
              <a:solidFill>
                <a:srgbClr val="003300"/>
              </a:solidFill>
              <a:effectLst>
                <a:outerShdw blurRad="38100" dist="19050" dir="2700000" algn="tl" rotWithShape="0">
                  <a:schemeClr val="dk1">
                    <a:alpha val="40000"/>
                  </a:schemeClr>
                </a:outerShdw>
              </a:effectLst>
              <a:cs typeface="SolaimanLipi" panose="02000500020000020004" pitchFamily="2" charset="0"/>
            </a:endParaRPr>
          </a:p>
        </p:txBody>
      </p:sp>
      <p:sp>
        <p:nvSpPr>
          <p:cNvPr id="16" name="Subtitle 2"/>
          <p:cNvSpPr txBox="1">
            <a:spLocks/>
          </p:cNvSpPr>
          <p:nvPr/>
        </p:nvSpPr>
        <p:spPr>
          <a:xfrm>
            <a:off x="1111764" y="3713292"/>
            <a:ext cx="9506194" cy="876381"/>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74320" indent="-274320" algn="l">
              <a:spcBef>
                <a:spcPts val="0"/>
              </a:spcBef>
              <a:buFont typeface="Arial" panose="020B0604020202020204" pitchFamily="34" charset="0"/>
              <a:buChar char="•"/>
            </a:pP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Html </a:t>
            </a:r>
            <a:r>
              <a:rPr lang="en-US" sz="3600" dirty="0" err="1"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এলিমেন্ট</a:t>
            </a: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 </a:t>
            </a:r>
            <a:r>
              <a:rPr lang="en-US" sz="3600" dirty="0" err="1"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কয়টি</a:t>
            </a: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 ও </a:t>
            </a:r>
            <a:r>
              <a:rPr lang="en-US" sz="3600" dirty="0" err="1"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কি</a:t>
            </a: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 </a:t>
            </a:r>
            <a:r>
              <a:rPr lang="en-US" sz="3600" dirty="0" err="1"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কি</a:t>
            </a:r>
            <a:r>
              <a:rPr lang="en-US" sz="3600" dirty="0" smtClean="0">
                <a:ln w="0"/>
                <a:solidFill>
                  <a:srgbClr val="003300"/>
                </a:solidFill>
                <a:effectLst>
                  <a:outerShdw blurRad="38100" dist="19050" dir="2700000" algn="tl" rotWithShape="0">
                    <a:schemeClr val="dk1">
                      <a:alpha val="40000"/>
                    </a:schemeClr>
                  </a:outerShdw>
                </a:effectLst>
                <a:cs typeface="SolaimanLipi" panose="02000500020000020004" pitchFamily="2" charset="0"/>
              </a:rPr>
              <a:t> ?</a:t>
            </a:r>
            <a:endParaRPr lang="en-US" sz="3600" dirty="0">
              <a:ln w="0"/>
              <a:solidFill>
                <a:srgbClr val="003300"/>
              </a:solidFill>
              <a:effectLst>
                <a:outerShdw blurRad="38100" dist="19050" dir="2700000" algn="tl" rotWithShape="0">
                  <a:schemeClr val="dk1">
                    <a:alpha val="40000"/>
                  </a:schemeClr>
                </a:outerShdw>
              </a:effectLst>
              <a:cs typeface="SolaimanLipi" panose="02000500020000020004" pitchFamily="2" charset="0"/>
            </a:endParaRPr>
          </a:p>
        </p:txBody>
      </p:sp>
    </p:spTree>
    <p:extLst>
      <p:ext uri="{BB962C8B-B14F-4D97-AF65-F5344CB8AC3E}">
        <p14:creationId xmlns:p14="http://schemas.microsoft.com/office/powerpoint/2010/main" val="114547580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5">
                                            <p:txEl>
                                              <p:pRg st="0" end="0"/>
                                            </p:txEl>
                                          </p:spTgt>
                                        </p:tgtEl>
                                        <p:attrNameLst>
                                          <p:attrName>style.visibility</p:attrName>
                                        </p:attrNameLst>
                                      </p:cBhvr>
                                      <p:to>
                                        <p:strVal val="visible"/>
                                      </p:to>
                                    </p:set>
                                    <p:animEffect transition="in" filter="wipe(left)">
                                      <p:cBhvr>
                                        <p:cTn id="16" dur="500"/>
                                        <p:tgtEl>
                                          <p:spTgt spid="1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left)">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6">
                                            <p:txEl>
                                              <p:pRg st="0" end="0"/>
                                            </p:txEl>
                                          </p:spTgt>
                                        </p:tgtEl>
                                        <p:attrNameLst>
                                          <p:attrName>style.visibility</p:attrName>
                                        </p:attrNameLst>
                                      </p:cBhvr>
                                      <p:to>
                                        <p:strVal val="visible"/>
                                      </p:to>
                                    </p:set>
                                    <p:animEffect transition="in" filter="wipe(left)">
                                      <p:cBhvr>
                                        <p:cTn id="26"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build="p"/>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35688" y="134471"/>
            <a:ext cx="5226838" cy="686081"/>
          </a:xfrm>
        </p:spPr>
        <p:txBody>
          <a:bodyPr/>
          <a:lstStyle/>
          <a:p>
            <a:r>
              <a:rPr lang="bn-BD" sz="3600" b="1" dirty="0" smtClean="0">
                <a:ln w="0"/>
                <a:effectLst>
                  <a:outerShdw blurRad="38100" dist="19050" dir="2700000" algn="tl" rotWithShape="0">
                    <a:schemeClr val="dk1">
                      <a:alpha val="40000"/>
                    </a:schemeClr>
                  </a:outerShdw>
                </a:effectLst>
                <a:latin typeface="+mn-lt"/>
                <a:cs typeface="SolaimanLipi" panose="02000500020000020004" pitchFamily="2" charset="0"/>
              </a:rPr>
              <a:t>পাঠ মূল্যায়ন</a:t>
            </a:r>
            <a:endParaRPr lang="en-US" sz="3600" b="1" dirty="0">
              <a:ln w="0"/>
              <a:effectLst>
                <a:outerShdw blurRad="38100" dist="19050" dir="2700000" algn="tl" rotWithShape="0">
                  <a:schemeClr val="dk1">
                    <a:alpha val="40000"/>
                  </a:schemeClr>
                </a:outerShdw>
              </a:effectLst>
              <a:latin typeface="+mn-lt"/>
              <a:cs typeface="SolaimanLipi" panose="02000500020000020004" pitchFamily="2" charset="0"/>
            </a:endParaRPr>
          </a:p>
        </p:txBody>
      </p:sp>
      <p:sp>
        <p:nvSpPr>
          <p:cNvPr id="3" name="Subtitle 2"/>
          <p:cNvSpPr txBox="1">
            <a:spLocks/>
          </p:cNvSpPr>
          <p:nvPr/>
        </p:nvSpPr>
        <p:spPr>
          <a:xfrm>
            <a:off x="2584390" y="2689370"/>
            <a:ext cx="6273007" cy="876381"/>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74320" indent="-274320" algn="l">
              <a:spcBef>
                <a:spcPts val="0"/>
              </a:spcBef>
              <a:buFont typeface="Arial" panose="020B0604020202020204" pitchFamily="34" charset="0"/>
              <a:buChar char="•"/>
            </a:pPr>
            <a:r>
              <a:rPr lang="en-US" sz="4400" dirty="0" smtClean="0">
                <a:ln w="0"/>
                <a:solidFill>
                  <a:srgbClr val="FF0000"/>
                </a:solidFill>
                <a:effectLst>
                  <a:outerShdw blurRad="38100" dist="19050" dir="2700000" algn="tl" rotWithShape="0">
                    <a:schemeClr val="dk1">
                      <a:alpha val="40000"/>
                    </a:schemeClr>
                  </a:outerShdw>
                </a:effectLst>
                <a:cs typeface="SolaimanLipi" panose="02000500020000020004" pitchFamily="2" charset="0"/>
              </a:rPr>
              <a:t>Html </a:t>
            </a:r>
            <a:r>
              <a:rPr lang="en-US" sz="4400" dirty="0" err="1"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এলিমেন্ট</a:t>
            </a:r>
            <a:r>
              <a:rPr lang="en-US" sz="4400" dirty="0"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 </a:t>
            </a:r>
            <a:r>
              <a:rPr lang="en-US" sz="4400" dirty="0" err="1"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কাকে</a:t>
            </a:r>
            <a:r>
              <a:rPr lang="en-US" sz="4400" dirty="0"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 </a:t>
            </a:r>
            <a:r>
              <a:rPr lang="en-US" sz="4400" dirty="0" err="1"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বলে</a:t>
            </a:r>
            <a:r>
              <a:rPr lang="en-US" sz="4400" dirty="0"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 ?</a:t>
            </a:r>
            <a:endParaRPr lang="en-US" sz="4400" dirty="0">
              <a:ln w="0"/>
              <a:solidFill>
                <a:srgbClr val="FF0000"/>
              </a:solidFill>
              <a:effectLst>
                <a:outerShdw blurRad="38100" dist="19050" dir="2700000" algn="tl" rotWithShape="0">
                  <a:schemeClr val="dk1">
                    <a:alpha val="40000"/>
                  </a:schemeClr>
                </a:outerShdw>
              </a:effectLst>
              <a:cs typeface="SolaimanLipi" panose="02000500020000020004" pitchFamily="2" charset="0"/>
            </a:endParaRPr>
          </a:p>
        </p:txBody>
      </p:sp>
      <p:sp>
        <p:nvSpPr>
          <p:cNvPr id="4" name="Subtitle 2"/>
          <p:cNvSpPr txBox="1">
            <a:spLocks/>
          </p:cNvSpPr>
          <p:nvPr/>
        </p:nvSpPr>
        <p:spPr>
          <a:xfrm>
            <a:off x="2584390" y="3565751"/>
            <a:ext cx="6597192" cy="876381"/>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74320" indent="-274320" algn="l">
              <a:spcBef>
                <a:spcPts val="0"/>
              </a:spcBef>
              <a:buFont typeface="Arial" panose="020B0604020202020204" pitchFamily="34" charset="0"/>
              <a:buChar char="•"/>
            </a:pPr>
            <a:r>
              <a:rPr lang="en-US" sz="4000" dirty="0"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Html Tag </a:t>
            </a:r>
            <a:r>
              <a:rPr lang="en-US" sz="4000" dirty="0" err="1"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কাকে</a:t>
            </a:r>
            <a:r>
              <a:rPr lang="en-US" sz="4000" dirty="0"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 </a:t>
            </a:r>
            <a:r>
              <a:rPr lang="en-US" sz="4000" dirty="0" err="1"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বলে</a:t>
            </a:r>
            <a:r>
              <a:rPr lang="en-US" sz="4000" dirty="0" smtClean="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rPr>
              <a:t> ?</a:t>
            </a:r>
            <a:endParaRPr lang="en-US" sz="4000" dirty="0">
              <a:ln w="0"/>
              <a:solidFill>
                <a:srgbClr val="FF0000"/>
              </a:solidFill>
              <a:effectLst>
                <a:outerShdw blurRad="38100" dist="19050" dir="2700000" algn="tl" rotWithShape="0">
                  <a:schemeClr val="dk1">
                    <a:alpha val="40000"/>
                  </a:schemeClr>
                </a:outerShdw>
              </a:effectLst>
              <a:latin typeface="NikoshBAN" pitchFamily="2" charset="0"/>
              <a:cs typeface="NikoshBAN" pitchFamily="2" charset="0"/>
            </a:endParaRPr>
          </a:p>
        </p:txBody>
      </p:sp>
      <p:pic>
        <p:nvPicPr>
          <p:cNvPr id="10" name="Picture 9"/>
          <p:cNvPicPr>
            <a:picLocks noChangeAspect="1" noChangeArrowheads="1"/>
          </p:cNvPicPr>
          <p:nvPr/>
        </p:nvPicPr>
        <p:blipFill rotWithShape="1">
          <a:blip r:embed="rId2">
            <a:extLst>
              <a:ext uri="{28A0092B-C50C-407E-A947-70E740481C1C}">
                <a14:useLocalDpi xmlns:a14="http://schemas.microsoft.com/office/drawing/2010/main" val="0"/>
              </a:ext>
            </a:extLst>
          </a:blip>
          <a:srcRect l="5107" t="13949" r="7172" b="34456"/>
          <a:stretch/>
        </p:blipFill>
        <p:spPr bwMode="auto">
          <a:xfrm>
            <a:off x="2360259" y="1563918"/>
            <a:ext cx="2445739" cy="61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163475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1000"/>
                                        <p:tgtEl>
                                          <p:spTgt spid="1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left)">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wipe(left)">
                                      <p:cBhvr>
                                        <p:cTn id="21"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0" b="-60000"/>
          </a:stretch>
        </a:blipFill>
        <a:effectLst/>
      </p:bgPr>
    </p:bg>
    <p:spTree>
      <p:nvGrpSpPr>
        <p:cNvPr id="1" name=""/>
        <p:cNvGrpSpPr/>
        <p:nvPr/>
      </p:nvGrpSpPr>
      <p:grpSpPr>
        <a:xfrm>
          <a:off x="0" y="0"/>
          <a:ext cx="0" cy="0"/>
          <a:chOff x="0" y="0"/>
          <a:chExt cx="0" cy="0"/>
        </a:xfrm>
      </p:grpSpPr>
      <p:sp>
        <p:nvSpPr>
          <p:cNvPr id="6" name="TextBox 2"/>
          <p:cNvSpPr txBox="1"/>
          <p:nvPr/>
        </p:nvSpPr>
        <p:spPr>
          <a:xfrm>
            <a:off x="354842" y="3194923"/>
            <a:ext cx="5703058" cy="206210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err="1" smtClean="0">
                <a:solidFill>
                  <a:srgbClr val="FF0000"/>
                </a:solidFill>
                <a:latin typeface="NikoshBAN" pitchFamily="2" charset="0"/>
                <a:cs typeface="NikoshBAN" pitchFamily="2" charset="0"/>
              </a:rPr>
              <a:t>মো</a:t>
            </a:r>
            <a:r>
              <a:rPr lang="en-US" sz="3200" b="1" dirty="0" smtClean="0">
                <a:solidFill>
                  <a:srgbClr val="FF0000"/>
                </a:solidFill>
                <a:latin typeface="NikoshBAN" pitchFamily="2" charset="0"/>
                <a:cs typeface="NikoshBAN" pitchFamily="2" charset="0"/>
              </a:rPr>
              <a:t>: </a:t>
            </a:r>
            <a:r>
              <a:rPr lang="en-US" sz="3200" b="1" dirty="0" err="1" smtClean="0">
                <a:solidFill>
                  <a:srgbClr val="FF0000"/>
                </a:solidFill>
                <a:latin typeface="NikoshBAN" pitchFamily="2" charset="0"/>
                <a:cs typeface="NikoshBAN" pitchFamily="2" charset="0"/>
              </a:rPr>
              <a:t>গোলবার</a:t>
            </a:r>
            <a:r>
              <a:rPr lang="en-US" sz="3200" b="1" dirty="0" smtClean="0">
                <a:solidFill>
                  <a:srgbClr val="FF0000"/>
                </a:solidFill>
                <a:latin typeface="NikoshBAN" pitchFamily="2" charset="0"/>
                <a:cs typeface="NikoshBAN" pitchFamily="2" charset="0"/>
              </a:rPr>
              <a:t> </a:t>
            </a:r>
            <a:r>
              <a:rPr lang="en-US" sz="3200" b="1" dirty="0" err="1" smtClean="0">
                <a:solidFill>
                  <a:srgbClr val="FF0000"/>
                </a:solidFill>
                <a:latin typeface="NikoshBAN" pitchFamily="2" charset="0"/>
                <a:cs typeface="NikoshBAN" pitchFamily="2" charset="0"/>
              </a:rPr>
              <a:t>হোসেন</a:t>
            </a:r>
            <a:endParaRPr lang="en-US" sz="3200" b="1" dirty="0" smtClean="0">
              <a:solidFill>
                <a:srgbClr val="FF0000"/>
              </a:solidFill>
              <a:latin typeface="NikoshBAN" pitchFamily="2" charset="0"/>
              <a:cs typeface="NikoshBAN" pitchFamily="2" charset="0"/>
            </a:endParaRPr>
          </a:p>
          <a:p>
            <a:pPr algn="ctr"/>
            <a:r>
              <a:rPr lang="en-US" sz="3200" b="1" dirty="0" err="1" smtClean="0">
                <a:solidFill>
                  <a:srgbClr val="FF0000"/>
                </a:solidFill>
                <a:latin typeface="NikoshBAN" pitchFamily="2" charset="0"/>
                <a:cs typeface="NikoshBAN" pitchFamily="2" charset="0"/>
              </a:rPr>
              <a:t>সহকারী</a:t>
            </a:r>
            <a:r>
              <a:rPr lang="en-US" sz="3200" b="1" dirty="0" smtClean="0">
                <a:solidFill>
                  <a:srgbClr val="FF0000"/>
                </a:solidFill>
                <a:latin typeface="NikoshBAN" pitchFamily="2" charset="0"/>
                <a:cs typeface="NikoshBAN" pitchFamily="2" charset="0"/>
              </a:rPr>
              <a:t> </a:t>
            </a:r>
            <a:r>
              <a:rPr lang="en-US" sz="3200" b="1" dirty="0" err="1" smtClean="0">
                <a:solidFill>
                  <a:srgbClr val="FF0000"/>
                </a:solidFill>
                <a:latin typeface="NikoshBAN" pitchFamily="2" charset="0"/>
                <a:cs typeface="NikoshBAN" pitchFamily="2" charset="0"/>
              </a:rPr>
              <a:t>শিক্ষক</a:t>
            </a:r>
            <a:endParaRPr lang="en-US" sz="3200" b="1" dirty="0" smtClean="0">
              <a:solidFill>
                <a:srgbClr val="FF0000"/>
              </a:solidFill>
              <a:latin typeface="NikoshBAN" pitchFamily="2" charset="0"/>
              <a:cs typeface="NikoshBAN" pitchFamily="2" charset="0"/>
            </a:endParaRPr>
          </a:p>
          <a:p>
            <a:pPr algn="ctr"/>
            <a:r>
              <a:rPr lang="en-US" sz="3200" b="1" dirty="0" err="1" smtClean="0">
                <a:solidFill>
                  <a:srgbClr val="FF0000"/>
                </a:solidFill>
                <a:latin typeface="NikoshBAN" pitchFamily="2" charset="0"/>
                <a:cs typeface="NikoshBAN" pitchFamily="2" charset="0"/>
              </a:rPr>
              <a:t>ছয়ঘরিয়া</a:t>
            </a:r>
            <a:r>
              <a:rPr lang="en-US" sz="3200" b="1" dirty="0" smtClean="0">
                <a:solidFill>
                  <a:srgbClr val="FF0000"/>
                </a:solidFill>
                <a:latin typeface="NikoshBAN" pitchFamily="2" charset="0"/>
                <a:cs typeface="NikoshBAN" pitchFamily="2" charset="0"/>
              </a:rPr>
              <a:t> </a:t>
            </a:r>
            <a:r>
              <a:rPr lang="en-US" sz="3200" b="1" dirty="0" err="1" smtClean="0">
                <a:solidFill>
                  <a:srgbClr val="FF0000"/>
                </a:solidFill>
                <a:latin typeface="NikoshBAN" pitchFamily="2" charset="0"/>
                <a:cs typeface="NikoshBAN" pitchFamily="2" charset="0"/>
              </a:rPr>
              <a:t>এ.বি.এস</a:t>
            </a:r>
            <a:r>
              <a:rPr lang="en-US" sz="3200" b="1" dirty="0" smtClean="0">
                <a:solidFill>
                  <a:srgbClr val="FF0000"/>
                </a:solidFill>
                <a:latin typeface="NikoshBAN" pitchFamily="2" charset="0"/>
                <a:cs typeface="NikoshBAN" pitchFamily="2" charset="0"/>
              </a:rPr>
              <a:t> </a:t>
            </a:r>
            <a:r>
              <a:rPr lang="en-US" sz="3200" b="1" dirty="0" err="1" smtClean="0">
                <a:solidFill>
                  <a:srgbClr val="FF0000"/>
                </a:solidFill>
                <a:latin typeface="NikoshBAN" pitchFamily="2" charset="0"/>
                <a:cs typeface="NikoshBAN" pitchFamily="2" charset="0"/>
              </a:rPr>
              <a:t>ফাজিল</a:t>
            </a:r>
            <a:r>
              <a:rPr lang="en-US" sz="3200" b="1" dirty="0" smtClean="0">
                <a:solidFill>
                  <a:srgbClr val="FF0000"/>
                </a:solidFill>
                <a:latin typeface="NikoshBAN" pitchFamily="2" charset="0"/>
                <a:cs typeface="NikoshBAN" pitchFamily="2" charset="0"/>
              </a:rPr>
              <a:t> </a:t>
            </a:r>
            <a:r>
              <a:rPr lang="en-US" sz="3200" b="1" dirty="0" err="1" smtClean="0">
                <a:solidFill>
                  <a:srgbClr val="FF0000"/>
                </a:solidFill>
                <a:latin typeface="NikoshBAN" pitchFamily="2" charset="0"/>
                <a:cs typeface="NikoshBAN" pitchFamily="2" charset="0"/>
              </a:rPr>
              <a:t>মাদ্রাসা</a:t>
            </a:r>
            <a:endParaRPr lang="en-US" sz="3200" b="1" dirty="0" smtClean="0">
              <a:solidFill>
                <a:srgbClr val="FF0000"/>
              </a:solidFill>
              <a:latin typeface="NikoshBAN" pitchFamily="2" charset="0"/>
              <a:cs typeface="NikoshBAN" pitchFamily="2" charset="0"/>
            </a:endParaRPr>
          </a:p>
          <a:p>
            <a:pPr algn="ctr"/>
            <a:r>
              <a:rPr lang="en-US" sz="3200" b="1" dirty="0" err="1" smtClean="0">
                <a:solidFill>
                  <a:srgbClr val="FF0000"/>
                </a:solidFill>
                <a:latin typeface="NikoshBAN" pitchFamily="2" charset="0"/>
                <a:cs typeface="NikoshBAN" pitchFamily="2" charset="0"/>
              </a:rPr>
              <a:t>শালিখা,মাগুরা</a:t>
            </a:r>
            <a:r>
              <a:rPr lang="en-US" sz="3200" b="1" dirty="0" smtClean="0">
                <a:solidFill>
                  <a:srgbClr val="FF0000"/>
                </a:solidFill>
                <a:latin typeface="NikoshBAN" pitchFamily="2" charset="0"/>
                <a:cs typeface="NikoshBAN" pitchFamily="2" charset="0"/>
              </a:rPr>
              <a:t> ।</a:t>
            </a:r>
            <a:endParaRPr lang="en-US" sz="3200" b="1" dirty="0">
              <a:solidFill>
                <a:srgbClr val="FF0000"/>
              </a:solidFill>
              <a:latin typeface="NikoshBAN" pitchFamily="2" charset="0"/>
              <a:cs typeface="NikoshBAN" pitchFamily="2" charset="0"/>
            </a:endParaRPr>
          </a:p>
        </p:txBody>
      </p:sp>
      <p:sp>
        <p:nvSpPr>
          <p:cNvPr id="7" name="TextBox 3"/>
          <p:cNvSpPr txBox="1"/>
          <p:nvPr/>
        </p:nvSpPr>
        <p:spPr>
          <a:xfrm>
            <a:off x="6057900" y="2120007"/>
            <a:ext cx="4680897" cy="212365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4400" dirty="0" err="1" smtClean="0">
                <a:solidFill>
                  <a:srgbClr val="FFC000"/>
                </a:solidFill>
                <a:latin typeface="NikoshBAN" pitchFamily="2" charset="0"/>
                <a:cs typeface="NikoshBAN" pitchFamily="2" charset="0"/>
              </a:rPr>
              <a:t>আলিম</a:t>
            </a:r>
            <a:r>
              <a:rPr lang="en-US" sz="4400" dirty="0" smtClean="0">
                <a:solidFill>
                  <a:srgbClr val="FFC000"/>
                </a:solidFill>
                <a:latin typeface="NikoshBAN" pitchFamily="2" charset="0"/>
                <a:cs typeface="NikoshBAN" pitchFamily="2" charset="0"/>
              </a:rPr>
              <a:t> ১ম </a:t>
            </a:r>
            <a:r>
              <a:rPr lang="en-US" sz="4400" dirty="0" err="1" smtClean="0">
                <a:solidFill>
                  <a:srgbClr val="FFC000"/>
                </a:solidFill>
                <a:latin typeface="NikoshBAN" pitchFamily="2" charset="0"/>
                <a:cs typeface="NikoshBAN" pitchFamily="2" charset="0"/>
              </a:rPr>
              <a:t>বর্ষ</a:t>
            </a:r>
            <a:endParaRPr lang="en-US" sz="4400" dirty="0" smtClean="0">
              <a:solidFill>
                <a:srgbClr val="FFC000"/>
              </a:solidFill>
              <a:latin typeface="NikoshBAN" pitchFamily="2" charset="0"/>
              <a:cs typeface="NikoshBAN" pitchFamily="2" charset="0"/>
            </a:endParaRPr>
          </a:p>
          <a:p>
            <a:pPr algn="ctr"/>
            <a:r>
              <a:rPr lang="en-US" sz="4400" dirty="0" err="1" smtClean="0">
                <a:solidFill>
                  <a:srgbClr val="FFC000"/>
                </a:solidFill>
                <a:latin typeface="NikoshBAN" pitchFamily="2" charset="0"/>
                <a:cs typeface="NikoshBAN" pitchFamily="2" charset="0"/>
              </a:rPr>
              <a:t>আইসিটি</a:t>
            </a:r>
            <a:endParaRPr lang="en-US" sz="4400" dirty="0" smtClean="0">
              <a:solidFill>
                <a:srgbClr val="FFC000"/>
              </a:solidFill>
              <a:latin typeface="NikoshBAN" pitchFamily="2" charset="0"/>
              <a:cs typeface="NikoshBAN" pitchFamily="2" charset="0"/>
            </a:endParaRPr>
          </a:p>
          <a:p>
            <a:pPr algn="ctr"/>
            <a:r>
              <a:rPr lang="en-US" sz="4400" dirty="0" smtClean="0">
                <a:solidFill>
                  <a:srgbClr val="FFC000"/>
                </a:solidFill>
                <a:latin typeface="NikoshBAN" pitchFamily="2" charset="0"/>
                <a:cs typeface="NikoshBAN" pitchFamily="2" charset="0"/>
              </a:rPr>
              <a:t>৪র্থ </a:t>
            </a:r>
            <a:r>
              <a:rPr lang="en-US" sz="4400" dirty="0" err="1" smtClean="0">
                <a:solidFill>
                  <a:srgbClr val="FFC000"/>
                </a:solidFill>
                <a:latin typeface="NikoshBAN" pitchFamily="2" charset="0"/>
                <a:cs typeface="NikoshBAN" pitchFamily="2" charset="0"/>
              </a:rPr>
              <a:t>অধ্যায়</a:t>
            </a:r>
            <a:endParaRPr lang="en-US" sz="4400" dirty="0">
              <a:solidFill>
                <a:srgbClr val="FFC000"/>
              </a:solidFill>
              <a:latin typeface="NikoshBAN" pitchFamily="2" charset="0"/>
              <a:cs typeface="NikoshBAN" pitchFamily="2" charset="0"/>
            </a:endParaRPr>
          </a:p>
        </p:txBody>
      </p:sp>
      <p:sp>
        <p:nvSpPr>
          <p:cNvPr id="8" name="TextBox 4"/>
          <p:cNvSpPr txBox="1"/>
          <p:nvPr/>
        </p:nvSpPr>
        <p:spPr>
          <a:xfrm>
            <a:off x="3110837" y="382109"/>
            <a:ext cx="4191000" cy="144655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800" dirty="0" err="1" smtClean="0">
                <a:solidFill>
                  <a:srgbClr val="FF0000"/>
                </a:solidFill>
                <a:latin typeface="NikoshBAN" pitchFamily="2" charset="0"/>
                <a:cs typeface="NikoshBAN" pitchFamily="2" charset="0"/>
              </a:rPr>
              <a:t>পরিচিতি</a:t>
            </a:r>
            <a:endParaRPr lang="en-US" sz="8800" dirty="0">
              <a:solidFill>
                <a:srgbClr val="FF0000"/>
              </a:solidFill>
              <a:latin typeface="NikoshBAN" pitchFamily="2" charset="0"/>
              <a:cs typeface="NikoshBAN" pitchFamily="2" charset="0"/>
            </a:endParaRPr>
          </a:p>
        </p:txBody>
      </p:sp>
    </p:spTree>
    <p:extLst>
      <p:ext uri="{BB962C8B-B14F-4D97-AF65-F5344CB8AC3E}">
        <p14:creationId xmlns:p14="http://schemas.microsoft.com/office/powerpoint/2010/main" val="16508828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3676" y="966984"/>
            <a:ext cx="5226838" cy="686081"/>
          </a:xfrm>
        </p:spPr>
        <p:txBody>
          <a:bodyPr>
            <a:noAutofit/>
          </a:bodyPr>
          <a:lstStyle/>
          <a:p>
            <a:r>
              <a:rPr lang="bn-BD" sz="4800" dirty="0" smtClean="0">
                <a:ln w="0"/>
                <a:solidFill>
                  <a:srgbClr val="FF0000"/>
                </a:solidFill>
                <a:effectLst>
                  <a:outerShdw blurRad="38100" dist="19050" dir="2700000" algn="tl" rotWithShape="0">
                    <a:schemeClr val="dk1">
                      <a:alpha val="40000"/>
                    </a:schemeClr>
                  </a:outerShdw>
                </a:effectLst>
                <a:latin typeface="+mn-lt"/>
                <a:cs typeface="SolaimanLipi" panose="02000500020000020004" pitchFamily="2" charset="0"/>
              </a:rPr>
              <a:t>বাড়ীর  কাজ</a:t>
            </a:r>
            <a:r>
              <a:rPr lang="en-US" sz="4800" dirty="0" smtClean="0">
                <a:ln w="0"/>
                <a:solidFill>
                  <a:srgbClr val="FF0000"/>
                </a:solidFill>
                <a:effectLst>
                  <a:outerShdw blurRad="38100" dist="19050" dir="2700000" algn="tl" rotWithShape="0">
                    <a:schemeClr val="dk1">
                      <a:alpha val="40000"/>
                    </a:schemeClr>
                  </a:outerShdw>
                </a:effectLst>
                <a:latin typeface="+mn-lt"/>
                <a:cs typeface="SolaimanLipi" panose="02000500020000020004" pitchFamily="2" charset="0"/>
              </a:rPr>
              <a:t>:-</a:t>
            </a:r>
            <a:endParaRPr lang="en-US" sz="4800" dirty="0">
              <a:ln w="0"/>
              <a:solidFill>
                <a:srgbClr val="FF0000"/>
              </a:solidFill>
              <a:effectLst>
                <a:outerShdw blurRad="38100" dist="19050" dir="2700000" algn="tl" rotWithShape="0">
                  <a:schemeClr val="dk1">
                    <a:alpha val="40000"/>
                  </a:schemeClr>
                </a:outerShdw>
              </a:effectLst>
              <a:latin typeface="+mn-lt"/>
              <a:cs typeface="SolaimanLipi" panose="02000500020000020004" pitchFamily="2" charset="0"/>
            </a:endParaRPr>
          </a:p>
        </p:txBody>
      </p:sp>
      <p:sp>
        <p:nvSpPr>
          <p:cNvPr id="6" name="TextBox 5"/>
          <p:cNvSpPr txBox="1"/>
          <p:nvPr/>
        </p:nvSpPr>
        <p:spPr>
          <a:xfrm>
            <a:off x="1405719" y="2538484"/>
            <a:ext cx="9403308" cy="707886"/>
          </a:xfrm>
          <a:prstGeom prst="rect">
            <a:avLst/>
          </a:prstGeom>
          <a:noFill/>
        </p:spPr>
        <p:txBody>
          <a:bodyPr wrap="square" rtlCol="0">
            <a:spAutoFit/>
          </a:bodyPr>
          <a:lstStyle/>
          <a:p>
            <a:r>
              <a:rPr lang="en-US" sz="4000" dirty="0" smtClean="0">
                <a:solidFill>
                  <a:srgbClr val="002060"/>
                </a:solidFill>
              </a:rPr>
              <a:t>Html </a:t>
            </a:r>
            <a:r>
              <a:rPr lang="en-US" sz="4000" dirty="0" err="1" smtClean="0">
                <a:solidFill>
                  <a:srgbClr val="002060"/>
                </a:solidFill>
                <a:latin typeface="NikoshBAN" pitchFamily="2" charset="0"/>
                <a:cs typeface="NikoshBAN" pitchFamily="2" charset="0"/>
              </a:rPr>
              <a:t>এর</a:t>
            </a:r>
            <a:r>
              <a:rPr lang="en-US" sz="4000" dirty="0" smtClean="0">
                <a:solidFill>
                  <a:srgbClr val="002060"/>
                </a:solidFill>
                <a:latin typeface="NikoshBAN" pitchFamily="2" charset="0"/>
                <a:cs typeface="NikoshBAN" pitchFamily="2" charset="0"/>
              </a:rPr>
              <a:t> </a:t>
            </a:r>
            <a:r>
              <a:rPr lang="en-US" sz="4000" dirty="0" err="1" smtClean="0">
                <a:solidFill>
                  <a:srgbClr val="002060"/>
                </a:solidFill>
                <a:latin typeface="NikoshBAN" pitchFamily="2" charset="0"/>
                <a:cs typeface="NikoshBAN" pitchFamily="2" charset="0"/>
              </a:rPr>
              <a:t>সুবিধা</a:t>
            </a:r>
            <a:r>
              <a:rPr lang="en-US" sz="4000" dirty="0" smtClean="0">
                <a:solidFill>
                  <a:srgbClr val="002060"/>
                </a:solidFill>
                <a:latin typeface="NikoshBAN" pitchFamily="2" charset="0"/>
                <a:cs typeface="NikoshBAN" pitchFamily="2" charset="0"/>
              </a:rPr>
              <a:t> ও </a:t>
            </a:r>
            <a:r>
              <a:rPr lang="en-US" sz="4000" dirty="0" err="1" smtClean="0">
                <a:solidFill>
                  <a:srgbClr val="002060"/>
                </a:solidFill>
                <a:latin typeface="NikoshBAN" pitchFamily="2" charset="0"/>
                <a:cs typeface="NikoshBAN" pitchFamily="2" charset="0"/>
              </a:rPr>
              <a:t>অসুবিধা</a:t>
            </a:r>
            <a:r>
              <a:rPr lang="en-US" sz="4000" dirty="0" smtClean="0">
                <a:solidFill>
                  <a:srgbClr val="002060"/>
                </a:solidFill>
                <a:latin typeface="NikoshBAN" pitchFamily="2" charset="0"/>
                <a:cs typeface="NikoshBAN" pitchFamily="2" charset="0"/>
              </a:rPr>
              <a:t> </a:t>
            </a:r>
            <a:r>
              <a:rPr lang="en-US" sz="4000" dirty="0" err="1" smtClean="0">
                <a:solidFill>
                  <a:srgbClr val="002060"/>
                </a:solidFill>
                <a:latin typeface="NikoshBAN" pitchFamily="2" charset="0"/>
                <a:cs typeface="NikoshBAN" pitchFamily="2" charset="0"/>
              </a:rPr>
              <a:t>বাড়ী</a:t>
            </a:r>
            <a:r>
              <a:rPr lang="en-US" sz="4000" dirty="0" smtClean="0">
                <a:solidFill>
                  <a:srgbClr val="002060"/>
                </a:solidFill>
                <a:latin typeface="NikoshBAN" pitchFamily="2" charset="0"/>
                <a:cs typeface="NikoshBAN" pitchFamily="2" charset="0"/>
              </a:rPr>
              <a:t> </a:t>
            </a:r>
            <a:r>
              <a:rPr lang="en-US" sz="4000" dirty="0" err="1" smtClean="0">
                <a:solidFill>
                  <a:srgbClr val="002060"/>
                </a:solidFill>
                <a:latin typeface="NikoshBAN" pitchFamily="2" charset="0"/>
                <a:cs typeface="NikoshBAN" pitchFamily="2" charset="0"/>
              </a:rPr>
              <a:t>থেকে</a:t>
            </a:r>
            <a:r>
              <a:rPr lang="en-US" sz="4000" dirty="0" smtClean="0">
                <a:solidFill>
                  <a:srgbClr val="002060"/>
                </a:solidFill>
                <a:latin typeface="NikoshBAN" pitchFamily="2" charset="0"/>
                <a:cs typeface="NikoshBAN" pitchFamily="2" charset="0"/>
              </a:rPr>
              <a:t> </a:t>
            </a:r>
            <a:r>
              <a:rPr lang="en-US" sz="4000" dirty="0" err="1" smtClean="0">
                <a:solidFill>
                  <a:srgbClr val="002060"/>
                </a:solidFill>
                <a:latin typeface="NikoshBAN" pitchFamily="2" charset="0"/>
                <a:cs typeface="NikoshBAN" pitchFamily="2" charset="0"/>
              </a:rPr>
              <a:t>লিখে</a:t>
            </a:r>
            <a:r>
              <a:rPr lang="en-US" sz="4000" dirty="0" smtClean="0">
                <a:solidFill>
                  <a:srgbClr val="002060"/>
                </a:solidFill>
                <a:latin typeface="NikoshBAN" pitchFamily="2" charset="0"/>
                <a:cs typeface="NikoshBAN" pitchFamily="2" charset="0"/>
              </a:rPr>
              <a:t> </a:t>
            </a:r>
            <a:r>
              <a:rPr lang="en-US" sz="4000" dirty="0" err="1" smtClean="0">
                <a:solidFill>
                  <a:srgbClr val="002060"/>
                </a:solidFill>
                <a:latin typeface="NikoshBAN" pitchFamily="2" charset="0"/>
                <a:cs typeface="NikoshBAN" pitchFamily="2" charset="0"/>
              </a:rPr>
              <a:t>আনবে</a:t>
            </a:r>
            <a:r>
              <a:rPr lang="en-US" sz="4000" dirty="0" smtClean="0">
                <a:solidFill>
                  <a:srgbClr val="002060"/>
                </a:solidFill>
                <a:latin typeface="NikoshBAN" pitchFamily="2" charset="0"/>
                <a:cs typeface="NikoshBAN" pitchFamily="2" charset="0"/>
              </a:rPr>
              <a:t> ।</a:t>
            </a:r>
            <a:endParaRPr lang="en-US" sz="4000" dirty="0">
              <a:solidFill>
                <a:srgbClr val="002060"/>
              </a:solidFill>
            </a:endParaRPr>
          </a:p>
        </p:txBody>
      </p:sp>
    </p:spTree>
    <p:extLst>
      <p:ext uri="{BB962C8B-B14F-4D97-AF65-F5344CB8AC3E}">
        <p14:creationId xmlns:p14="http://schemas.microsoft.com/office/powerpoint/2010/main" val="223814864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SMART\Desktop\munni\Bappea23201102171297919606_goodbye.gif"/>
          <p:cNvPicPr>
            <a:picLocks noChangeAspect="1" noChangeArrowheads="1" noCrop="1"/>
          </p:cNvPicPr>
          <p:nvPr/>
        </p:nvPicPr>
        <p:blipFill>
          <a:blip r:embed="rId2" cstate="print"/>
          <a:srcRect/>
          <a:stretch>
            <a:fillRect/>
          </a:stretch>
        </p:blipFill>
        <p:spPr bwMode="auto">
          <a:xfrm>
            <a:off x="3577442" y="2252668"/>
            <a:ext cx="5459234" cy="4605332"/>
          </a:xfrm>
          <a:prstGeom prst="ellipse">
            <a:avLst/>
          </a:prstGeom>
          <a:solidFill>
            <a:srgbClr val="00B050"/>
          </a:solidFill>
          <a:ln>
            <a:noFill/>
          </a:ln>
          <a:effectLst>
            <a:glow rad="228600">
              <a:schemeClr val="accent5">
                <a:satMod val="175000"/>
                <a:alpha val="40000"/>
              </a:schemeClr>
            </a:glow>
            <a:softEdge rad="112500"/>
          </a:effectLst>
        </p:spPr>
      </p:pic>
      <p:sp>
        <p:nvSpPr>
          <p:cNvPr id="5" name="TextBox 4"/>
          <p:cNvSpPr txBox="1"/>
          <p:nvPr/>
        </p:nvSpPr>
        <p:spPr>
          <a:xfrm>
            <a:off x="1883393" y="924288"/>
            <a:ext cx="8120416" cy="1569660"/>
          </a:xfrm>
          <a:prstGeom prst="rect">
            <a:avLst/>
          </a:prstGeom>
          <a:noFill/>
        </p:spPr>
        <p:txBody>
          <a:bodyPr wrap="square" rtlCol="0">
            <a:spAutoFit/>
          </a:bodyPr>
          <a:lstStyle/>
          <a:p>
            <a:r>
              <a:rPr lang="en-US" sz="9600" dirty="0" err="1" smtClean="0">
                <a:solidFill>
                  <a:srgbClr val="0070C0"/>
                </a:solidFill>
              </a:rPr>
              <a:t>সবাইকে</a:t>
            </a:r>
            <a:r>
              <a:rPr lang="en-US" sz="9600" dirty="0" smtClean="0">
                <a:solidFill>
                  <a:srgbClr val="0070C0"/>
                </a:solidFill>
              </a:rPr>
              <a:t>  </a:t>
            </a:r>
            <a:r>
              <a:rPr lang="en-US" sz="9600" dirty="0" err="1" smtClean="0">
                <a:solidFill>
                  <a:srgbClr val="0070C0"/>
                </a:solidFill>
              </a:rPr>
              <a:t>ধন্যবাদ</a:t>
            </a:r>
            <a:r>
              <a:rPr lang="en-US" sz="9600" dirty="0" smtClean="0">
                <a:solidFill>
                  <a:srgbClr val="0070C0"/>
                </a:solidFill>
              </a:rPr>
              <a:t> </a:t>
            </a:r>
            <a:endParaRPr lang="en-US" sz="9600" dirty="0">
              <a:solidFill>
                <a:srgbClr val="0070C0"/>
              </a:solidFill>
            </a:endParaRPr>
          </a:p>
        </p:txBody>
      </p:sp>
    </p:spTree>
    <p:extLst>
      <p:ext uri="{BB962C8B-B14F-4D97-AF65-F5344CB8AC3E}">
        <p14:creationId xmlns:p14="http://schemas.microsoft.com/office/powerpoint/2010/main" val="3387439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nodeType="clickEffect">
                                  <p:stCondLst>
                                    <p:cond delay="0"/>
                                  </p:stCondLst>
                                  <p:childTnLst>
                                    <p:animClr clrSpc="hsl" dir="cw">
                                      <p:cBhvr override="childStyle">
                                        <p:cTn id="6" dur="500" fill="hold"/>
                                        <p:tgtEl>
                                          <p:spTgt spid="4"/>
                                        </p:tgtEl>
                                        <p:attrNameLst>
                                          <p:attrName>style.color</p:attrName>
                                        </p:attrNameLst>
                                      </p:cBhvr>
                                      <p:by>
                                        <p:hsl h="0" s="12549" l="25098"/>
                                      </p:by>
                                    </p:animClr>
                                    <p:animClr clrSpc="hsl" dir="cw">
                                      <p:cBhvr>
                                        <p:cTn id="7" dur="500" fill="hold"/>
                                        <p:tgtEl>
                                          <p:spTgt spid="4"/>
                                        </p:tgtEl>
                                        <p:attrNameLst>
                                          <p:attrName>fillcolor</p:attrName>
                                        </p:attrNameLst>
                                      </p:cBhvr>
                                      <p:by>
                                        <p:hsl h="0" s="12549" l="25098"/>
                                      </p:by>
                                    </p:animClr>
                                    <p:animClr clrSpc="hsl" dir="cw">
                                      <p:cBhvr>
                                        <p:cTn id="8" dur="500" fill="hold"/>
                                        <p:tgtEl>
                                          <p:spTgt spid="4"/>
                                        </p:tgtEl>
                                        <p:attrNameLst>
                                          <p:attrName>stroke.color</p:attrName>
                                        </p:attrNameLst>
                                      </p:cBhvr>
                                      <p:by>
                                        <p:hsl h="0" s="12549" l="25098"/>
                                      </p:by>
                                    </p:animClr>
                                    <p:set>
                                      <p:cBhvr>
                                        <p:cTn id="9" dur="500" fill="hold"/>
                                        <p:tgtEl>
                                          <p:spTgt spid="4"/>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heel(1)">
                                      <p:cBhvr>
                                        <p:cTn id="1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2828"/>
            <a:ext cx="8273804" cy="6257499"/>
          </a:xfrm>
          <a:prstGeom prst="rect">
            <a:avLst/>
          </a:prstGeom>
        </p:spPr>
      </p:pic>
      <p:sp>
        <p:nvSpPr>
          <p:cNvPr id="6" name="TextBox 5"/>
          <p:cNvSpPr txBox="1"/>
          <p:nvPr/>
        </p:nvSpPr>
        <p:spPr>
          <a:xfrm>
            <a:off x="8434317" y="2767280"/>
            <a:ext cx="3757684" cy="1323439"/>
          </a:xfrm>
          <a:prstGeom prst="rect">
            <a:avLst/>
          </a:prstGeom>
          <a:noFill/>
        </p:spPr>
        <p:txBody>
          <a:bodyPr wrap="square" rtlCol="0">
            <a:spAutoFit/>
          </a:bodyPr>
          <a:lstStyle/>
          <a:p>
            <a:r>
              <a:rPr lang="en-US" sz="4000" dirty="0" err="1" smtClean="0">
                <a:latin typeface="NikoshLightBAN" panose="02000000000000000000" pitchFamily="2" charset="0"/>
                <a:cs typeface="NikoshLightBAN" panose="02000000000000000000" pitchFamily="2" charset="0"/>
              </a:rPr>
              <a:t>ছবিতে</a:t>
            </a:r>
            <a:r>
              <a:rPr lang="en-US" sz="4000" dirty="0" smtClean="0">
                <a:latin typeface="NikoshLightBAN" panose="02000000000000000000" pitchFamily="2" charset="0"/>
                <a:cs typeface="NikoshLightBAN" panose="02000000000000000000" pitchFamily="2" charset="0"/>
              </a:rPr>
              <a:t> </a:t>
            </a:r>
            <a:r>
              <a:rPr lang="en-US" sz="4000" dirty="0" err="1" smtClean="0">
                <a:latin typeface="NikoshLightBAN" panose="02000000000000000000" pitchFamily="2" charset="0"/>
                <a:cs typeface="NikoshLightBAN" panose="02000000000000000000" pitchFamily="2" charset="0"/>
              </a:rPr>
              <a:t>আমরা</a:t>
            </a:r>
            <a:r>
              <a:rPr lang="en-US" sz="4000" dirty="0" smtClean="0">
                <a:latin typeface="NikoshLightBAN" panose="02000000000000000000" pitchFamily="2" charset="0"/>
                <a:cs typeface="NikoshLightBAN" panose="02000000000000000000" pitchFamily="2" charset="0"/>
              </a:rPr>
              <a:t> </a:t>
            </a:r>
            <a:r>
              <a:rPr lang="en-US" sz="4000" dirty="0" err="1" smtClean="0">
                <a:latin typeface="NikoshLightBAN" panose="02000000000000000000" pitchFamily="2" charset="0"/>
                <a:cs typeface="NikoshLightBAN" panose="02000000000000000000" pitchFamily="2" charset="0"/>
              </a:rPr>
              <a:t>কি</a:t>
            </a:r>
            <a:r>
              <a:rPr lang="en-US" sz="4000" dirty="0" smtClean="0">
                <a:latin typeface="NikoshLightBAN" panose="02000000000000000000" pitchFamily="2" charset="0"/>
                <a:cs typeface="NikoshLightBAN" panose="02000000000000000000" pitchFamily="2" charset="0"/>
              </a:rPr>
              <a:t> </a:t>
            </a:r>
            <a:r>
              <a:rPr lang="en-US" sz="4000" dirty="0" err="1" smtClean="0">
                <a:latin typeface="NikoshLightBAN" panose="02000000000000000000" pitchFamily="2" charset="0"/>
                <a:cs typeface="NikoshLightBAN" panose="02000000000000000000" pitchFamily="2" charset="0"/>
              </a:rPr>
              <a:t>দেখতে</a:t>
            </a:r>
            <a:r>
              <a:rPr lang="en-US" sz="4000" dirty="0" smtClean="0">
                <a:latin typeface="NikoshLightBAN" panose="02000000000000000000" pitchFamily="2" charset="0"/>
                <a:cs typeface="NikoshLightBAN" panose="02000000000000000000" pitchFamily="2" charset="0"/>
              </a:rPr>
              <a:t> </a:t>
            </a:r>
            <a:r>
              <a:rPr lang="en-US" sz="4000" dirty="0" err="1" smtClean="0">
                <a:latin typeface="NikoshLightBAN" panose="02000000000000000000" pitchFamily="2" charset="0"/>
                <a:cs typeface="NikoshLightBAN" panose="02000000000000000000" pitchFamily="2" charset="0"/>
              </a:rPr>
              <a:t>পাচ্ছি</a:t>
            </a:r>
            <a:r>
              <a:rPr lang="en-US" sz="4000" dirty="0" smtClean="0">
                <a:latin typeface="NikoshLightBAN" panose="02000000000000000000" pitchFamily="2" charset="0"/>
                <a:cs typeface="NikoshLightBAN" panose="02000000000000000000" pitchFamily="2" charset="0"/>
              </a:rPr>
              <a:t>? </a:t>
            </a:r>
            <a:endParaRPr lang="en-US" sz="4000" dirty="0">
              <a:latin typeface="NikoshLightBAN" panose="02000000000000000000" pitchFamily="2" charset="0"/>
              <a:cs typeface="NikoshLightBAN" panose="02000000000000000000" pitchFamily="2" charset="0"/>
            </a:endParaRPr>
          </a:p>
        </p:txBody>
      </p:sp>
    </p:spTree>
    <p:extLst>
      <p:ext uri="{BB962C8B-B14F-4D97-AF65-F5344CB8AC3E}">
        <p14:creationId xmlns:p14="http://schemas.microsoft.com/office/powerpoint/2010/main" val="2380488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3335" y="334851"/>
            <a:ext cx="7237927" cy="646331"/>
          </a:xfrm>
          <a:prstGeom prst="rect">
            <a:avLst/>
          </a:prstGeom>
          <a:noFill/>
        </p:spPr>
        <p:txBody>
          <a:bodyPr wrap="square" rtlCol="0">
            <a:spAutoFit/>
          </a:bodyPr>
          <a:lstStyle/>
          <a:p>
            <a:r>
              <a:rPr lang="en-US" sz="3600" dirty="0" err="1" smtClean="0">
                <a:solidFill>
                  <a:srgbClr val="00B050"/>
                </a:solidFill>
                <a:latin typeface="NikoshLightBAN" panose="02000000000000000000" pitchFamily="2" charset="0"/>
                <a:cs typeface="NikoshLightBAN" panose="02000000000000000000" pitchFamily="2" charset="0"/>
              </a:rPr>
              <a:t>উক্ত</a:t>
            </a:r>
            <a:r>
              <a:rPr lang="en-US" sz="3600" dirty="0" smtClean="0">
                <a:solidFill>
                  <a:srgbClr val="00B050"/>
                </a:solidFill>
                <a:latin typeface="NikoshLightBAN" panose="02000000000000000000" pitchFamily="2" charset="0"/>
                <a:cs typeface="NikoshLightBAN" panose="02000000000000000000" pitchFamily="2" charset="0"/>
              </a:rPr>
              <a:t> </a:t>
            </a:r>
            <a:r>
              <a:rPr lang="en-US" sz="3600" dirty="0" err="1" smtClean="0">
                <a:solidFill>
                  <a:srgbClr val="00B050"/>
                </a:solidFill>
                <a:latin typeface="NikoshLightBAN" panose="02000000000000000000" pitchFamily="2" charset="0"/>
                <a:cs typeface="NikoshLightBAN" panose="02000000000000000000" pitchFamily="2" charset="0"/>
              </a:rPr>
              <a:t>ওয়েবপেজটি</a:t>
            </a:r>
            <a:r>
              <a:rPr lang="en-US" sz="3600" dirty="0" smtClean="0">
                <a:solidFill>
                  <a:srgbClr val="00B050"/>
                </a:solidFill>
                <a:latin typeface="NikoshLightBAN" panose="02000000000000000000" pitchFamily="2" charset="0"/>
                <a:cs typeface="NikoshLightBAN" panose="02000000000000000000" pitchFamily="2" charset="0"/>
              </a:rPr>
              <a:t> </a:t>
            </a:r>
            <a:r>
              <a:rPr lang="en-US" sz="3600" dirty="0" err="1" smtClean="0">
                <a:solidFill>
                  <a:srgbClr val="00B050"/>
                </a:solidFill>
                <a:latin typeface="NikoshLightBAN" panose="02000000000000000000" pitchFamily="2" charset="0"/>
                <a:cs typeface="NikoshLightBAN" panose="02000000000000000000" pitchFamily="2" charset="0"/>
              </a:rPr>
              <a:t>কিভাবে</a:t>
            </a:r>
            <a:r>
              <a:rPr lang="en-US" sz="3600" dirty="0" smtClean="0">
                <a:solidFill>
                  <a:srgbClr val="00B050"/>
                </a:solidFill>
                <a:latin typeface="NikoshLightBAN" panose="02000000000000000000" pitchFamily="2" charset="0"/>
                <a:cs typeface="NikoshLightBAN" panose="02000000000000000000" pitchFamily="2" charset="0"/>
              </a:rPr>
              <a:t> </a:t>
            </a:r>
            <a:r>
              <a:rPr lang="en-US" sz="3600" dirty="0" err="1" smtClean="0">
                <a:solidFill>
                  <a:srgbClr val="00B050"/>
                </a:solidFill>
                <a:latin typeface="NikoshLightBAN" panose="02000000000000000000" pitchFamily="2" charset="0"/>
                <a:cs typeface="NikoshLightBAN" panose="02000000000000000000" pitchFamily="2" charset="0"/>
              </a:rPr>
              <a:t>তৈরি</a:t>
            </a:r>
            <a:r>
              <a:rPr lang="en-US" sz="3600" dirty="0" smtClean="0">
                <a:solidFill>
                  <a:srgbClr val="00B050"/>
                </a:solidFill>
                <a:latin typeface="NikoshLightBAN" panose="02000000000000000000" pitchFamily="2" charset="0"/>
                <a:cs typeface="NikoshLightBAN" panose="02000000000000000000" pitchFamily="2" charset="0"/>
              </a:rPr>
              <a:t> </a:t>
            </a:r>
            <a:r>
              <a:rPr lang="en-US" sz="3600" dirty="0" err="1" smtClean="0">
                <a:solidFill>
                  <a:srgbClr val="00B050"/>
                </a:solidFill>
                <a:latin typeface="NikoshLightBAN" panose="02000000000000000000" pitchFamily="2" charset="0"/>
                <a:cs typeface="NikoshLightBAN" panose="02000000000000000000" pitchFamily="2" charset="0"/>
              </a:rPr>
              <a:t>করা</a:t>
            </a:r>
            <a:r>
              <a:rPr lang="en-US" sz="3600" dirty="0" smtClean="0">
                <a:solidFill>
                  <a:srgbClr val="00B050"/>
                </a:solidFill>
                <a:latin typeface="NikoshLightBAN" panose="02000000000000000000" pitchFamily="2" charset="0"/>
                <a:cs typeface="NikoshLightBAN" panose="02000000000000000000" pitchFamily="2" charset="0"/>
              </a:rPr>
              <a:t> </a:t>
            </a:r>
            <a:r>
              <a:rPr lang="en-US" sz="3600" dirty="0" err="1" smtClean="0">
                <a:solidFill>
                  <a:srgbClr val="00B050"/>
                </a:solidFill>
                <a:latin typeface="NikoshLightBAN" panose="02000000000000000000" pitchFamily="2" charset="0"/>
                <a:cs typeface="NikoshLightBAN" panose="02000000000000000000" pitchFamily="2" charset="0"/>
              </a:rPr>
              <a:t>হয়েছে</a:t>
            </a:r>
            <a:r>
              <a:rPr lang="en-US" sz="3600" dirty="0" smtClean="0">
                <a:solidFill>
                  <a:srgbClr val="00B050"/>
                </a:solidFill>
                <a:latin typeface="NikoshLightBAN" panose="02000000000000000000" pitchFamily="2" charset="0"/>
                <a:cs typeface="NikoshLightBAN" panose="02000000000000000000" pitchFamily="2" charset="0"/>
              </a:rPr>
              <a:t>? </a:t>
            </a:r>
            <a:endParaRPr lang="en-US" sz="3600" dirty="0">
              <a:solidFill>
                <a:srgbClr val="00B050"/>
              </a:solidFill>
              <a:latin typeface="NikoshLightBAN" panose="02000000000000000000" pitchFamily="2" charset="0"/>
              <a:cs typeface="NikoshLightBAN" panose="02000000000000000000" pitchFamily="2" charset="0"/>
            </a:endParaRPr>
          </a:p>
        </p:txBody>
      </p:sp>
      <p:sp>
        <p:nvSpPr>
          <p:cNvPr id="5" name="Rectangle 4"/>
          <p:cNvSpPr/>
          <p:nvPr/>
        </p:nvSpPr>
        <p:spPr>
          <a:xfrm>
            <a:off x="283335" y="5375694"/>
            <a:ext cx="4916731" cy="646331"/>
          </a:xfrm>
          <a:prstGeom prst="rect">
            <a:avLst/>
          </a:prstGeom>
        </p:spPr>
        <p:txBody>
          <a:bodyPr wrap="none">
            <a:spAutoFit/>
          </a:bodyPr>
          <a:lstStyle/>
          <a:p>
            <a:pPr algn="ctr"/>
            <a:r>
              <a:rPr lang="bn-BD" sz="3600" dirty="0">
                <a:solidFill>
                  <a:srgbClr val="00B050"/>
                </a:solidFill>
                <a:latin typeface="NikoshBAN" pitchFamily="2" charset="0"/>
                <a:cs typeface="NikoshBAN" pitchFamily="2" charset="0"/>
              </a:rPr>
              <a:t>এই লেখার ভাষা </a:t>
            </a:r>
            <a:r>
              <a:rPr lang="en-US" sz="3600" dirty="0" err="1" smtClean="0">
                <a:solidFill>
                  <a:srgbClr val="00B050"/>
                </a:solidFill>
                <a:latin typeface="NikoshBAN" pitchFamily="2" charset="0"/>
                <a:cs typeface="NikoshBAN" pitchFamily="2" charset="0"/>
              </a:rPr>
              <a:t>কি</a:t>
            </a:r>
            <a:r>
              <a:rPr lang="en-US" sz="3600" dirty="0" smtClean="0">
                <a:solidFill>
                  <a:srgbClr val="00B050"/>
                </a:solidFill>
                <a:latin typeface="NikoshBAN" pitchFamily="2" charset="0"/>
                <a:cs typeface="NikoshBAN" pitchFamily="2" charset="0"/>
              </a:rPr>
              <a:t> </a:t>
            </a:r>
            <a:r>
              <a:rPr lang="en-US" sz="3600" dirty="0" err="1" smtClean="0">
                <a:solidFill>
                  <a:srgbClr val="00B050"/>
                </a:solidFill>
                <a:latin typeface="NikoshBAN" pitchFamily="2" charset="0"/>
                <a:cs typeface="NikoshBAN" pitchFamily="2" charset="0"/>
              </a:rPr>
              <a:t>তোমরা</a:t>
            </a:r>
            <a:r>
              <a:rPr lang="en-US" sz="3600" dirty="0" smtClean="0">
                <a:solidFill>
                  <a:srgbClr val="00B050"/>
                </a:solidFill>
                <a:latin typeface="NikoshBAN" pitchFamily="2" charset="0"/>
                <a:cs typeface="NikoshBAN" pitchFamily="2" charset="0"/>
              </a:rPr>
              <a:t> </a:t>
            </a:r>
            <a:r>
              <a:rPr lang="bn-BD" sz="3600" dirty="0" smtClean="0">
                <a:solidFill>
                  <a:srgbClr val="00B050"/>
                </a:solidFill>
                <a:latin typeface="NikoshBAN" pitchFamily="2" charset="0"/>
                <a:cs typeface="NikoshBAN" pitchFamily="2" charset="0"/>
              </a:rPr>
              <a:t>চেন</a:t>
            </a:r>
            <a:r>
              <a:rPr lang="bn-BD" sz="3600" dirty="0">
                <a:solidFill>
                  <a:srgbClr val="00B050"/>
                </a:solidFill>
                <a:latin typeface="NikoshBAN" pitchFamily="2" charset="0"/>
                <a:cs typeface="NikoshBAN" pitchFamily="2" charset="0"/>
              </a:rPr>
              <a:t>?</a:t>
            </a:r>
            <a:endParaRPr lang="en-US" sz="23900" dirty="0">
              <a:solidFill>
                <a:srgbClr val="00B050"/>
              </a:solidFill>
              <a:latin typeface="NikoshBAN" pitchFamily="2" charset="0"/>
              <a:cs typeface="NikoshBAN" pitchFamily="2" charset="0"/>
            </a:endParaRPr>
          </a:p>
        </p:txBody>
      </p:sp>
      <p:sp>
        <p:nvSpPr>
          <p:cNvPr id="6" name="Rectangle 5"/>
          <p:cNvSpPr/>
          <p:nvPr/>
        </p:nvSpPr>
        <p:spPr>
          <a:xfrm>
            <a:off x="283335" y="6150114"/>
            <a:ext cx="8654933" cy="707886"/>
          </a:xfrm>
          <a:prstGeom prst="rect">
            <a:avLst/>
          </a:prstGeom>
        </p:spPr>
        <p:txBody>
          <a:bodyPr wrap="none">
            <a:spAutoFit/>
          </a:bodyPr>
          <a:lstStyle/>
          <a:p>
            <a:pPr algn="ctr"/>
            <a:r>
              <a:rPr lang="bn-BD" sz="4000" dirty="0">
                <a:latin typeface="NikoshBAN" pitchFamily="2" charset="0"/>
                <a:cs typeface="NikoshBAN" pitchFamily="2" charset="0"/>
              </a:rPr>
              <a:t>বলত তাহলে আজকে আমাদের আলোচনার বিষয় কি ?</a:t>
            </a:r>
            <a:endParaRPr lang="en-US" sz="28700" dirty="0">
              <a:latin typeface="NikoshBAN" pitchFamily="2" charset="0"/>
              <a:cs typeface="NikoshBAN" pitchFamily="2"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715" y="1109271"/>
            <a:ext cx="7798158" cy="4286250"/>
          </a:xfrm>
          <a:prstGeom prst="rect">
            <a:avLst/>
          </a:prstGeom>
        </p:spPr>
      </p:pic>
    </p:spTree>
    <p:extLst>
      <p:ext uri="{BB962C8B-B14F-4D97-AF65-F5344CB8AC3E}">
        <p14:creationId xmlns:p14="http://schemas.microsoft.com/office/powerpoint/2010/main" val="15858176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9075" y="1484243"/>
            <a:ext cx="4709235" cy="4709235"/>
          </a:xfrm>
          <a:prstGeom prst="rect">
            <a:avLst/>
          </a:prstGeom>
        </p:spPr>
      </p:pic>
      <p:sp>
        <p:nvSpPr>
          <p:cNvPr id="7" name="Rectangle 6"/>
          <p:cNvSpPr/>
          <p:nvPr/>
        </p:nvSpPr>
        <p:spPr>
          <a:xfrm>
            <a:off x="809462" y="468580"/>
            <a:ext cx="5846473" cy="1015663"/>
          </a:xfrm>
          <a:prstGeom prst="rect">
            <a:avLst/>
          </a:prstGeom>
        </p:spPr>
        <p:txBody>
          <a:bodyPr wrap="none">
            <a:spAutoFit/>
          </a:bodyPr>
          <a:lstStyle/>
          <a:p>
            <a:pPr algn="ctr"/>
            <a:r>
              <a:rPr lang="en-US" sz="6000" dirty="0" err="1" smtClean="0">
                <a:latin typeface="NikoshBAN" pitchFamily="2" charset="0"/>
                <a:cs typeface="NikoshBAN" pitchFamily="2" charset="0"/>
              </a:rPr>
              <a:t>আমাদের</a:t>
            </a:r>
            <a:r>
              <a:rPr lang="en-US" sz="6000" dirty="0" smtClean="0">
                <a:latin typeface="NikoshBAN" pitchFamily="2" charset="0"/>
                <a:cs typeface="NikoshBAN" pitchFamily="2" charset="0"/>
              </a:rPr>
              <a:t> </a:t>
            </a:r>
            <a:r>
              <a:rPr lang="en-US" sz="6000" dirty="0" err="1" smtClean="0">
                <a:latin typeface="NikoshBAN" pitchFamily="2" charset="0"/>
                <a:cs typeface="NikoshBAN" pitchFamily="2" charset="0"/>
              </a:rPr>
              <a:t>আজকের</a:t>
            </a:r>
            <a:r>
              <a:rPr lang="en-US" sz="6000" dirty="0" smtClean="0">
                <a:latin typeface="NikoshBAN" pitchFamily="2" charset="0"/>
                <a:cs typeface="NikoshBAN" pitchFamily="2" charset="0"/>
              </a:rPr>
              <a:t> </a:t>
            </a:r>
            <a:r>
              <a:rPr lang="en-US" sz="6000" dirty="0" err="1" smtClean="0">
                <a:latin typeface="NikoshBAN" pitchFamily="2" charset="0"/>
                <a:cs typeface="NikoshBAN" pitchFamily="2" charset="0"/>
              </a:rPr>
              <a:t>পাঠ</a:t>
            </a:r>
            <a:r>
              <a:rPr lang="en-US" sz="6000" dirty="0" smtClean="0">
                <a:latin typeface="NikoshBAN" pitchFamily="2" charset="0"/>
                <a:cs typeface="NikoshBAN" pitchFamily="2" charset="0"/>
              </a:rPr>
              <a:t>-</a:t>
            </a:r>
            <a:endParaRPr lang="en-US" sz="59500" dirty="0">
              <a:latin typeface="NikoshBAN" pitchFamily="2" charset="0"/>
              <a:cs typeface="NikoshBAN" pitchFamily="2" charset="0"/>
            </a:endParaRPr>
          </a:p>
        </p:txBody>
      </p:sp>
    </p:spTree>
    <p:extLst>
      <p:ext uri="{BB962C8B-B14F-4D97-AF65-F5344CB8AC3E}">
        <p14:creationId xmlns:p14="http://schemas.microsoft.com/office/powerpoint/2010/main" val="195605691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47529" y="684687"/>
            <a:ext cx="5038559" cy="769441"/>
          </a:xfrm>
          <a:prstGeom prst="rect">
            <a:avLst/>
          </a:prstGeom>
        </p:spPr>
        <p:txBody>
          <a:bodyPr wrap="none">
            <a:spAutoFit/>
          </a:bodyPr>
          <a:lstStyle/>
          <a:p>
            <a:pPr algn="ctr"/>
            <a:r>
              <a:rPr lang="en-US" sz="4400" dirty="0" err="1" smtClean="0">
                <a:solidFill>
                  <a:srgbClr val="0070C0"/>
                </a:solidFill>
                <a:latin typeface="NikoshBAN" pitchFamily="2" charset="0"/>
                <a:cs typeface="NikoshBAN" pitchFamily="2" charset="0"/>
              </a:rPr>
              <a:t>এই</a:t>
            </a:r>
            <a:r>
              <a:rPr lang="en-US" sz="4400" dirty="0" smtClean="0">
                <a:solidFill>
                  <a:srgbClr val="0070C0"/>
                </a:solidFill>
                <a:latin typeface="NikoshBAN" pitchFamily="2" charset="0"/>
                <a:cs typeface="NikoshBAN" pitchFamily="2" charset="0"/>
              </a:rPr>
              <a:t> </a:t>
            </a:r>
            <a:r>
              <a:rPr lang="en-US" sz="4400" dirty="0" err="1" smtClean="0">
                <a:solidFill>
                  <a:srgbClr val="0070C0"/>
                </a:solidFill>
                <a:latin typeface="NikoshBAN" pitchFamily="2" charset="0"/>
                <a:cs typeface="NikoshBAN" pitchFamily="2" charset="0"/>
              </a:rPr>
              <a:t>পাঠ</a:t>
            </a:r>
            <a:r>
              <a:rPr lang="en-US" sz="4400" dirty="0" smtClean="0">
                <a:solidFill>
                  <a:srgbClr val="0070C0"/>
                </a:solidFill>
                <a:latin typeface="NikoshBAN" pitchFamily="2" charset="0"/>
                <a:cs typeface="NikoshBAN" pitchFamily="2" charset="0"/>
              </a:rPr>
              <a:t> </a:t>
            </a:r>
            <a:r>
              <a:rPr lang="en-US" sz="4400" dirty="0" err="1" smtClean="0">
                <a:solidFill>
                  <a:srgbClr val="0070C0"/>
                </a:solidFill>
                <a:latin typeface="NikoshBAN" pitchFamily="2" charset="0"/>
                <a:cs typeface="NikoshBAN" pitchFamily="2" charset="0"/>
              </a:rPr>
              <a:t>শেষে</a:t>
            </a:r>
            <a:r>
              <a:rPr lang="en-US" sz="4400" dirty="0" smtClean="0">
                <a:solidFill>
                  <a:srgbClr val="0070C0"/>
                </a:solidFill>
                <a:latin typeface="NikoshBAN" pitchFamily="2" charset="0"/>
                <a:cs typeface="NikoshBAN" pitchFamily="2" charset="0"/>
              </a:rPr>
              <a:t> </a:t>
            </a:r>
            <a:r>
              <a:rPr lang="en-US" sz="4400" dirty="0" err="1" smtClean="0">
                <a:solidFill>
                  <a:srgbClr val="0070C0"/>
                </a:solidFill>
                <a:latin typeface="NikoshBAN" pitchFamily="2" charset="0"/>
                <a:cs typeface="NikoshBAN" pitchFamily="2" charset="0"/>
              </a:rPr>
              <a:t>শিক্ষার্থীরা</a:t>
            </a:r>
            <a:r>
              <a:rPr lang="en-US" sz="4400" dirty="0" smtClean="0">
                <a:solidFill>
                  <a:srgbClr val="0070C0"/>
                </a:solidFill>
                <a:latin typeface="NikoshBAN" pitchFamily="2" charset="0"/>
                <a:cs typeface="NikoshBAN" pitchFamily="2" charset="0"/>
              </a:rPr>
              <a:t>…</a:t>
            </a:r>
            <a:endParaRPr lang="en-US" sz="34400" dirty="0">
              <a:solidFill>
                <a:srgbClr val="0070C0"/>
              </a:solidFill>
              <a:latin typeface="NikoshBAN" pitchFamily="2" charset="0"/>
              <a:cs typeface="NikoshBAN" pitchFamily="2" charset="0"/>
            </a:endParaRPr>
          </a:p>
        </p:txBody>
      </p:sp>
      <p:sp>
        <p:nvSpPr>
          <p:cNvPr id="5" name="Rectangle 4"/>
          <p:cNvSpPr/>
          <p:nvPr/>
        </p:nvSpPr>
        <p:spPr>
          <a:xfrm>
            <a:off x="1635398" y="1636900"/>
            <a:ext cx="4346062" cy="646331"/>
          </a:xfrm>
          <a:prstGeom prst="rect">
            <a:avLst/>
          </a:prstGeom>
        </p:spPr>
        <p:txBody>
          <a:bodyPr wrap="none">
            <a:spAutoFit/>
          </a:bodyPr>
          <a:lstStyle/>
          <a:p>
            <a:pPr algn="ctr"/>
            <a:r>
              <a:rPr lang="en-US" sz="3600" dirty="0" smtClean="0">
                <a:latin typeface="NikoshBAN" pitchFamily="2" charset="0"/>
                <a:cs typeface="NikoshBAN" pitchFamily="2" charset="0"/>
              </a:rPr>
              <a:t>১. </a:t>
            </a:r>
            <a:r>
              <a:rPr lang="en-US" sz="3600" dirty="0" err="1" smtClean="0">
                <a:latin typeface="NikoshBAN" pitchFamily="2" charset="0"/>
                <a:cs typeface="NikoshBAN" pitchFamily="2" charset="0"/>
              </a:rPr>
              <a:t>ট্যাগ</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বলতে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পারবে</a:t>
            </a:r>
            <a:r>
              <a:rPr lang="en-US" sz="3600" dirty="0" smtClean="0">
                <a:latin typeface="NikoshBAN" pitchFamily="2" charset="0"/>
                <a:cs typeface="NikoshBAN" pitchFamily="2" charset="0"/>
              </a:rPr>
              <a:t> ;</a:t>
            </a:r>
            <a:endParaRPr lang="en-US" sz="23900" dirty="0">
              <a:latin typeface="NikoshBAN" pitchFamily="2" charset="0"/>
              <a:cs typeface="NikoshBAN" pitchFamily="2" charset="0"/>
            </a:endParaRPr>
          </a:p>
        </p:txBody>
      </p:sp>
      <p:sp>
        <p:nvSpPr>
          <p:cNvPr id="6" name="Rectangle 5"/>
          <p:cNvSpPr/>
          <p:nvPr/>
        </p:nvSpPr>
        <p:spPr>
          <a:xfrm>
            <a:off x="1648222" y="2352518"/>
            <a:ext cx="4910319" cy="646331"/>
          </a:xfrm>
          <a:prstGeom prst="rect">
            <a:avLst/>
          </a:prstGeom>
        </p:spPr>
        <p:txBody>
          <a:bodyPr wrap="none">
            <a:spAutoFit/>
          </a:bodyPr>
          <a:lstStyle/>
          <a:p>
            <a:pPr algn="ctr"/>
            <a:r>
              <a:rPr lang="en-US" sz="3600" dirty="0">
                <a:latin typeface="NikoshBAN" pitchFamily="2" charset="0"/>
                <a:cs typeface="NikoshBAN" pitchFamily="2" charset="0"/>
              </a:rPr>
              <a:t>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সিনটেক্স</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বলতে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পারবে</a:t>
            </a:r>
            <a:r>
              <a:rPr lang="en-US" sz="3600" dirty="0" smtClean="0">
                <a:latin typeface="NikoshBAN" pitchFamily="2" charset="0"/>
                <a:cs typeface="NikoshBAN" pitchFamily="2" charset="0"/>
              </a:rPr>
              <a:t> ;</a:t>
            </a:r>
            <a:endParaRPr lang="en-US" sz="23900" dirty="0">
              <a:latin typeface="NikoshBAN" pitchFamily="2" charset="0"/>
              <a:cs typeface="NikoshBAN" pitchFamily="2" charset="0"/>
            </a:endParaRPr>
          </a:p>
        </p:txBody>
      </p:sp>
      <p:sp>
        <p:nvSpPr>
          <p:cNvPr id="7" name="Rectangle 6"/>
          <p:cNvSpPr/>
          <p:nvPr/>
        </p:nvSpPr>
        <p:spPr>
          <a:xfrm>
            <a:off x="1635398" y="3078876"/>
            <a:ext cx="7066358" cy="646331"/>
          </a:xfrm>
          <a:prstGeom prst="rect">
            <a:avLst/>
          </a:prstGeom>
        </p:spPr>
        <p:txBody>
          <a:bodyPr wrap="none">
            <a:spAutoFit/>
          </a:bodyPr>
          <a:lstStyle/>
          <a:p>
            <a:pPr algn="ctr"/>
            <a:r>
              <a:rPr lang="en-US" sz="3600" dirty="0" smtClean="0">
                <a:latin typeface="NikoshBAN" pitchFamily="2" charset="0"/>
                <a:cs typeface="NikoshBAN" pitchFamily="2" charset="0"/>
              </a:rPr>
              <a:t>৩. Html </a:t>
            </a:r>
            <a:r>
              <a:rPr lang="en-US" sz="3600" dirty="0" err="1" smtClean="0">
                <a:latin typeface="NikoshBAN" pitchFamily="2" charset="0"/>
                <a:cs typeface="NikoshBAN" pitchFamily="2" charset="0"/>
              </a:rPr>
              <a:t>বিভিন্ন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অংশ</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সম্পর্কে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বলতে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পারবে</a:t>
            </a:r>
            <a:r>
              <a:rPr lang="en-US" sz="3600" dirty="0" smtClean="0">
                <a:latin typeface="NikoshBAN" pitchFamily="2" charset="0"/>
                <a:cs typeface="NikoshBAN" pitchFamily="2" charset="0"/>
              </a:rPr>
              <a:t> ; </a:t>
            </a:r>
            <a:endParaRPr lang="en-US" sz="23900" dirty="0">
              <a:latin typeface="NikoshBAN" pitchFamily="2" charset="0"/>
              <a:cs typeface="NikoshBAN" pitchFamily="2" charset="0"/>
            </a:endParaRPr>
          </a:p>
        </p:txBody>
      </p:sp>
      <p:sp>
        <p:nvSpPr>
          <p:cNvPr id="8" name="Rectangle 7"/>
          <p:cNvSpPr/>
          <p:nvPr/>
        </p:nvSpPr>
        <p:spPr>
          <a:xfrm>
            <a:off x="1656396" y="3820863"/>
            <a:ext cx="5820824" cy="646331"/>
          </a:xfrm>
          <a:prstGeom prst="rect">
            <a:avLst/>
          </a:prstGeom>
        </p:spPr>
        <p:txBody>
          <a:bodyPr wrap="none">
            <a:spAutoFit/>
          </a:bodyPr>
          <a:lstStyle/>
          <a:p>
            <a:pPr algn="ctr"/>
            <a:r>
              <a:rPr lang="en-US" sz="3600" dirty="0" smtClean="0">
                <a:latin typeface="NikoshBAN" pitchFamily="2" charset="0"/>
                <a:cs typeface="NikoshBAN" pitchFamily="2" charset="0"/>
              </a:rPr>
              <a:t>৪. html </a:t>
            </a:r>
            <a:r>
              <a:rPr lang="en-US" sz="3600" dirty="0" err="1" smtClean="0">
                <a:latin typeface="NikoshBAN" pitchFamily="2" charset="0"/>
                <a:cs typeface="NikoshBAN" pitchFamily="2" charset="0"/>
              </a:rPr>
              <a:t>কী</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ব্যাখ্যা</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পারবে</a:t>
            </a:r>
            <a:r>
              <a:rPr lang="en-US" sz="3600" dirty="0" smtClean="0">
                <a:latin typeface="NikoshBAN" pitchFamily="2" charset="0"/>
                <a:cs typeface="NikoshBAN" pitchFamily="2" charset="0"/>
              </a:rPr>
              <a:t> ;</a:t>
            </a:r>
            <a:endParaRPr lang="en-US" sz="23900" dirty="0">
              <a:latin typeface="NikoshBAN" pitchFamily="2" charset="0"/>
              <a:cs typeface="NikoshBAN" pitchFamily="2" charset="0"/>
            </a:endParaRPr>
          </a:p>
        </p:txBody>
      </p:sp>
      <p:sp>
        <p:nvSpPr>
          <p:cNvPr id="9" name="Rectangle 8"/>
          <p:cNvSpPr/>
          <p:nvPr/>
        </p:nvSpPr>
        <p:spPr>
          <a:xfrm>
            <a:off x="1511324" y="4540451"/>
            <a:ext cx="8497840" cy="646331"/>
          </a:xfrm>
          <a:prstGeom prst="rect">
            <a:avLst/>
          </a:prstGeom>
        </p:spPr>
        <p:txBody>
          <a:bodyPr wrap="none">
            <a:spAutoFit/>
          </a:bodyPr>
          <a:lstStyle/>
          <a:p>
            <a:pPr algn="ctr"/>
            <a:r>
              <a:rPr lang="en-US" sz="3600" dirty="0">
                <a:latin typeface="NikoshBAN" pitchFamily="2" charset="0"/>
                <a:cs typeface="NikoshBAN" pitchFamily="2" charset="0"/>
              </a:rPr>
              <a:t>৫</a:t>
            </a:r>
            <a:r>
              <a:rPr lang="en-US" sz="3600" dirty="0" smtClean="0">
                <a:latin typeface="NikoshBAN" pitchFamily="2" charset="0"/>
                <a:cs typeface="NikoshBAN" pitchFamily="2" charset="0"/>
              </a:rPr>
              <a:t>. </a:t>
            </a:r>
            <a:r>
              <a:rPr lang="en-US" sz="3600" dirty="0">
                <a:latin typeface="NikoshBAN" pitchFamily="2" charset="0"/>
                <a:cs typeface="NikoshBAN" pitchFamily="2" charset="0"/>
              </a:rPr>
              <a:t>html </a:t>
            </a:r>
            <a:r>
              <a:rPr lang="en-US" sz="3600" dirty="0" err="1" smtClean="0">
                <a:latin typeface="NikoshBAN" pitchFamily="2" charset="0"/>
                <a:cs typeface="NikoshBAN" pitchFamily="2" charset="0"/>
              </a:rPr>
              <a:t>এর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সুবিধা</a:t>
            </a:r>
            <a:r>
              <a:rPr lang="en-US" sz="3600" dirty="0" smtClean="0">
                <a:latin typeface="NikoshBAN" pitchFamily="2" charset="0"/>
                <a:cs typeface="NikoshBAN" pitchFamily="2" charset="0"/>
              </a:rPr>
              <a:t>  ও </a:t>
            </a:r>
            <a:r>
              <a:rPr lang="en-US" sz="3600" dirty="0" err="1" smtClean="0">
                <a:latin typeface="NikoshBAN" pitchFamily="2" charset="0"/>
                <a:cs typeface="NikoshBAN" pitchFamily="2" charset="0"/>
              </a:rPr>
              <a:t>অসুবিধা</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বিশ্লেষণ</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করতে</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পারবে</a:t>
            </a:r>
            <a:r>
              <a:rPr lang="en-US" sz="3600" dirty="0" smtClean="0">
                <a:latin typeface="NikoshBAN" pitchFamily="2" charset="0"/>
                <a:cs typeface="NikoshBAN" pitchFamily="2" charset="0"/>
              </a:rPr>
              <a:t> </a:t>
            </a:r>
            <a:r>
              <a:rPr lang="en-US" sz="3600" dirty="0">
                <a:latin typeface="NikoshBAN" pitchFamily="2" charset="0"/>
                <a:cs typeface="NikoshBAN" pitchFamily="2" charset="0"/>
              </a:rPr>
              <a:t> </a:t>
            </a:r>
            <a:r>
              <a:rPr lang="en-US" sz="3600" dirty="0" smtClean="0">
                <a:latin typeface="NikoshBAN" pitchFamily="2" charset="0"/>
                <a:cs typeface="NikoshBAN" pitchFamily="2" charset="0"/>
              </a:rPr>
              <a:t>।</a:t>
            </a:r>
            <a:endParaRPr lang="en-US" sz="23900" dirty="0">
              <a:latin typeface="NikoshBAN" pitchFamily="2" charset="0"/>
              <a:cs typeface="NikoshBAN" pitchFamily="2" charset="0"/>
            </a:endParaRPr>
          </a:p>
        </p:txBody>
      </p:sp>
    </p:spTree>
    <p:extLst>
      <p:ext uri="{BB962C8B-B14F-4D97-AF65-F5344CB8AC3E}">
        <p14:creationId xmlns:p14="http://schemas.microsoft.com/office/powerpoint/2010/main" val="3598834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4096" y="696170"/>
            <a:ext cx="11127347" cy="1754326"/>
          </a:xfrm>
          <a:prstGeom prst="rect">
            <a:avLst/>
          </a:prstGeom>
          <a:noFill/>
        </p:spPr>
        <p:txBody>
          <a:bodyPr wrap="square" rtlCol="0">
            <a:spAutoFit/>
          </a:bodyPr>
          <a:lstStyle/>
          <a:p>
            <a:pPr algn="just"/>
            <a:r>
              <a:rPr lang="en-US" sz="3200" dirty="0" smtClean="0">
                <a:latin typeface="NikoshBAN" panose="02000000000000000000" pitchFamily="2" charset="0"/>
                <a:cs typeface="NikoshBAN" panose="02000000000000000000" pitchFamily="2" charset="0"/>
              </a:rPr>
              <a:t>HTML</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হল</a:t>
            </a:r>
            <a:r>
              <a:rPr lang="en-US" sz="3600" dirty="0" smtClean="0">
                <a:latin typeface="NikoshBAN" panose="02000000000000000000" pitchFamily="2" charset="0"/>
                <a:cs typeface="NikoshBAN" panose="02000000000000000000" pitchFamily="2" charset="0"/>
              </a:rPr>
              <a:t>  </a:t>
            </a:r>
            <a:r>
              <a:rPr lang="en-US" sz="3200" dirty="0" smtClean="0">
                <a:latin typeface="NikoshBAN" panose="02000000000000000000" pitchFamily="2" charset="0"/>
                <a:cs typeface="NikoshBAN" panose="02000000000000000000" pitchFamily="2" charset="0"/>
              </a:rPr>
              <a:t>Hyper Text Markup Language</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এটি</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মুলত</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ওয়েবপেজ</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তৈরির</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জন্য</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ব্যবহৃত</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প্রোগ্রামিং</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ল্যাংগুয়েজ</a:t>
            </a:r>
            <a:r>
              <a:rPr lang="en-US" sz="3600" dirty="0">
                <a:latin typeface="NikoshBAN" panose="02000000000000000000" pitchFamily="2" charset="0"/>
                <a:cs typeface="NikoshBAN" panose="02000000000000000000" pitchFamily="2" charset="0"/>
              </a:rPr>
              <a:t>। </a:t>
            </a:r>
            <a:r>
              <a:rPr lang="en-US" sz="2800" dirty="0" smtClean="0">
                <a:latin typeface="NikoshBAN" panose="02000000000000000000" pitchFamily="2" charset="0"/>
                <a:cs typeface="NikoshBAN" panose="02000000000000000000" pitchFamily="2" charset="0"/>
              </a:rPr>
              <a:t>HTML</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দ্বারা</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তৈরি</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ফাইলসমুহকে</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সাধারণভাবে</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ওয়েবপেজ</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নামে</a:t>
            </a:r>
            <a:r>
              <a:rPr lang="en-US" sz="3600" dirty="0" smtClean="0">
                <a:latin typeface="NikoshBAN" panose="02000000000000000000" pitchFamily="2" charset="0"/>
                <a:cs typeface="NikoshBAN" panose="02000000000000000000" pitchFamily="2" charset="0"/>
              </a:rPr>
              <a:t> </a:t>
            </a:r>
            <a:r>
              <a:rPr lang="en-US" sz="3600" dirty="0" err="1" smtClean="0">
                <a:latin typeface="NikoshBAN" panose="02000000000000000000" pitchFamily="2" charset="0"/>
                <a:cs typeface="NikoshBAN" panose="02000000000000000000" pitchFamily="2" charset="0"/>
              </a:rPr>
              <a:t>পরিচিত</a:t>
            </a:r>
            <a:r>
              <a:rPr lang="en-US" sz="3600" dirty="0" smtClean="0">
                <a:latin typeface="NikoshBAN" panose="02000000000000000000" pitchFamily="2" charset="0"/>
                <a:cs typeface="NikoshBAN" panose="02000000000000000000" pitchFamily="2" charset="0"/>
              </a:rPr>
              <a:t>।</a:t>
            </a:r>
          </a:p>
        </p:txBody>
      </p:sp>
      <p:sp>
        <p:nvSpPr>
          <p:cNvPr id="2" name="Rectangle 1"/>
          <p:cNvSpPr/>
          <p:nvPr/>
        </p:nvSpPr>
        <p:spPr>
          <a:xfrm>
            <a:off x="669701" y="3487091"/>
            <a:ext cx="11256136" cy="2862322"/>
          </a:xfrm>
          <a:prstGeom prst="rect">
            <a:avLst/>
          </a:prstGeom>
        </p:spPr>
        <p:txBody>
          <a:bodyPr wrap="square">
            <a:spAutoFit/>
          </a:bodyPr>
          <a:lstStyle/>
          <a:p>
            <a:pPr lvl="0" algn="just"/>
            <a:r>
              <a:rPr lang="en-US" sz="2800" dirty="0" smtClean="0">
                <a:solidFill>
                  <a:prstClr val="black"/>
                </a:solidFill>
                <a:latin typeface="NikoshBAN" panose="02000000000000000000" pitchFamily="2" charset="0"/>
                <a:cs typeface="NikoshBAN" panose="02000000000000000000" pitchFamily="2" charset="0"/>
              </a:rPr>
              <a:t>HTML</a:t>
            </a:r>
            <a:r>
              <a:rPr lang="en-US" sz="3600" dirty="0" smtClean="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ব্যবহার</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করে</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খুব</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সুন্দর</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ডকুমেন্ট</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পেজ</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তৈরি</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করা</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যায়</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এটি</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ফাইলে</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টেক্সট</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ছাড়াও</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স্থির</a:t>
            </a:r>
            <a:r>
              <a:rPr lang="en-US" sz="3600" dirty="0">
                <a:solidFill>
                  <a:prstClr val="black"/>
                </a:solidFill>
                <a:latin typeface="NikoshBAN" panose="02000000000000000000" pitchFamily="2" charset="0"/>
                <a:cs typeface="NikoshBAN" panose="02000000000000000000" pitchFamily="2" charset="0"/>
              </a:rPr>
              <a:t> ও </a:t>
            </a:r>
            <a:r>
              <a:rPr lang="en-US" sz="3600" dirty="0" err="1">
                <a:solidFill>
                  <a:prstClr val="black"/>
                </a:solidFill>
                <a:latin typeface="NikoshBAN" panose="02000000000000000000" pitchFamily="2" charset="0"/>
                <a:cs typeface="NikoshBAN" panose="02000000000000000000" pitchFamily="2" charset="0"/>
              </a:rPr>
              <a:t>সচল</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ছবি</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শব্দ</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ইত্যাদি</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সংযোজন</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করা</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যায়</a:t>
            </a:r>
            <a:r>
              <a:rPr lang="en-US" sz="3600" dirty="0">
                <a:solidFill>
                  <a:prstClr val="black"/>
                </a:solidFill>
                <a:latin typeface="NikoshBAN" panose="02000000000000000000" pitchFamily="2" charset="0"/>
                <a:cs typeface="NikoshBAN" panose="02000000000000000000" pitchFamily="2" charset="0"/>
              </a:rPr>
              <a:t>। </a:t>
            </a:r>
            <a:r>
              <a:rPr lang="en-US" sz="2800" dirty="0">
                <a:solidFill>
                  <a:prstClr val="black"/>
                </a:solidFill>
                <a:latin typeface="NikoshBAN" panose="02000000000000000000" pitchFamily="2" charset="0"/>
                <a:cs typeface="NikoshBAN" panose="02000000000000000000" pitchFamily="2" charset="0"/>
              </a:rPr>
              <a:t>HTML-</a:t>
            </a:r>
            <a:r>
              <a:rPr lang="en-US" sz="3600" dirty="0" err="1">
                <a:solidFill>
                  <a:prstClr val="black"/>
                </a:solidFill>
                <a:latin typeface="NikoshBAN" panose="02000000000000000000" pitchFamily="2" charset="0"/>
                <a:cs typeface="NikoshBAN" panose="02000000000000000000" pitchFamily="2" charset="0"/>
              </a:rPr>
              <a:t>কে</a:t>
            </a:r>
            <a:r>
              <a:rPr lang="en-US" sz="3600" dirty="0">
                <a:solidFill>
                  <a:prstClr val="black"/>
                </a:solidFill>
                <a:latin typeface="NikoshBAN" panose="02000000000000000000" pitchFamily="2" charset="0"/>
                <a:cs typeface="NikoshBAN" panose="02000000000000000000" pitchFamily="2" charset="0"/>
              </a:rPr>
              <a:t> </a:t>
            </a:r>
            <a:r>
              <a:rPr lang="en-US" sz="2800" dirty="0">
                <a:solidFill>
                  <a:prstClr val="black"/>
                </a:solidFill>
                <a:latin typeface="NikoshBAN" panose="02000000000000000000" pitchFamily="2" charset="0"/>
                <a:cs typeface="NikoshBAN" panose="02000000000000000000" pitchFamily="2" charset="0"/>
              </a:rPr>
              <a:t>Markup Language </a:t>
            </a:r>
            <a:r>
              <a:rPr lang="en-US" sz="3600" dirty="0" err="1">
                <a:solidFill>
                  <a:prstClr val="black"/>
                </a:solidFill>
                <a:latin typeface="NikoshBAN" panose="02000000000000000000" pitchFamily="2" charset="0"/>
                <a:cs typeface="NikoshBAN" panose="02000000000000000000" pitchFamily="2" charset="0"/>
              </a:rPr>
              <a:t>বলা</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হয়</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যা</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কতকগুলো</a:t>
            </a:r>
            <a:r>
              <a:rPr lang="en-US" sz="3600" dirty="0">
                <a:solidFill>
                  <a:prstClr val="black"/>
                </a:solidFill>
                <a:latin typeface="NikoshBAN" panose="02000000000000000000" pitchFamily="2" charset="0"/>
                <a:cs typeface="NikoshBAN" panose="02000000000000000000" pitchFamily="2" charset="0"/>
              </a:rPr>
              <a:t> </a:t>
            </a:r>
            <a:r>
              <a:rPr lang="en-US" sz="2800" dirty="0">
                <a:solidFill>
                  <a:prstClr val="black"/>
                </a:solidFill>
                <a:latin typeface="NikoshBAN" panose="02000000000000000000" pitchFamily="2" charset="0"/>
                <a:cs typeface="NikoshBAN" panose="02000000000000000000" pitchFamily="2" charset="0"/>
              </a:rPr>
              <a:t>Markup</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ট্যাগের</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সমষ্টি</a:t>
            </a:r>
            <a:r>
              <a:rPr lang="en-US" sz="3600" dirty="0">
                <a:solidFill>
                  <a:prstClr val="black"/>
                </a:solidFill>
                <a:latin typeface="NikoshBAN" panose="02000000000000000000" pitchFamily="2" charset="0"/>
                <a:cs typeface="NikoshBAN" panose="02000000000000000000" pitchFamily="2" charset="0"/>
              </a:rPr>
              <a:t> । </a:t>
            </a:r>
            <a:r>
              <a:rPr lang="en-US" sz="3600" dirty="0" err="1">
                <a:solidFill>
                  <a:prstClr val="black"/>
                </a:solidFill>
                <a:latin typeface="NikoshBAN" panose="02000000000000000000" pitchFamily="2" charset="0"/>
                <a:cs typeface="NikoshBAN" panose="02000000000000000000" pitchFamily="2" charset="0"/>
              </a:rPr>
              <a:t>আর</a:t>
            </a:r>
            <a:r>
              <a:rPr lang="en-US" sz="3600" dirty="0">
                <a:solidFill>
                  <a:prstClr val="black"/>
                </a:solidFill>
                <a:latin typeface="NikoshBAN" panose="02000000000000000000" pitchFamily="2" charset="0"/>
                <a:cs typeface="NikoshBAN" panose="02000000000000000000" pitchFamily="2" charset="0"/>
              </a:rPr>
              <a:t> এ </a:t>
            </a:r>
            <a:r>
              <a:rPr lang="en-US" sz="2800" dirty="0">
                <a:solidFill>
                  <a:prstClr val="black"/>
                </a:solidFill>
                <a:latin typeface="NikoshBAN" panose="02000000000000000000" pitchFamily="2" charset="0"/>
                <a:cs typeface="NikoshBAN" panose="02000000000000000000" pitchFamily="2" charset="0"/>
              </a:rPr>
              <a:t>Markup </a:t>
            </a:r>
            <a:r>
              <a:rPr lang="en-US" sz="3600" dirty="0" err="1">
                <a:solidFill>
                  <a:prstClr val="black"/>
                </a:solidFill>
                <a:latin typeface="NikoshBAN" panose="02000000000000000000" pitchFamily="2" charset="0"/>
                <a:cs typeface="NikoshBAN" panose="02000000000000000000" pitchFamily="2" charset="0"/>
              </a:rPr>
              <a:t>ট্যাগের</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কাজ</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হল</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ওয়েব</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পেজে</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বিভিন্ন</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এলিমেন্ট</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কিভাবে</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প্রদর্শন</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করবে</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তা</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নির্দেশ</a:t>
            </a:r>
            <a:r>
              <a:rPr lang="en-US" sz="3600" dirty="0">
                <a:solidFill>
                  <a:prstClr val="black"/>
                </a:solidFill>
                <a:latin typeface="NikoshBAN" panose="02000000000000000000" pitchFamily="2" charset="0"/>
                <a:cs typeface="NikoshBAN" panose="02000000000000000000" pitchFamily="2" charset="0"/>
              </a:rPr>
              <a:t> </a:t>
            </a:r>
            <a:r>
              <a:rPr lang="en-US" sz="3600" dirty="0" err="1">
                <a:solidFill>
                  <a:prstClr val="black"/>
                </a:solidFill>
                <a:latin typeface="NikoshBAN" panose="02000000000000000000" pitchFamily="2" charset="0"/>
                <a:cs typeface="NikoshBAN" panose="02000000000000000000" pitchFamily="2" charset="0"/>
              </a:rPr>
              <a:t>করবে</a:t>
            </a:r>
            <a:r>
              <a:rPr lang="en-US" sz="3600" dirty="0" smtClean="0">
                <a:solidFill>
                  <a:prstClr val="black"/>
                </a:solidFill>
                <a:latin typeface="NikoshBAN" panose="02000000000000000000" pitchFamily="2" charset="0"/>
                <a:cs typeface="NikoshBAN" panose="02000000000000000000" pitchFamily="2" charset="0"/>
              </a:rPr>
              <a:t>।</a:t>
            </a:r>
            <a:endParaRPr lang="en-US" sz="3600" dirty="0">
              <a:solidFill>
                <a:prstClr val="black"/>
              </a:solidFill>
              <a:latin typeface="NikoshBAN" panose="02000000000000000000" pitchFamily="2" charset="0"/>
              <a:cs typeface="NikoshBAN" panose="02000000000000000000" pitchFamily="2" charset="0"/>
            </a:endParaRPr>
          </a:p>
        </p:txBody>
      </p:sp>
      <p:sp>
        <p:nvSpPr>
          <p:cNvPr id="6" name="Rectangle 5"/>
          <p:cNvSpPr/>
          <p:nvPr/>
        </p:nvSpPr>
        <p:spPr>
          <a:xfrm>
            <a:off x="734096" y="2515453"/>
            <a:ext cx="5234125" cy="769441"/>
          </a:xfrm>
          <a:prstGeom prst="rect">
            <a:avLst/>
          </a:prstGeom>
        </p:spPr>
        <p:txBody>
          <a:bodyPr wrap="none">
            <a:spAutoFit/>
          </a:bodyPr>
          <a:lstStyle/>
          <a:p>
            <a:r>
              <a:rPr lang="en-US" sz="3200" dirty="0" smtClean="0">
                <a:solidFill>
                  <a:srgbClr val="FF0000"/>
                </a:solidFill>
                <a:latin typeface="NikoshBAN" panose="02000000000000000000" pitchFamily="2" charset="0"/>
                <a:cs typeface="NikoshBAN" panose="02000000000000000000" pitchFamily="2" charset="0"/>
              </a:rPr>
              <a:t>HTML</a:t>
            </a:r>
            <a:r>
              <a:rPr lang="en-US" sz="4400" dirty="0" smtClean="0">
                <a:solidFill>
                  <a:srgbClr val="FF0000"/>
                </a:solidFill>
                <a:latin typeface="NikoshBAN" panose="02000000000000000000" pitchFamily="2" charset="0"/>
                <a:cs typeface="NikoshBAN" panose="02000000000000000000" pitchFamily="2" charset="0"/>
              </a:rPr>
              <a:t> </a:t>
            </a:r>
            <a:r>
              <a:rPr lang="en-US" sz="4400" dirty="0" err="1" smtClean="0">
                <a:solidFill>
                  <a:srgbClr val="FF0000"/>
                </a:solidFill>
                <a:latin typeface="NikoshBAN" panose="02000000000000000000" pitchFamily="2" charset="0"/>
                <a:cs typeface="NikoshBAN" panose="02000000000000000000" pitchFamily="2" charset="0"/>
              </a:rPr>
              <a:t>দিয়ে</a:t>
            </a:r>
            <a:r>
              <a:rPr lang="en-US" sz="4400" dirty="0" smtClean="0">
                <a:solidFill>
                  <a:srgbClr val="FF0000"/>
                </a:solidFill>
                <a:latin typeface="NikoshBAN" panose="02000000000000000000" pitchFamily="2" charset="0"/>
                <a:cs typeface="NikoshBAN" panose="02000000000000000000" pitchFamily="2" charset="0"/>
              </a:rPr>
              <a:t> </a:t>
            </a:r>
            <a:r>
              <a:rPr lang="en-US" sz="4400" dirty="0" err="1" smtClean="0">
                <a:solidFill>
                  <a:srgbClr val="FF0000"/>
                </a:solidFill>
                <a:latin typeface="NikoshBAN" panose="02000000000000000000" pitchFamily="2" charset="0"/>
                <a:cs typeface="NikoshBAN" panose="02000000000000000000" pitchFamily="2" charset="0"/>
              </a:rPr>
              <a:t>কী</a:t>
            </a:r>
            <a:r>
              <a:rPr lang="en-US" sz="4400" dirty="0" smtClean="0">
                <a:solidFill>
                  <a:srgbClr val="FF0000"/>
                </a:solidFill>
                <a:latin typeface="NikoshBAN" panose="02000000000000000000" pitchFamily="2" charset="0"/>
                <a:cs typeface="NikoshBAN" panose="02000000000000000000" pitchFamily="2" charset="0"/>
              </a:rPr>
              <a:t> </a:t>
            </a:r>
            <a:r>
              <a:rPr lang="en-US" sz="4400" dirty="0" err="1" smtClean="0">
                <a:solidFill>
                  <a:srgbClr val="FF0000"/>
                </a:solidFill>
                <a:latin typeface="NikoshBAN" panose="02000000000000000000" pitchFamily="2" charset="0"/>
                <a:cs typeface="NikoshBAN" panose="02000000000000000000" pitchFamily="2" charset="0"/>
              </a:rPr>
              <a:t>করা</a:t>
            </a:r>
            <a:r>
              <a:rPr lang="en-US" sz="4400" dirty="0" smtClean="0">
                <a:solidFill>
                  <a:srgbClr val="FF0000"/>
                </a:solidFill>
                <a:latin typeface="NikoshBAN" panose="02000000000000000000" pitchFamily="2" charset="0"/>
                <a:cs typeface="NikoshBAN" panose="02000000000000000000" pitchFamily="2" charset="0"/>
              </a:rPr>
              <a:t> </a:t>
            </a:r>
            <a:r>
              <a:rPr lang="en-US" sz="4400" dirty="0" err="1" smtClean="0">
                <a:solidFill>
                  <a:srgbClr val="FF0000"/>
                </a:solidFill>
                <a:latin typeface="NikoshBAN" panose="02000000000000000000" pitchFamily="2" charset="0"/>
                <a:cs typeface="NikoshBAN" panose="02000000000000000000" pitchFamily="2" charset="0"/>
              </a:rPr>
              <a:t>যায়</a:t>
            </a:r>
            <a:r>
              <a:rPr lang="en-US" sz="4400" dirty="0" smtClean="0">
                <a:solidFill>
                  <a:srgbClr val="FF0000"/>
                </a:solidFill>
                <a:latin typeface="NikoshBAN" panose="02000000000000000000" pitchFamily="2" charset="0"/>
                <a:cs typeface="NikoshBAN" panose="02000000000000000000" pitchFamily="2" charset="0"/>
              </a:rPr>
              <a:t>? </a:t>
            </a:r>
            <a:endParaRPr lang="en-US" sz="4400" dirty="0">
              <a:solidFill>
                <a:srgbClr val="FF0000"/>
              </a:solidFill>
            </a:endParaRPr>
          </a:p>
        </p:txBody>
      </p:sp>
    </p:spTree>
    <p:extLst>
      <p:ext uri="{BB962C8B-B14F-4D97-AF65-F5344CB8AC3E}">
        <p14:creationId xmlns:p14="http://schemas.microsoft.com/office/powerpoint/2010/main" val="707459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451756" y="718475"/>
            <a:ext cx="2755000" cy="3556452"/>
          </a:xfrm>
          <a:prstGeom prst="rect">
            <a:avLst/>
          </a:prstGeom>
        </p:spPr>
      </p:pic>
      <p:sp>
        <p:nvSpPr>
          <p:cNvPr id="5" name="Rectangle 4"/>
          <p:cNvSpPr/>
          <p:nvPr/>
        </p:nvSpPr>
        <p:spPr>
          <a:xfrm>
            <a:off x="671754" y="718475"/>
            <a:ext cx="4572085" cy="769441"/>
          </a:xfrm>
          <a:prstGeom prst="rect">
            <a:avLst/>
          </a:prstGeom>
        </p:spPr>
        <p:txBody>
          <a:bodyPr wrap="none">
            <a:spAutoFit/>
          </a:bodyPr>
          <a:lstStyle/>
          <a:p>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বলতে</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পারো</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ছবিটা</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কার</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a:t>
            </a:r>
          </a:p>
        </p:txBody>
      </p:sp>
      <p:sp>
        <p:nvSpPr>
          <p:cNvPr id="6" name="Rectangle 5"/>
          <p:cNvSpPr/>
          <p:nvPr/>
        </p:nvSpPr>
        <p:spPr>
          <a:xfrm>
            <a:off x="5322990" y="747973"/>
            <a:ext cx="2364881" cy="707886"/>
          </a:xfrm>
          <a:prstGeom prst="rect">
            <a:avLst/>
          </a:prstGeom>
        </p:spPr>
        <p:txBody>
          <a:bodyPr wrap="square">
            <a:spAutoFit/>
          </a:bodyPr>
          <a:lstStyle/>
          <a:p>
            <a:r>
              <a:rPr lang="en-US" sz="4000" dirty="0" err="1" smtClean="0">
                <a:ln w="0"/>
                <a:effectLst>
                  <a:outerShdw blurRad="38100" dist="19050" dir="2700000" algn="tl" rotWithShape="0">
                    <a:schemeClr val="dk1">
                      <a:alpha val="40000"/>
                    </a:schemeClr>
                  </a:outerShdw>
                </a:effectLst>
                <a:latin typeface="NikoshBAN" pitchFamily="2" charset="0"/>
                <a:cs typeface="NikoshBAN" pitchFamily="2" charset="0"/>
              </a:rPr>
              <a:t>টিম</a:t>
            </a:r>
            <a:r>
              <a:rPr lang="en-US" sz="4000" dirty="0" smtClean="0">
                <a:ln w="0"/>
                <a:effectLst>
                  <a:outerShdw blurRad="38100" dist="19050" dir="2700000" algn="tl" rotWithShape="0">
                    <a:schemeClr val="dk1">
                      <a:alpha val="40000"/>
                    </a:schemeClr>
                  </a:outerShdw>
                </a:effectLst>
                <a:latin typeface="NikoshBAN" pitchFamily="2" charset="0"/>
                <a:cs typeface="NikoshBAN" pitchFamily="2" charset="0"/>
              </a:rPr>
              <a:t> </a:t>
            </a:r>
            <a:r>
              <a:rPr lang="en-US" sz="4000" dirty="0" err="1" smtClean="0">
                <a:ln w="0"/>
                <a:effectLst>
                  <a:outerShdw blurRad="38100" dist="19050" dir="2700000" algn="tl" rotWithShape="0">
                    <a:schemeClr val="dk1">
                      <a:alpha val="40000"/>
                    </a:schemeClr>
                  </a:outerShdw>
                </a:effectLst>
                <a:latin typeface="NikoshBAN" pitchFamily="2" charset="0"/>
                <a:cs typeface="NikoshBAN" pitchFamily="2" charset="0"/>
              </a:rPr>
              <a:t>বার্নাস-লী</a:t>
            </a:r>
            <a:endParaRPr lang="en-US" sz="4000" dirty="0" smtClean="0">
              <a:ln w="0"/>
              <a:effectLst>
                <a:outerShdw blurRad="38100" dist="19050" dir="2700000" algn="tl" rotWithShape="0">
                  <a:schemeClr val="dk1">
                    <a:alpha val="40000"/>
                  </a:schemeClr>
                </a:outerShdw>
              </a:effectLst>
              <a:latin typeface="NikoshBAN" pitchFamily="2" charset="0"/>
              <a:cs typeface="NikoshBAN" pitchFamily="2" charset="0"/>
            </a:endParaRPr>
          </a:p>
        </p:txBody>
      </p:sp>
      <p:sp>
        <p:nvSpPr>
          <p:cNvPr id="7" name="Rectangle 6"/>
          <p:cNvSpPr/>
          <p:nvPr/>
        </p:nvSpPr>
        <p:spPr>
          <a:xfrm>
            <a:off x="671754" y="2496701"/>
            <a:ext cx="8700851" cy="2862322"/>
          </a:xfrm>
          <a:prstGeom prst="rect">
            <a:avLst/>
          </a:prstGeom>
        </p:spPr>
        <p:txBody>
          <a:bodyPr wrap="square">
            <a:spAutoFit/>
          </a:bodyPr>
          <a:lstStyle/>
          <a:p>
            <a:pPr algn="just"/>
            <a:r>
              <a:rPr lang="en-US" sz="3200" dirty="0" smtClean="0">
                <a:latin typeface="Times New Roman" panose="02020603050405020304" pitchFamily="18" charset="0"/>
                <a:cs typeface="Times New Roman" panose="02020603050405020304" pitchFamily="18" charset="0"/>
              </a:rPr>
              <a:t>1990 </a:t>
            </a:r>
            <a:r>
              <a:rPr lang="en-US" sz="3600" dirty="0" err="1" smtClean="0">
                <a:latin typeface="NikoshBAN" pitchFamily="2" charset="0"/>
                <a:cs typeface="NikoshBAN" pitchFamily="2" charset="0"/>
              </a:rPr>
              <a:t>সালে</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জেনেভার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সার্ন</a:t>
            </a:r>
            <a:r>
              <a:rPr lang="en-US" sz="3600" dirty="0" smtClean="0">
                <a:latin typeface="NikoshBAN" pitchFamily="2" charset="0"/>
                <a:cs typeface="NikoshBAN" pitchFamily="2" charset="0"/>
              </a:rPr>
              <a:t>-এ </a:t>
            </a:r>
            <a:r>
              <a:rPr lang="en-US" sz="3600" dirty="0" err="1" smtClean="0">
                <a:latin typeface="NikoshBAN" pitchFamily="2" charset="0"/>
                <a:cs typeface="NikoshBAN" pitchFamily="2" charset="0"/>
              </a:rPr>
              <a:t>কাজ</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সময়</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টিম</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বার্নাস</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লী</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সর্বপ্রথম</a:t>
            </a:r>
            <a:r>
              <a:rPr lang="en-US" sz="3600" dirty="0" smtClean="0">
                <a:latin typeface="NikoshBAN" pitchFamily="2" charset="0"/>
                <a:cs typeface="NikoshBAN" pitchFamily="2" charset="0"/>
              </a:rPr>
              <a:t> html </a:t>
            </a:r>
            <a:r>
              <a:rPr lang="en-US" sz="3600" dirty="0" err="1" smtClean="0">
                <a:latin typeface="NikoshBAN" pitchFamily="2" charset="0"/>
                <a:cs typeface="NikoshBAN" pitchFamily="2" charset="0"/>
              </a:rPr>
              <a:t>আবিস্কার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করেন</a:t>
            </a:r>
            <a:r>
              <a:rPr lang="en-US" sz="3600" dirty="0" smtClean="0">
                <a:latin typeface="NikoshBAN" pitchFamily="2" charset="0"/>
                <a:cs typeface="NikoshBAN" pitchFamily="2" charset="0"/>
              </a:rPr>
              <a:t>। </a:t>
            </a:r>
            <a:r>
              <a:rPr lang="en-US" sz="3200" dirty="0" smtClean="0">
                <a:latin typeface="Times New Roman" panose="02020603050405020304" pitchFamily="18" charset="0"/>
                <a:cs typeface="Times New Roman" panose="02020603050405020304" pitchFamily="18" charset="0"/>
              </a:rPr>
              <a:t>1995</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সালে</a:t>
            </a:r>
            <a:r>
              <a:rPr lang="en-US" sz="3600" dirty="0" smtClean="0">
                <a:latin typeface="NikoshBAN" pitchFamily="2" charset="0"/>
                <a:cs typeface="NikoshBAN" pitchFamily="2" charset="0"/>
              </a:rPr>
              <a:t> html </a:t>
            </a:r>
            <a:r>
              <a:rPr lang="en-US" sz="3600" dirty="0" smtClean="0">
                <a:latin typeface="Times New Roman" panose="02020603050405020304" pitchFamily="18" charset="0"/>
                <a:cs typeface="Times New Roman" panose="02020603050405020304" pitchFamily="18" charset="0"/>
              </a:rPr>
              <a:t>2.0</a:t>
            </a:r>
            <a:r>
              <a:rPr lang="en-US" sz="3600" dirty="0" smtClean="0">
                <a:latin typeface="NikoshBAN" pitchFamily="2" charset="0"/>
                <a:cs typeface="NikoshBAN" pitchFamily="2" charset="0"/>
              </a:rPr>
              <a:t>, </a:t>
            </a:r>
            <a:r>
              <a:rPr lang="en-US" sz="3200" dirty="0" smtClean="0">
                <a:latin typeface="Times New Roman" panose="02020603050405020304" pitchFamily="18" charset="0"/>
                <a:cs typeface="Times New Roman" panose="02020603050405020304" pitchFamily="18" charset="0"/>
              </a:rPr>
              <a:t>1997</a:t>
            </a:r>
            <a:r>
              <a:rPr lang="en-US" sz="3600" dirty="0">
                <a:latin typeface="NikoshBAN" pitchFamily="2" charset="0"/>
                <a:cs typeface="NikoshBAN" pitchFamily="2" charset="0"/>
              </a:rPr>
              <a:t> </a:t>
            </a:r>
            <a:r>
              <a:rPr lang="en-US" sz="3600" dirty="0" err="1" smtClean="0">
                <a:latin typeface="NikoshBAN" pitchFamily="2" charset="0"/>
                <a:cs typeface="NikoshBAN" pitchFamily="2" charset="0"/>
              </a:rPr>
              <a:t>সালের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জানুয়ারি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মাসে</a:t>
            </a:r>
            <a:r>
              <a:rPr lang="en-US" sz="3600" dirty="0" smtClean="0">
                <a:latin typeface="NikoshBAN" pitchFamily="2" charset="0"/>
                <a:cs typeface="NikoshBAN" pitchFamily="2" charset="0"/>
              </a:rPr>
              <a:t> html </a:t>
            </a:r>
            <a:r>
              <a:rPr lang="en-US" sz="3600" dirty="0" smtClean="0">
                <a:latin typeface="Times New Roman" panose="02020603050405020304" pitchFamily="18" charset="0"/>
                <a:cs typeface="Times New Roman" panose="02020603050405020304" pitchFamily="18" charset="0"/>
              </a:rPr>
              <a:t>3.2</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এবং</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একই</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সালের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ডিসেম্বর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মাসে</a:t>
            </a:r>
            <a:r>
              <a:rPr lang="en-US" sz="3600" dirty="0" smtClean="0">
                <a:latin typeface="NikoshBAN" pitchFamily="2" charset="0"/>
                <a:cs typeface="NikoshBAN" pitchFamily="2" charset="0"/>
              </a:rPr>
              <a:t> html </a:t>
            </a:r>
            <a:r>
              <a:rPr lang="en-US" sz="3600" dirty="0" smtClean="0">
                <a:latin typeface="Times New Roman" panose="02020603050405020304" pitchFamily="18" charset="0"/>
                <a:cs typeface="Times New Roman" panose="02020603050405020304" pitchFamily="18" charset="0"/>
              </a:rPr>
              <a:t>4</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ভার্সন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বাজারে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আসে</a:t>
            </a:r>
            <a:r>
              <a:rPr lang="en-US" sz="3600" dirty="0" smtClean="0">
                <a:latin typeface="NikoshBAN" pitchFamily="2" charset="0"/>
                <a:cs typeface="NikoshBAN" pitchFamily="2" charset="0"/>
              </a:rPr>
              <a:t>। </a:t>
            </a:r>
            <a:r>
              <a:rPr lang="en-US" sz="3600" dirty="0">
                <a:latin typeface="NikoshBAN" pitchFamily="2" charset="0"/>
                <a:cs typeface="NikoshBAN" pitchFamily="2" charset="0"/>
              </a:rPr>
              <a:t>html </a:t>
            </a:r>
            <a:r>
              <a:rPr lang="en-US" sz="3600" dirty="0" err="1" smtClean="0">
                <a:latin typeface="NikoshBAN" pitchFamily="2" charset="0"/>
                <a:cs typeface="NikoshBAN" pitchFamily="2" charset="0"/>
              </a:rPr>
              <a:t>এর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সর্বশেষ</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ভার্সন</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হচ্ছে</a:t>
            </a:r>
            <a:r>
              <a:rPr lang="en-US" sz="3600" dirty="0" smtClean="0">
                <a:latin typeface="NikoshBAN" pitchFamily="2" charset="0"/>
                <a:cs typeface="NikoshBAN" pitchFamily="2" charset="0"/>
              </a:rPr>
              <a:t> html </a:t>
            </a:r>
            <a:r>
              <a:rPr lang="en-US" sz="3600" dirty="0" smtClean="0">
                <a:latin typeface="Times New Roman" panose="02020603050405020304" pitchFamily="18" charset="0"/>
                <a:cs typeface="Times New Roman" panose="02020603050405020304" pitchFamily="18" charset="0"/>
              </a:rPr>
              <a:t>5.</a:t>
            </a:r>
          </a:p>
        </p:txBody>
      </p:sp>
      <p:sp>
        <p:nvSpPr>
          <p:cNvPr id="9" name="Rectangle 8"/>
          <p:cNvSpPr/>
          <p:nvPr/>
        </p:nvSpPr>
        <p:spPr>
          <a:xfrm>
            <a:off x="711329" y="1455859"/>
            <a:ext cx="8661276" cy="769441"/>
          </a:xfrm>
          <a:prstGeom prst="rect">
            <a:avLst/>
          </a:prstGeom>
        </p:spPr>
        <p:txBody>
          <a:bodyPr wrap="square">
            <a:spAutoFit/>
          </a:bodyPr>
          <a:lstStyle/>
          <a:p>
            <a:r>
              <a:rPr lang="en-US" sz="4400" b="1" dirty="0" err="1">
                <a:ln w="22225">
                  <a:solidFill>
                    <a:schemeClr val="accent2"/>
                  </a:solidFill>
                  <a:prstDash val="solid"/>
                </a:ln>
                <a:solidFill>
                  <a:schemeClr val="accent2">
                    <a:lumMod val="40000"/>
                    <a:lumOff val="60000"/>
                  </a:schemeClr>
                </a:solidFill>
                <a:latin typeface="NikoshBAN" pitchFamily="2" charset="0"/>
                <a:cs typeface="NikoshBAN" pitchFamily="2" charset="0"/>
              </a:rPr>
              <a:t>টিম</a:t>
            </a:r>
            <a:r>
              <a:rPr lang="en-US" sz="4400" b="1" dirty="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বার্নাস-লী</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সম্পর্কে</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কেউ</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কিছু</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বলতে</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 </a:t>
            </a:r>
            <a:r>
              <a:rPr lang="en-US" sz="4400" b="1" dirty="0" err="1" smtClean="0">
                <a:ln w="22225">
                  <a:solidFill>
                    <a:schemeClr val="accent2"/>
                  </a:solidFill>
                  <a:prstDash val="solid"/>
                </a:ln>
                <a:solidFill>
                  <a:schemeClr val="accent2">
                    <a:lumMod val="40000"/>
                    <a:lumOff val="60000"/>
                  </a:schemeClr>
                </a:solidFill>
                <a:latin typeface="NikoshBAN" pitchFamily="2" charset="0"/>
                <a:cs typeface="NikoshBAN" pitchFamily="2" charset="0"/>
              </a:rPr>
              <a:t>পারো</a:t>
            </a:r>
            <a:r>
              <a:rPr lang="en-US" sz="4400" b="1" dirty="0" smtClean="0">
                <a:ln w="22225">
                  <a:solidFill>
                    <a:schemeClr val="accent2"/>
                  </a:solidFill>
                  <a:prstDash val="solid"/>
                </a:ln>
                <a:solidFill>
                  <a:schemeClr val="accent2">
                    <a:lumMod val="40000"/>
                    <a:lumOff val="60000"/>
                  </a:schemeClr>
                </a:solidFill>
                <a:latin typeface="NikoshBAN" pitchFamily="2" charset="0"/>
                <a:cs typeface="NikoshBAN" pitchFamily="2" charset="0"/>
              </a:rPr>
              <a:t>?</a:t>
            </a:r>
          </a:p>
        </p:txBody>
      </p:sp>
    </p:spTree>
    <p:extLst>
      <p:ext uri="{BB962C8B-B14F-4D97-AF65-F5344CB8AC3E}">
        <p14:creationId xmlns:p14="http://schemas.microsoft.com/office/powerpoint/2010/main" val="298832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37150" y="205481"/>
            <a:ext cx="3382657" cy="646331"/>
          </a:xfrm>
          <a:prstGeom prst="rect">
            <a:avLst/>
          </a:prstGeom>
          <a:noFill/>
        </p:spPr>
        <p:txBody>
          <a:bodyPr wrap="none">
            <a:spAutoFit/>
          </a:bodyPr>
          <a:lstStyle/>
          <a:p>
            <a:pPr algn="ctr"/>
            <a:r>
              <a:rPr lang="en-US" sz="3600" dirty="0">
                <a:latin typeface="NikoshBAN" panose="02000000000000000000" pitchFamily="2" charset="0"/>
                <a:cs typeface="NikoshBAN" panose="02000000000000000000" pitchFamily="2" charset="0"/>
              </a:rPr>
              <a:t>HTML </a:t>
            </a:r>
            <a:r>
              <a:rPr lang="en-US" sz="3600" dirty="0" err="1" smtClean="0">
                <a:latin typeface="NikoshBAN" pitchFamily="2" charset="0"/>
                <a:cs typeface="NikoshBAN" pitchFamily="2" charset="0"/>
              </a:rPr>
              <a:t>এর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সুবিধা</a:t>
            </a:r>
            <a:r>
              <a:rPr lang="en-US" sz="3600" dirty="0" smtClean="0">
                <a:latin typeface="NikoshBAN" pitchFamily="2" charset="0"/>
                <a:cs typeface="NikoshBAN" pitchFamily="2" charset="0"/>
              </a:rPr>
              <a:t>: </a:t>
            </a:r>
            <a:endParaRPr lang="en-US" sz="23900" dirty="0">
              <a:latin typeface="NikoshBAN" pitchFamily="2" charset="0"/>
              <a:cs typeface="NikoshBAN" pitchFamily="2" charset="0"/>
            </a:endParaRPr>
          </a:p>
        </p:txBody>
      </p:sp>
      <p:sp>
        <p:nvSpPr>
          <p:cNvPr id="2" name="Rectangle 1"/>
          <p:cNvSpPr/>
          <p:nvPr/>
        </p:nvSpPr>
        <p:spPr>
          <a:xfrm>
            <a:off x="637150" y="993479"/>
            <a:ext cx="10090951" cy="3108543"/>
          </a:xfrm>
          <a:prstGeom prst="rect">
            <a:avLst/>
          </a:prstGeom>
        </p:spPr>
        <p:txBody>
          <a:bodyPr wrap="square">
            <a:spAutoFit/>
          </a:bodyPr>
          <a:lstStyle/>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এটি </a:t>
            </a:r>
            <a:r>
              <a:rPr lang="as-IN" sz="2800" dirty="0">
                <a:latin typeface="NikoshBAN" panose="02000000000000000000" pitchFamily="2" charset="0"/>
                <a:cs typeface="NikoshBAN" panose="02000000000000000000" pitchFamily="2" charset="0"/>
              </a:rPr>
              <a:t>একটি ইউজার ফ্রেন্ডলি ওপেন টেকনোলজি</a:t>
            </a:r>
          </a:p>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সর্বব্যাপি </a:t>
            </a:r>
            <a:r>
              <a:rPr lang="as-IN" sz="2800" dirty="0">
                <a:latin typeface="NikoshBAN" panose="02000000000000000000" pitchFamily="2" charset="0"/>
                <a:cs typeface="NikoshBAN" panose="02000000000000000000" pitchFamily="2" charset="0"/>
              </a:rPr>
              <a:t>ব্যবহার</a:t>
            </a:r>
          </a:p>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অধিকাংশ </a:t>
            </a:r>
            <a:r>
              <a:rPr lang="as-IN" sz="2800" dirty="0">
                <a:latin typeface="NikoshBAN" panose="02000000000000000000" pitchFamily="2" charset="0"/>
                <a:cs typeface="NikoshBAN" panose="02000000000000000000" pitchFamily="2" charset="0"/>
              </a:rPr>
              <a:t>ব্রাউজার সাপোর্ট করে</a:t>
            </a:r>
          </a:p>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ব্যবহার </a:t>
            </a:r>
            <a:r>
              <a:rPr lang="as-IN" sz="2800" dirty="0">
                <a:latin typeface="NikoshBAN" panose="02000000000000000000" pitchFamily="2" charset="0"/>
                <a:cs typeface="NikoshBAN" panose="02000000000000000000" pitchFamily="2" charset="0"/>
              </a:rPr>
              <a:t>সহজ এবং সিনটেক্স সহজ তাই </a:t>
            </a:r>
            <a:r>
              <a:rPr lang="en-US" sz="2800" b="1" dirty="0"/>
              <a:t>HTML</a:t>
            </a:r>
            <a:r>
              <a:rPr lang="as-IN" sz="2800" dirty="0" smtClean="0">
                <a:latin typeface="NikoshBAN" panose="02000000000000000000" pitchFamily="2" charset="0"/>
                <a:cs typeface="NikoshBAN" panose="02000000000000000000" pitchFamily="2" charset="0"/>
              </a:rPr>
              <a:t> </a:t>
            </a:r>
            <a:r>
              <a:rPr lang="as-IN" sz="2800" dirty="0">
                <a:latin typeface="NikoshBAN" panose="02000000000000000000" pitchFamily="2" charset="0"/>
                <a:cs typeface="NikoshBAN" panose="02000000000000000000" pitchFamily="2" charset="0"/>
              </a:rPr>
              <a:t>শেখা সহজ</a:t>
            </a:r>
          </a:p>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উইন্ডোজের </a:t>
            </a:r>
            <a:r>
              <a:rPr lang="as-IN" sz="2800" dirty="0">
                <a:latin typeface="NikoshBAN" panose="02000000000000000000" pitchFamily="2" charset="0"/>
                <a:cs typeface="NikoshBAN" panose="02000000000000000000" pitchFamily="2" charset="0"/>
              </a:rPr>
              <a:t>সাথে ডিফল্ট থাকে তাই আলাদাভাবে কিনতে হয় না</a:t>
            </a:r>
          </a:p>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যেকোনো </a:t>
            </a:r>
            <a:r>
              <a:rPr lang="as-IN" sz="2800" dirty="0">
                <a:latin typeface="NikoshBAN" panose="02000000000000000000" pitchFamily="2" charset="0"/>
                <a:cs typeface="NikoshBAN" panose="02000000000000000000" pitchFamily="2" charset="0"/>
              </a:rPr>
              <a:t>টেক্সট এডিটরে কোড লেখা যায়</a:t>
            </a:r>
          </a:p>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পেজের </a:t>
            </a:r>
            <a:r>
              <a:rPr lang="as-IN" sz="2800" dirty="0">
                <a:latin typeface="NikoshBAN" panose="02000000000000000000" pitchFamily="2" charset="0"/>
                <a:cs typeface="NikoshBAN" panose="02000000000000000000" pitchFamily="2" charset="0"/>
              </a:rPr>
              <a:t>সাইজ কম হওয়াতে হোস্টিং স্পেস কম লাগে  তাই এটি মূল্য সাশ্রয়ী।</a:t>
            </a:r>
            <a:endParaRPr lang="en-US" sz="2800" dirty="0">
              <a:latin typeface="NikoshBAN" panose="02000000000000000000" pitchFamily="2" charset="0"/>
              <a:cs typeface="NikoshBAN" panose="02000000000000000000" pitchFamily="2" charset="0"/>
            </a:endParaRPr>
          </a:p>
        </p:txBody>
      </p:sp>
      <p:sp>
        <p:nvSpPr>
          <p:cNvPr id="6" name="Rectangle 5"/>
          <p:cNvSpPr/>
          <p:nvPr/>
        </p:nvSpPr>
        <p:spPr>
          <a:xfrm>
            <a:off x="637150" y="4050655"/>
            <a:ext cx="3658374" cy="646331"/>
          </a:xfrm>
          <a:prstGeom prst="rect">
            <a:avLst/>
          </a:prstGeom>
          <a:noFill/>
        </p:spPr>
        <p:txBody>
          <a:bodyPr wrap="none">
            <a:spAutoFit/>
          </a:bodyPr>
          <a:lstStyle/>
          <a:p>
            <a:pPr algn="ctr"/>
            <a:r>
              <a:rPr lang="en-US" sz="3600" dirty="0">
                <a:latin typeface="NikoshBAN" panose="02000000000000000000" pitchFamily="2" charset="0"/>
                <a:cs typeface="NikoshBAN" panose="02000000000000000000" pitchFamily="2" charset="0"/>
              </a:rPr>
              <a:t>HTML </a:t>
            </a:r>
            <a:r>
              <a:rPr lang="en-US" sz="3600" dirty="0" err="1" smtClean="0">
                <a:latin typeface="NikoshBAN" pitchFamily="2" charset="0"/>
                <a:cs typeface="NikoshBAN" pitchFamily="2" charset="0"/>
              </a:rPr>
              <a:t>এর</a:t>
            </a:r>
            <a:r>
              <a:rPr lang="en-US" sz="3600" dirty="0" smtClean="0">
                <a:latin typeface="NikoshBAN" pitchFamily="2" charset="0"/>
                <a:cs typeface="NikoshBAN" pitchFamily="2" charset="0"/>
              </a:rPr>
              <a:t> </a:t>
            </a:r>
            <a:r>
              <a:rPr lang="en-US" sz="3600" dirty="0" err="1" smtClean="0">
                <a:latin typeface="NikoshBAN" pitchFamily="2" charset="0"/>
                <a:cs typeface="NikoshBAN" pitchFamily="2" charset="0"/>
              </a:rPr>
              <a:t>অসুবিধা</a:t>
            </a:r>
            <a:r>
              <a:rPr lang="en-US" sz="3600" dirty="0" smtClean="0">
                <a:latin typeface="NikoshBAN" pitchFamily="2" charset="0"/>
                <a:cs typeface="NikoshBAN" pitchFamily="2" charset="0"/>
              </a:rPr>
              <a:t>: </a:t>
            </a:r>
            <a:endParaRPr lang="en-US" sz="23900" dirty="0">
              <a:latin typeface="NikoshBAN" pitchFamily="2" charset="0"/>
              <a:cs typeface="NikoshBAN" pitchFamily="2" charset="0"/>
            </a:endParaRPr>
          </a:p>
        </p:txBody>
      </p:sp>
      <p:sp>
        <p:nvSpPr>
          <p:cNvPr id="7" name="Rectangle 6"/>
          <p:cNvSpPr/>
          <p:nvPr/>
        </p:nvSpPr>
        <p:spPr>
          <a:xfrm>
            <a:off x="637150" y="4696986"/>
            <a:ext cx="9753599" cy="1815882"/>
          </a:xfrm>
          <a:prstGeom prst="rect">
            <a:avLst/>
          </a:prstGeom>
        </p:spPr>
        <p:txBody>
          <a:bodyPr wrap="square">
            <a:spAutoFit/>
          </a:bodyPr>
          <a:lstStyle/>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শুধুমাত্র </a:t>
            </a:r>
            <a:r>
              <a:rPr lang="as-IN" sz="2800" dirty="0">
                <a:latin typeface="NikoshBAN" panose="02000000000000000000" pitchFamily="2" charset="0"/>
                <a:cs typeface="NikoshBAN" panose="02000000000000000000" pitchFamily="2" charset="0"/>
              </a:rPr>
              <a:t>স্ট্যাটিক ওয়েবপেজ ডেভেলপ করা যায় ডাইনামিক ওয়েব পেজ করা যায় না</a:t>
            </a:r>
          </a:p>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সাধারণ </a:t>
            </a:r>
            <a:r>
              <a:rPr lang="as-IN" sz="2800" dirty="0">
                <a:latin typeface="NikoshBAN" panose="02000000000000000000" pitchFamily="2" charset="0"/>
                <a:cs typeface="NikoshBAN" panose="02000000000000000000" pitchFamily="2" charset="0"/>
              </a:rPr>
              <a:t>ওয়েব পেজ তৈরি করতেও অনেক কোড লিখতে হয়</a:t>
            </a:r>
          </a:p>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নিরাপত্তা </a:t>
            </a:r>
            <a:r>
              <a:rPr lang="as-IN" sz="2800" dirty="0">
                <a:latin typeface="NikoshBAN" panose="02000000000000000000" pitchFamily="2" charset="0"/>
                <a:cs typeface="NikoshBAN" panose="02000000000000000000" pitchFamily="2" charset="0"/>
              </a:rPr>
              <a:t>ব্যবস্থা ভালো নয়</a:t>
            </a:r>
          </a:p>
          <a:p>
            <a:pPr marL="457200" indent="-457200">
              <a:buFont typeface="Arial" panose="020B0604020202020204" pitchFamily="34" charset="0"/>
              <a:buChar char="•"/>
            </a:pPr>
            <a:r>
              <a:rPr lang="as-IN" sz="2800" dirty="0" smtClean="0">
                <a:latin typeface="NikoshBAN" panose="02000000000000000000" pitchFamily="2" charset="0"/>
                <a:cs typeface="NikoshBAN" panose="02000000000000000000" pitchFamily="2" charset="0"/>
              </a:rPr>
              <a:t>ওয়েব </a:t>
            </a:r>
            <a:r>
              <a:rPr lang="as-IN" sz="2800" dirty="0">
                <a:latin typeface="NikoshBAN" panose="02000000000000000000" pitchFamily="2" charset="0"/>
                <a:cs typeface="NikoshBAN" panose="02000000000000000000" pitchFamily="2" charset="0"/>
              </a:rPr>
              <a:t>পেজ তৈরির জন্য অনেক কোড লিখতে হয় তারপরেও জটিলতার সৃষ্টি হয়।</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22125094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575</TotalTime>
  <Words>1066</Words>
  <Application>Microsoft Office PowerPoint</Application>
  <PresentationFormat>Custom</PresentationFormat>
  <Paragraphs>189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Angles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একক কাজ</vt:lpstr>
      <vt:lpstr>দলীয় কাজ</vt:lpstr>
      <vt:lpstr>পাঠ মূল্যায়ন</vt:lpstr>
      <vt:lpstr>বাড়ীর  কাজ:-</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Asad</dc:creator>
  <cp:lastModifiedBy>Mouno</cp:lastModifiedBy>
  <cp:revision>149</cp:revision>
  <dcterms:created xsi:type="dcterms:W3CDTF">2016-05-30T13:41:33Z</dcterms:created>
  <dcterms:modified xsi:type="dcterms:W3CDTF">2019-11-02T09:34:17Z</dcterms:modified>
</cp:coreProperties>
</file>