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320" r:id="rId3"/>
    <p:sldId id="288" r:id="rId4"/>
    <p:sldId id="289" r:id="rId5"/>
    <p:sldId id="329" r:id="rId6"/>
    <p:sldId id="328" r:id="rId7"/>
    <p:sldId id="290" r:id="rId8"/>
    <p:sldId id="258" r:id="rId9"/>
    <p:sldId id="324" r:id="rId10"/>
    <p:sldId id="323" r:id="rId11"/>
    <p:sldId id="297" r:id="rId12"/>
    <p:sldId id="298" r:id="rId13"/>
    <p:sldId id="325" r:id="rId14"/>
    <p:sldId id="299" r:id="rId15"/>
    <p:sldId id="301" r:id="rId16"/>
    <p:sldId id="312" r:id="rId17"/>
    <p:sldId id="291" r:id="rId18"/>
    <p:sldId id="292" r:id="rId19"/>
    <p:sldId id="294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69" d="100"/>
          <a:sy n="69" d="100"/>
        </p:scale>
        <p:origin x="21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B4928-1593-45EB-8844-6356E8D5685C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39240-6E05-4205-8DD6-25DE5B134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1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4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6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1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7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9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0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2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2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4CD88-DB92-44D0-A36E-A16ECF608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50"/>
            <a:ext cx="9372600" cy="1108364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10668000" cy="525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3124201" y="729093"/>
            <a:ext cx="7467599" cy="800099"/>
          </a:xfrm>
          <a:prstGeom prst="wedgeRoundRectCallout">
            <a:avLst>
              <a:gd name="adj1" fmla="val -61130"/>
              <a:gd name="adj2" fmla="val 5526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 discuss with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about.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326949" y="2164766"/>
            <a:ext cx="3581400" cy="762000"/>
          </a:xfrm>
          <a:prstGeom prst="wedgeRoundRectCallout">
            <a:avLst>
              <a:gd name="adj1" fmla="val 103491"/>
              <a:gd name="adj2" fmla="val 5833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about?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916817" y="3373582"/>
            <a:ext cx="6795654" cy="841651"/>
          </a:xfrm>
          <a:prstGeom prst="wedgeRoundRectCallout">
            <a:avLst>
              <a:gd name="adj1" fmla="val -66248"/>
              <a:gd name="adj2" fmla="val -5172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importance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learning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English.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5029200" y="4902774"/>
            <a:ext cx="4174549" cy="1274631"/>
          </a:xfrm>
          <a:prstGeom prst="wedgeRoundRectCallout">
            <a:avLst>
              <a:gd name="adj1" fmla="val 78403"/>
              <a:gd name="adj2" fmla="val -6994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 an important topic to discuss.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4" b="34815"/>
          <a:stretch/>
        </p:blipFill>
        <p:spPr>
          <a:xfrm>
            <a:off x="381001" y="980206"/>
            <a:ext cx="1803256" cy="3235027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10372" r="20863" b="31851"/>
          <a:stretch/>
        </p:blipFill>
        <p:spPr>
          <a:xfrm>
            <a:off x="10051041" y="2164766"/>
            <a:ext cx="1802389" cy="3048000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62467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2590800" y="831284"/>
            <a:ext cx="6400800" cy="990600"/>
          </a:xfrm>
          <a:prstGeom prst="wedgeRoundRectCallout">
            <a:avLst>
              <a:gd name="adj1" fmla="val 65471"/>
              <a:gd name="adj2" fmla="val 564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Actually English is essential  to our every walk of life.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581400" y="2254829"/>
            <a:ext cx="5143500" cy="1141267"/>
          </a:xfrm>
          <a:prstGeom prst="wedgeRoundRectCallout">
            <a:avLst>
              <a:gd name="adj1" fmla="val -75666"/>
              <a:gd name="adj2" fmla="val 4032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tell me why English is so important 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555964" y="3920817"/>
            <a:ext cx="5080072" cy="1336983"/>
          </a:xfrm>
          <a:prstGeom prst="wedgeRoundRectCallout">
            <a:avLst>
              <a:gd name="adj1" fmla="val 83643"/>
              <a:gd name="adj2" fmla="val -8194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Sure, It’s an international language and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all over the world.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743200" y="5415355"/>
            <a:ext cx="3810000" cy="762000"/>
          </a:xfrm>
          <a:prstGeom prst="wedgeRoundRectCallout">
            <a:avLst>
              <a:gd name="adj1" fmla="val -71936"/>
              <a:gd name="adj2" fmla="val -5911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tell me clearly.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4" b="34815"/>
          <a:stretch/>
        </p:blipFill>
        <p:spPr>
          <a:xfrm>
            <a:off x="367903" y="2396836"/>
            <a:ext cx="1803256" cy="3235027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10372" r="20863" b="31851"/>
          <a:stretch/>
        </p:blipFill>
        <p:spPr>
          <a:xfrm>
            <a:off x="10148996" y="831284"/>
            <a:ext cx="1802389" cy="3048000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38681" y="1268082"/>
            <a:ext cx="8548362" cy="869374"/>
          </a:xfrm>
          <a:prstGeom prst="wedgeRoundRectCallout">
            <a:avLst>
              <a:gd name="adj1" fmla="val 57523"/>
              <a:gd name="adj2" fmla="val 5626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Sure, It’s an international language and widely….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965414" y="2281875"/>
            <a:ext cx="4191000" cy="762000"/>
          </a:xfrm>
          <a:prstGeom prst="wedgeRoundRectCallout">
            <a:avLst>
              <a:gd name="adj1" fmla="val -72437"/>
              <a:gd name="adj2" fmla="val 1016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tell me clearly.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438400" y="3477179"/>
            <a:ext cx="6226736" cy="762000"/>
          </a:xfrm>
          <a:prstGeom prst="wedgeRoundRectCallout">
            <a:avLst>
              <a:gd name="adj1" fmla="val 66402"/>
              <a:gd name="adj2" fmla="val -4748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essential  for higher education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786631" y="4821363"/>
            <a:ext cx="3163093" cy="762000"/>
          </a:xfrm>
          <a:prstGeom prst="wedgeRoundRectCallout">
            <a:avLst>
              <a:gd name="adj1" fmla="val -77704"/>
              <a:gd name="adj2" fmla="val -4999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how ?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10372" r="20863" b="31851"/>
          <a:stretch/>
        </p:blipFill>
        <p:spPr>
          <a:xfrm>
            <a:off x="9825724" y="1310058"/>
            <a:ext cx="2020365" cy="3467634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4" b="34815"/>
          <a:stretch/>
        </p:blipFill>
        <p:spPr>
          <a:xfrm>
            <a:off x="317572" y="2751336"/>
            <a:ext cx="1803256" cy="3235027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/>
          <p:cNvSpPr/>
          <p:nvPr/>
        </p:nvSpPr>
        <p:spPr>
          <a:xfrm>
            <a:off x="2438400" y="1143000"/>
            <a:ext cx="5867400" cy="1752600"/>
          </a:xfrm>
          <a:prstGeom prst="wedgeRoundRectCallout">
            <a:avLst>
              <a:gd name="adj1" fmla="val 74610"/>
              <a:gd name="adj2" fmla="val 1827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books of higher education are written or translated in English. If you want study in foreign university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must know English.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343400" y="3429000"/>
            <a:ext cx="3505200" cy="762000"/>
          </a:xfrm>
          <a:prstGeom prst="wedgeRoundRectCallout">
            <a:avLst>
              <a:gd name="adj1" fmla="val -112633"/>
              <a:gd name="adj2" fmla="val 2857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 more. 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10372" r="20863" b="31851"/>
          <a:stretch/>
        </p:blipFill>
        <p:spPr>
          <a:xfrm>
            <a:off x="9998578" y="1381447"/>
            <a:ext cx="2020365" cy="3467634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4" b="34815"/>
          <a:stretch/>
        </p:blipFill>
        <p:spPr>
          <a:xfrm>
            <a:off x="462087" y="2362200"/>
            <a:ext cx="1803256" cy="3235027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66682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2397304" y="3276600"/>
            <a:ext cx="7010399" cy="1579879"/>
          </a:xfrm>
          <a:prstGeom prst="wedgeRoundRectCallout">
            <a:avLst>
              <a:gd name="adj1" fmla="val 59998"/>
              <a:gd name="adj2" fmla="val -4227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Listen,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get a good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in home or abroad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must have a good command over English.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981200" y="549558"/>
            <a:ext cx="6833382" cy="980823"/>
          </a:xfrm>
          <a:prstGeom prst="wedgeRoundRectCallout">
            <a:avLst>
              <a:gd name="adj1" fmla="val 61474"/>
              <a:gd name="adj2" fmla="val 434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course, International trade and commerce entirely depends on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ndalus" pitchFamily="18" charset="-78"/>
              </a:rPr>
              <a:t>English.</a:t>
            </a:r>
            <a:endParaRPr lang="en-US" sz="28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352649" y="1808479"/>
            <a:ext cx="4953000" cy="762000"/>
          </a:xfrm>
          <a:prstGeom prst="wedgeRoundRectCallout">
            <a:avLst>
              <a:gd name="adj1" fmla="val -59646"/>
              <a:gd name="adj2" fmla="val 4438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me.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2932432" y="5114087"/>
            <a:ext cx="6973568" cy="897026"/>
          </a:xfrm>
          <a:prstGeom prst="wedgeRoundRectCallout">
            <a:avLst>
              <a:gd name="adj1" fmla="val -65437"/>
              <a:gd name="adj2" fmla="val -512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I see, the importance of English can’t be described in a word . 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3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10372" r="20863" b="31851"/>
          <a:stretch/>
        </p:blipFill>
        <p:spPr>
          <a:xfrm>
            <a:off x="9906000" y="598905"/>
            <a:ext cx="2020365" cy="3467634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4" b="34815"/>
          <a:stretch/>
        </p:blipFill>
        <p:spPr>
          <a:xfrm>
            <a:off x="191799" y="1912858"/>
            <a:ext cx="1803256" cy="3235027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65846" y="1151489"/>
            <a:ext cx="7772400" cy="1251876"/>
          </a:xfrm>
          <a:prstGeom prst="wedgeRoundRectCallout">
            <a:avLst>
              <a:gd name="adj1" fmla="val 63263"/>
              <a:gd name="adj2" fmla="val 5404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you are.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give us an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 for visiting abroad.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631857" y="2672162"/>
            <a:ext cx="6699685" cy="1075221"/>
          </a:xfrm>
          <a:prstGeom prst="wedgeRoundRectCallout">
            <a:avLst>
              <a:gd name="adj1" fmla="val -61024"/>
              <a:gd name="adj2" fmla="val 3930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I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so. From now all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us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English.   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132023" y="4343285"/>
            <a:ext cx="6211026" cy="959406"/>
          </a:xfrm>
          <a:prstGeom prst="wedgeRoundRectCallout">
            <a:avLst>
              <a:gd name="adj1" fmla="val 61289"/>
              <a:gd name="adj2" fmla="val -5245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course. Thank you very much for your understanding.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631857" y="5592269"/>
            <a:ext cx="4161106" cy="612648"/>
          </a:xfrm>
          <a:prstGeom prst="wedgeRoundRectCallout">
            <a:avLst>
              <a:gd name="adj1" fmla="val -66176"/>
              <a:gd name="adj2" fmla="val -5714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also welcome.   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10372" r="20863" b="31851"/>
          <a:stretch/>
        </p:blipFill>
        <p:spPr>
          <a:xfrm>
            <a:off x="9943034" y="1422861"/>
            <a:ext cx="2020365" cy="3467634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4" b="34815"/>
          <a:stretch/>
        </p:blipFill>
        <p:spPr>
          <a:xfrm>
            <a:off x="164218" y="2734507"/>
            <a:ext cx="1803256" cy="3235027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200400"/>
            <a:ext cx="99822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Now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about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learning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English. 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873166"/>
            <a:ext cx="6100354" cy="1223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Gr0upwork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141587"/>
            <a:ext cx="10287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Demi" pitchFamily="34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make a pair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practice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about importance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learning  English.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377713"/>
            <a:ext cx="6100354" cy="12232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air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work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828800"/>
            <a:ext cx="4648199" cy="207807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09751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6800" y="2644170"/>
            <a:ext cx="98298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language is used as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language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 startAt="2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English called the global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Why is English learning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important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685800"/>
            <a:ext cx="6100354" cy="12232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Evaluation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313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2895600"/>
            <a:ext cx="944880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you are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your friend is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Tareq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He does not know about the importance of learning English.  Now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between two of you about the importance of learning English.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3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5823" y="688454"/>
            <a:ext cx="6100354" cy="12232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HOME WORK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87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57384"/>
            <a:ext cx="5638800" cy="2739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andar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Manik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Majumder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Senior Teacher  (English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Gazirhat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Senbag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Noakhali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Mobile No: 01717155169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Email: manikmajumder01@gmail.com</a:t>
            </a:r>
            <a:endParaRPr lang="en-US" dirty="0">
              <a:solidFill>
                <a:srgbClr val="002060"/>
              </a:solidFill>
              <a:latin typeface="Candar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4255" y="4582013"/>
            <a:ext cx="54102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Class : Nine-Ten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 : English 1st paper</a:t>
            </a:r>
          </a:p>
          <a:p>
            <a:pPr lvl="0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 : 50 Minutes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Date 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00/00/2019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73" y="1031430"/>
            <a:ext cx="2971800" cy="3368223"/>
          </a:xfrm>
          <a:prstGeom prst="rect">
            <a:avLst/>
          </a:prstGeom>
          <a:ln w="88900" cap="sq" cmpd="thickThin">
            <a:solidFill>
              <a:srgbClr val="B818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96" y="4891981"/>
            <a:ext cx="1358379" cy="175518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381000"/>
            <a:ext cx="5181600" cy="89402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72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8153400" cy="5105399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16508" y="4277987"/>
            <a:ext cx="2897461" cy="1533512"/>
          </a:xfrm>
          <a:prstGeom prst="cloudCallout">
            <a:avLst>
              <a:gd name="adj1" fmla="val 76657"/>
              <a:gd name="adj2" fmla="val -2668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I’m. from Dhaka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767666" y="3178673"/>
            <a:ext cx="3328334" cy="1545727"/>
          </a:xfrm>
          <a:prstGeom prst="cloudCallout">
            <a:avLst>
              <a:gd name="adj1" fmla="val -63250"/>
              <a:gd name="adj2" fmla="val 36795"/>
            </a:avLst>
          </a:prstGeom>
          <a:solidFill>
            <a:srgbClr val="92D050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from Chittagong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0702" y="424029"/>
            <a:ext cx="60313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Demi" pitchFamily="34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images about?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8768" y="6002679"/>
            <a:ext cx="772623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images are about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dialogue 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310462" y="1432833"/>
            <a:ext cx="2906046" cy="1129874"/>
          </a:xfrm>
          <a:prstGeom prst="cloudCallout">
            <a:avLst>
              <a:gd name="adj1" fmla="val -77344"/>
              <a:gd name="adj2" fmla="val 21802"/>
            </a:avLst>
          </a:prstGeom>
          <a:solidFill>
            <a:srgbClr val="92D050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6533946" y="1902325"/>
            <a:ext cx="2580022" cy="1447800"/>
          </a:xfrm>
          <a:prstGeom prst="cloudCallout">
            <a:avLst>
              <a:gd name="adj1" fmla="val 74702"/>
              <a:gd name="adj2" fmla="val -977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fine.</a:t>
            </a: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4" b="34815"/>
          <a:stretch/>
        </p:blipFill>
        <p:spPr>
          <a:xfrm>
            <a:off x="402676" y="1154253"/>
            <a:ext cx="1558340" cy="2063822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829" y="1154254"/>
            <a:ext cx="1732876" cy="20244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611" y="3930754"/>
            <a:ext cx="1732876" cy="20485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4" b="34815"/>
          <a:stretch/>
        </p:blipFill>
        <p:spPr>
          <a:xfrm>
            <a:off x="332795" y="3740279"/>
            <a:ext cx="1698102" cy="2016036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0" y="301539"/>
            <a:ext cx="731520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two friends doing here.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844552"/>
            <a:ext cx="7086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 friends are making dialogue.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18797"/>
          <a:stretch/>
        </p:blipFill>
        <p:spPr>
          <a:xfrm>
            <a:off x="1219200" y="1239615"/>
            <a:ext cx="8991600" cy="4374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51776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781800"/>
          </a:xfrm>
          <a:prstGeom prst="frame">
            <a:avLst>
              <a:gd name="adj1" fmla="val 150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 rot="20317233">
            <a:off x="42959" y="412841"/>
            <a:ext cx="2415257" cy="796120"/>
          </a:xfrm>
          <a:prstGeom prst="cloudCallout">
            <a:avLst>
              <a:gd name="adj1" fmla="val 24417"/>
              <a:gd name="adj2" fmla="val 70066"/>
            </a:avLst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Look!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r="11907"/>
          <a:stretch/>
        </p:blipFill>
        <p:spPr>
          <a:xfrm rot="19957955">
            <a:off x="531174" y="1373083"/>
            <a:ext cx="3657600" cy="25384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6498"/>
          <a:stretch/>
        </p:blipFill>
        <p:spPr>
          <a:xfrm rot="20531667">
            <a:off x="4079672" y="466178"/>
            <a:ext cx="3088980" cy="170995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11957" r="1580" b="12488"/>
          <a:stretch/>
        </p:blipFill>
        <p:spPr>
          <a:xfrm rot="19952890">
            <a:off x="3735144" y="2011131"/>
            <a:ext cx="7453140" cy="2895016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20462660">
            <a:off x="8877233" y="4263537"/>
            <a:ext cx="3255326" cy="2209800"/>
          </a:xfrm>
          <a:prstGeom prst="cloudCallout">
            <a:avLst>
              <a:gd name="adj1" fmla="val -11168"/>
              <a:gd name="adj2" fmla="val -96485"/>
            </a:avLst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dialogue topic about?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79674" y="1016444"/>
            <a:ext cx="8819250" cy="2084309"/>
            <a:chOff x="2079674" y="1016444"/>
            <a:chExt cx="8819250" cy="2084309"/>
          </a:xfrm>
        </p:grpSpPr>
        <p:sp>
          <p:nvSpPr>
            <p:cNvPr id="5" name="Rectangle 4"/>
            <p:cNvSpPr/>
            <p:nvPr/>
          </p:nvSpPr>
          <p:spPr>
            <a:xfrm>
              <a:off x="2079674" y="1016444"/>
              <a:ext cx="8819250" cy="20843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422134" y="1191090"/>
              <a:ext cx="7500131" cy="173501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Our Today’s Lesson is-</a:t>
              </a: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685800" y="3733800"/>
            <a:ext cx="10972800" cy="2288458"/>
          </a:xfrm>
          <a:prstGeom prst="horizontalScroll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dialogue “ Importance of Learning English”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75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14700" y="779721"/>
            <a:ext cx="54864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ranklin Gothic Demi" pitchFamily="34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133600"/>
            <a:ext cx="10591800" cy="2923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learners will be able 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questions,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dialogue,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interview,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d) describe about the importance of learning English.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3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84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200400" y="1172441"/>
            <a:ext cx="4267200" cy="762000"/>
          </a:xfrm>
          <a:prstGeom prst="wedgeRoundRectCallout">
            <a:avLst>
              <a:gd name="adj1" fmla="val -61920"/>
              <a:gd name="adj2" fmla="val 14401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000500" y="2414155"/>
            <a:ext cx="4343401" cy="762000"/>
          </a:xfrm>
          <a:prstGeom prst="wedgeRoundRectCallout">
            <a:avLst>
              <a:gd name="adj1" fmla="val 75779"/>
              <a:gd name="adj2" fmla="val 734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kamal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4" b="34815"/>
          <a:stretch/>
        </p:blipFill>
        <p:spPr>
          <a:xfrm>
            <a:off x="340304" y="1260761"/>
            <a:ext cx="2209800" cy="3699165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10372" r="20863" b="31851"/>
          <a:stretch/>
        </p:blipFill>
        <p:spPr>
          <a:xfrm>
            <a:off x="9644494" y="1672934"/>
            <a:ext cx="2014105" cy="3508665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Rounded Rectangular Callout 12"/>
          <p:cNvSpPr/>
          <p:nvPr/>
        </p:nvSpPr>
        <p:spPr>
          <a:xfrm>
            <a:off x="4000500" y="3612571"/>
            <a:ext cx="2667000" cy="762000"/>
          </a:xfrm>
          <a:prstGeom prst="wedgeRoundRectCallout">
            <a:avLst>
              <a:gd name="adj1" fmla="val -93281"/>
              <a:gd name="adj2" fmla="val -8177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876799" y="4630881"/>
            <a:ext cx="3581401" cy="685800"/>
          </a:xfrm>
          <a:prstGeom prst="wedgeRoundRectCallout">
            <a:avLst>
              <a:gd name="adj1" fmla="val 79745"/>
              <a:gd name="adj2" fmla="val -16005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fine &amp; you?</a:t>
            </a: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4" b="34815"/>
          <a:stretch/>
        </p:blipFill>
        <p:spPr>
          <a:xfrm>
            <a:off x="304800" y="1482434"/>
            <a:ext cx="2209800" cy="3699165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10372" r="20863" b="31851"/>
          <a:stretch/>
        </p:blipFill>
        <p:spPr>
          <a:xfrm>
            <a:off x="9644494" y="1672934"/>
            <a:ext cx="2014105" cy="3508665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ounded Rectangular Callout 14"/>
          <p:cNvSpPr/>
          <p:nvPr/>
        </p:nvSpPr>
        <p:spPr>
          <a:xfrm>
            <a:off x="4572000" y="2133600"/>
            <a:ext cx="3962400" cy="762000"/>
          </a:xfrm>
          <a:prstGeom prst="wedgeRoundRectCallout">
            <a:avLst>
              <a:gd name="adj1" fmla="val -95611"/>
              <a:gd name="adj2" fmla="val 6742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fine too.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429000" y="4419599"/>
            <a:ext cx="4580660" cy="762000"/>
          </a:xfrm>
          <a:prstGeom prst="wedgeRoundRectCallout">
            <a:avLst>
              <a:gd name="adj1" fmla="val 82680"/>
              <a:gd name="adj2" fmla="val -19715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going?</a:t>
            </a: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77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498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Algerian</vt:lpstr>
      <vt:lpstr>Andalus</vt:lpstr>
      <vt:lpstr>Arial</vt:lpstr>
      <vt:lpstr>Arial Black</vt:lpstr>
      <vt:lpstr>Calibri</vt:lpstr>
      <vt:lpstr>Calibri Light</vt:lpstr>
      <vt:lpstr>Candara</vt:lpstr>
      <vt:lpstr>Franklin Gothic Demi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306</cp:revision>
  <dcterms:created xsi:type="dcterms:W3CDTF">2006-08-16T00:00:00Z</dcterms:created>
  <dcterms:modified xsi:type="dcterms:W3CDTF">2019-10-31T17:04:09Z</dcterms:modified>
</cp:coreProperties>
</file>