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80" r:id="rId3"/>
    <p:sldId id="259" r:id="rId4"/>
    <p:sldId id="260" r:id="rId5"/>
    <p:sldId id="261" r:id="rId6"/>
    <p:sldId id="262" r:id="rId7"/>
    <p:sldId id="277" r:id="rId8"/>
    <p:sldId id="278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4660"/>
  </p:normalViewPr>
  <p:slideViewPr>
    <p:cSldViewPr>
      <p:cViewPr varScale="1">
        <p:scale>
          <a:sx n="70" d="100"/>
          <a:sy n="70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11DC7-79ED-44DE-B426-BE71BED95D9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40178-81F7-440D-BD44-8BA768D7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0178-81F7-440D-BD44-8BA768D7F3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3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6858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324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1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761" y="495754"/>
            <a:ext cx="2850821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একক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29756"/>
            <a:ext cx="3581400" cy="3042444"/>
          </a:xfrm>
        </p:spPr>
      </p:pic>
    </p:spTree>
    <p:extLst>
      <p:ext uri="{BB962C8B-B14F-4D97-AF65-F5344CB8AC3E}">
        <p14:creationId xmlns:p14="http://schemas.microsoft.com/office/powerpoint/2010/main" val="351306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047" y="365126"/>
            <a:ext cx="3313216" cy="1325563"/>
          </a:xfr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একক 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5" y="2514394"/>
            <a:ext cx="6532171" cy="858199"/>
          </a:xfrm>
        </p:spPr>
        <p:txBody>
          <a:bodyPr>
            <a:normAutofit fontScale="77500" lnSpcReduction="20000"/>
          </a:bodyPr>
          <a:lstStyle/>
          <a:p>
            <a:r>
              <a:rPr lang="bn-IN" sz="4800" dirty="0" smtClean="0"/>
              <a:t> </a:t>
            </a:r>
            <a:r>
              <a:rPr lang="bn-IN" sz="4800" dirty="0" smtClean="0">
                <a:latin typeface="Nikosh" pitchFamily="2" charset="0"/>
                <a:cs typeface="Nikosh" pitchFamily="2" charset="0"/>
              </a:rPr>
              <a:t>ইন্টারনেট কি ?  ( সময় – ৩ মিনিট )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897" y="317624"/>
            <a:ext cx="5019303" cy="1325563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একক কাজের সমাধান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93818"/>
            <a:ext cx="7886700" cy="1353788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ইন্টারনেট পৃথিবী বিস্তৃত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অসংখ্য নেটওয়ার্কের সমন্বয়ে গঠিত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একটি বৃহত্তম কম্পিউটার নেটওয়ার্ক। এটি অসংখ্য ছোট বা বড় নেটওয়ার্ক এর সংযোগে তৈরি একটি আন্তর্জাতিক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যোগাযোগ মাধ্যম/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ব্যবস্থা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32" y="270122"/>
            <a:ext cx="3232067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জোড়ায়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71072"/>
            <a:ext cx="7543800" cy="36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build="p"/>
      <p:bldP spid="5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8984" y="190006"/>
            <a:ext cx="3694215" cy="151255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জোড়ায় 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58191"/>
            <a:ext cx="5410199" cy="1080656"/>
          </a:xfrm>
        </p:spPr>
        <p:txBody>
          <a:bodyPr>
            <a:normAutofit/>
          </a:bodyPr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ইন্টারনে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ট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ব্যবহা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রের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বল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4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5280313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জোড়ায় কাজ এর সমাধান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97579"/>
            <a:ext cx="8233311" cy="1903021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ইন্টারনেট এর  সুনিদির্স্ট  পরিধি নেই। অসংখ্য কাজে ইন্টারনেট এর ব্যবহার হয়, যেমন – অফিস আদালত, ব্যবসা-বাণিজ্য , ইমেইল, চিকিৎসা, টিকেট সংগ্রহ, ই-লানিং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905000"/>
            <a:ext cx="483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নিচের চিত্র </a:t>
            </a:r>
            <a:r>
              <a:rPr lang="bn-IN" sz="2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/ ছবি গুলি লক্ষ্য করি </a:t>
            </a:r>
            <a:r>
              <a:rPr lang="bn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  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52010" y="329498"/>
            <a:ext cx="2613313" cy="1325563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দল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গত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কাজ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07" y="3602023"/>
            <a:ext cx="1525385" cy="1055716"/>
          </a:xfrm>
        </p:spPr>
      </p:pic>
    </p:spTree>
    <p:extLst>
      <p:ext uri="{BB962C8B-B14F-4D97-AF65-F5344CB8AC3E}">
        <p14:creationId xmlns:p14="http://schemas.microsoft.com/office/powerpoint/2010/main" val="14170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375" y="388876"/>
            <a:ext cx="3299114" cy="1325563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দল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গত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439149" cy="154379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Nikosh" pitchFamily="2" charset="0"/>
                <a:cs typeface="Nikosh" pitchFamily="2" charset="0"/>
              </a:rPr>
              <a:t>ইন্টারনেটের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সুফল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কুফল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                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latin typeface="Nikosh" pitchFamily="2" charset="0"/>
                <a:cs typeface="Nikosh" pitchFamily="2" charset="0"/>
              </a:rPr>
              <a:t>(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>
                <a:latin typeface="Nikosh" pitchFamily="2" charset="0"/>
                <a:cs typeface="Nikosh" pitchFamily="2" charset="0"/>
              </a:rPr>
              <a:t> – ৫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মিনিট</a:t>
            </a:r>
            <a:r>
              <a:rPr lang="en-US" dirty="0">
                <a:latin typeface="Nikosh" pitchFamily="2" charset="0"/>
                <a:cs typeface="Nikosh" pitchFamily="2" charset="0"/>
              </a:rPr>
              <a:t> 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0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4164" y="210746"/>
            <a:ext cx="5402035" cy="1325563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দল</a:t>
            </a:r>
            <a:r>
              <a:rPr lang="en-US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গত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কাজ এর সমাধান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85060"/>
            <a:ext cx="8134350" cy="3586349"/>
          </a:xfrm>
        </p:spPr>
        <p:txBody>
          <a:bodyPr>
            <a:normAutofit lnSpcReduction="10000"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ইন্টারনেটের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সুফল</a:t>
            </a:r>
            <a:r>
              <a:rPr lang="bn-IN" dirty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– যোগাযোগ ( ই-মেইল, ভিডিও কনফারেন্সিং ), কর্মসংস্থান ( আউট সোরসিং  ), শিক্ষা ( ই – ইডুকেশান ), চিকিৎসা ( টেলিমেডিসিন ), অফিস  ( ডিজিটাল অফিস ),  বাসস্থান ( স্মার্টহোম ),  ব্যবসা ( ই - কমার্স ), সংবাদ ( ই – নিউজ ), বিনোদন ( অডিও, ভিডিও ডাউনলোড  ), সাংস্কৃতিক বিনিময় । 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ইন্টারনেটের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কুফল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– অশ্লীলতা বেড়ে যাচ্ছে, গোপনীয়তা হ্রাস পাচ্ছে, বিদেশী সাংস্কৃতির প্রভাব পড়ছে, মিথ্যা প্রচারণা </a:t>
            </a:r>
            <a:r>
              <a:rPr lang="bn-IN" dirty="0">
                <a:latin typeface="Nikosh" pitchFamily="2" charset="0"/>
                <a:cs typeface="Nikosh" pitchFamily="2" charset="0"/>
              </a:rPr>
              <a:t>বেড়ে যাচ্ছে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, অপরাধমূলক কর্মকাণ্ড বেড়ে যাচ্ছে, সফটওয়্যার পাইরেসি হচ্ছে , সাইবার অপরাধ বেড়ে যাচ্চ্ছে, বিভিন্ন ধরনের অপপ্রয়োগ বেড়ে যাচ্ছে।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458200" cy="3810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১।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প্রযুক্তির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উপকরণ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pPr>
              <a:buNone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ক। কম্পিউটার 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খ। টেলিভিশন 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গ। ইন্টারনেট  ঘ। স্মার্ট ফোন</a:t>
            </a:r>
          </a:p>
          <a:p>
            <a:pPr>
              <a:buNone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২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। ডিজিটাল কনটেন্ট হল    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 ই –বুক, ব্লগপোস্ট ও ই নিবন্ধ      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ii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ইনফো গ্রাফিকস ও অ্যানিমেটেড ছবি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iii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অডিও ও ভিডিও স্ট্রিমিং 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৩। স্কাইপি বলতে কি বুঝ?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ক। ইলেকট্রনিক্স গুডস  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খ।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ভিডিও চ্যাটিং ব্যবস্থার মাধ্যম  গ। রেডিও স্টেশন  ঘ স্পেইস স্টেশন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৪। রোগী দুরের ডাক্তারের কাছে থেকে সেবা পেতে পারে কোন্টির মাধ্যমে?</a:t>
            </a:r>
          </a:p>
          <a:p>
            <a:pPr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ক।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ভিডিও কনফারেন্স করে  খ। অনলাইন চ্যাটিং  গ। টেলিকনফারেন্স করে  ঘ। ভয়েস কল করে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৫। সাম্প্রতিক সময়ে কোন্টির ব্যাপক প্রসার ঘটেছে?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ক। টেলিভিশন   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খ।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ইন্টারনেট  গ। কম্পিউটার  ঘ। মোবাইল  </a:t>
            </a:r>
            <a:endParaRPr lang="bn-IN" sz="28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743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  <p:bldP spid="3" grpId="1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0011" y="1440282"/>
            <a:ext cx="12009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745" y="1971197"/>
            <a:ext cx="1444315" cy="1694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2163" y="3803360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খোকন</a:t>
            </a:r>
            <a:r>
              <a:rPr lang="bn-BD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তানোর,রাজশাহী।</a:t>
            </a:r>
            <a:br>
              <a:rPr lang="bn-BD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নং-০১৭১২০০৭১৮৯</a:t>
            </a:r>
            <a:endParaRPr lang="en-US" sz="21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7641" y="3803360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2100" dirty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শ্রেণি- একাদশ </a:t>
            </a:r>
            <a:endParaRPr lang="en-US" sz="2100" dirty="0">
              <a:solidFill>
                <a:prstClr val="black"/>
              </a:solidFill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100" kern="0" dirty="0">
                <a:solidFill>
                  <a:prstClr val="black"/>
                </a:solidFill>
                <a:latin typeface="SutonnyMJ" pitchFamily="2" charset="0"/>
                <a:ea typeface="NikoshBAN" pitchFamily="2" charset="0"/>
                <a:cs typeface="SutonnyMJ" pitchFamily="2" charset="0"/>
              </a:rPr>
              <a:t>          </a:t>
            </a:r>
            <a:r>
              <a:rPr lang="bn-IN" sz="2100" kern="0" dirty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  <a:endParaRPr lang="en-US" sz="2100" kern="0" dirty="0">
              <a:solidFill>
                <a:prstClr val="black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100" kern="0" dirty="0">
                <a:solidFill>
                  <a:prstClr val="black"/>
                </a:solidFill>
                <a:latin typeface="SutonnyMJ" pitchFamily="2" charset="0"/>
                <a:ea typeface="NikoshBAN" pitchFamily="2" charset="0"/>
                <a:cs typeface="SutonnyMJ" pitchFamily="2" charset="0"/>
              </a:rPr>
              <a:t>                     </a:t>
            </a:r>
            <a:r>
              <a:rPr lang="bn-IN" sz="2100" dirty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অধ্যায়- প্রথম</a:t>
            </a:r>
            <a:endParaRPr lang="en-US" sz="2100" dirty="0">
              <a:solidFill>
                <a:prstClr val="black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1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                    </a:t>
            </a:r>
            <a:r>
              <a:rPr lang="bn-IN" sz="21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ন্যানোটেকনোলজি</a:t>
            </a:r>
            <a:endParaRPr lang="en-US" sz="21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1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21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1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1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1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72" y="1971197"/>
            <a:ext cx="1601411" cy="1832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5131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১। সারা বিশ্ব একটি গ্রাম আলোচনা কর।</a:t>
            </a:r>
            <a:b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২। ইন্টারনেটের সুফল ও কুফল আলোচনা কর</a:t>
            </a:r>
            <a:b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সহায়ক গ্রন্থ/ প্রকাশনীঃ তথ্য ও যোগাযোগ প্রযুক্তিঃ  ভয়েজার প্রকাশনী, সিসটেক প্রকাশনী, লেকচার প্রকাশনী, পাঞ্জেরী/ অক্ষরপত্র প্রকাশনী, গ্রন্থ কুটির প্রকাশনী, প্রতিভা বিকাশ পাবলিকেশন্স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37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sz="8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847088"/>
            <a:ext cx="7391400" cy="4401312"/>
          </a:xfrm>
        </p:spPr>
      </p:pic>
    </p:spTree>
    <p:extLst>
      <p:ext uri="{BB962C8B-B14F-4D97-AF65-F5344CB8AC3E}">
        <p14:creationId xmlns:p14="http://schemas.microsoft.com/office/powerpoint/2010/main" val="45783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IN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 পরিচিতি </a:t>
            </a:r>
            <a:endParaRPr lang="en-US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বিষয় – তথ্য ও যোগাযোগ প্রযুক্তি</a:t>
            </a:r>
          </a:p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শ্রেণী – একাদশ </a:t>
            </a:r>
          </a:p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অধ্যায় –  ১ম ( বিশ্ব ও বাংলাদেশ প্রেক্ষিত )</a:t>
            </a:r>
          </a:p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সময় – ৫০ মিনিট</a:t>
            </a:r>
          </a:p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তারিখ –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১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/০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৭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/২০১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৯</a:t>
            </a:r>
            <a:endParaRPr lang="bn-IN" sz="4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3019781" cy="3034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2723" y="464024"/>
            <a:ext cx="5240741" cy="386231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1898" y="3474823"/>
            <a:ext cx="3950813" cy="313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132" y="3316407"/>
            <a:ext cx="3991970" cy="34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7" y="1947554"/>
            <a:ext cx="8674925" cy="2113808"/>
          </a:xfrm>
        </p:spPr>
        <p:txBody>
          <a:bodyPr>
            <a:normAutofit/>
          </a:bodyPr>
          <a:lstStyle/>
          <a:p>
            <a:r>
              <a:rPr lang="bn-IN" sz="4900" dirty="0" smtClean="0">
                <a:latin typeface="Nikosh" pitchFamily="2" charset="0"/>
                <a:cs typeface="Nikosh" pitchFamily="2" charset="0"/>
              </a:rPr>
              <a:t>মুল শিরোনামঃ তথ্য ও যোগাযোগ প্রযুক্তি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890" y="483713"/>
            <a:ext cx="7166510" cy="1024453"/>
          </a:xfrm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পাঠ শিরোনাম/ আজকের পাঠঃ ইন্টারনেট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1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86" y="210746"/>
            <a:ext cx="4713514" cy="1325563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প্রারম্ভিক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বক্তব্য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536" y="2324390"/>
            <a:ext cx="7056664" cy="2704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 ইন্টারনেট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2636323" cy="1325563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029" y="2590800"/>
            <a:ext cx="7056664" cy="27048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ইন্টারনেট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পারবে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এর ব্যাবহা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এর সুফল ও কুফল ব্যাখ্যা করতে পারবে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787416"/>
            <a:ext cx="3956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536" y="210746"/>
            <a:ext cx="6751864" cy="1325563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atin typeface="Nikosh" pitchFamily="2" charset="0"/>
                <a:cs typeface="Nikosh" pitchFamily="2" charset="0"/>
              </a:rPr>
              <a:t>শিখন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4800" dirty="0" smtClean="0">
                <a:latin typeface="Nikosh" pitchFamily="2" charset="0"/>
                <a:cs typeface="Nikosh" pitchFamily="2" charset="0"/>
              </a:rPr>
              <a:t>ফ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লের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আলোকে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536" y="2324390"/>
            <a:ext cx="7056664" cy="2704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১।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এই পাঠ শেষে ইন্টারনেট কি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3200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২। ইন্টারনেট এর ব্যাবহা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ক্ষেত্র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বর্ণনা কর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3200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৩। ইন্টারনেট এর সুফল ও কুফল ব্যাখ্যা কর</a:t>
            </a:r>
            <a:r>
              <a:rPr lang="en-US" sz="320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শিখন ফলের আলোকে 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১।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ইন্টারনেট কি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?</a:t>
            </a:r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২। ইন্টারনেট এর ব্যবহা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বর্ণনা কর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?</a:t>
            </a:r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৩। ইন্টারনেট এর সুফল ও কুফল ব্যাখ্যা কর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541</Words>
  <Application>Microsoft Office PowerPoint</Application>
  <PresentationFormat>On-screen Show (4:3)</PresentationFormat>
  <Paragraphs>70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Constantia</vt:lpstr>
      <vt:lpstr>Nikosh</vt:lpstr>
      <vt:lpstr>NikoshBAN</vt:lpstr>
      <vt:lpstr>SutonnyMJ</vt:lpstr>
      <vt:lpstr>Times New Roman</vt:lpstr>
      <vt:lpstr>Vrinda</vt:lpstr>
      <vt:lpstr>Wingdings 2</vt:lpstr>
      <vt:lpstr>Flow</vt:lpstr>
      <vt:lpstr>PowerPoint Presentation</vt:lpstr>
      <vt:lpstr>PowerPoint Presentation</vt:lpstr>
      <vt:lpstr>পাঠ পরিচিতি </vt:lpstr>
      <vt:lpstr>PowerPoint Presentation</vt:lpstr>
      <vt:lpstr>মুল শিরোনামঃ তথ্য ও যোগাযোগ প্রযুক্তি </vt:lpstr>
      <vt:lpstr>প্রারম্ভিক বক্তব্য</vt:lpstr>
      <vt:lpstr>শিখনফল</vt:lpstr>
      <vt:lpstr>শিখন ফলের আলোকে প্রশ্ন</vt:lpstr>
      <vt:lpstr>শিখন ফলের আলোকে প্রশ্ন</vt:lpstr>
      <vt:lpstr>একক কাজ</vt:lpstr>
      <vt:lpstr>একক কাজ প্রশ্ন </vt:lpstr>
      <vt:lpstr>একক কাজের সমাধান </vt:lpstr>
      <vt:lpstr>জোড়ায় কাজ</vt:lpstr>
      <vt:lpstr>জোড়ায় কাজ প্রশ্ন </vt:lpstr>
      <vt:lpstr>জোড়ায় কাজ এর সমাধান </vt:lpstr>
      <vt:lpstr>দলগত কাজ </vt:lpstr>
      <vt:lpstr>দলগত কাজ প্রশ্ন </vt:lpstr>
      <vt:lpstr>দলগত কাজ এর সমাধান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FAIR</dc:creator>
  <cp:lastModifiedBy>Windows User</cp:lastModifiedBy>
  <cp:revision>43</cp:revision>
  <dcterms:created xsi:type="dcterms:W3CDTF">2006-08-16T00:00:00Z</dcterms:created>
  <dcterms:modified xsi:type="dcterms:W3CDTF">2019-11-01T17:07:33Z</dcterms:modified>
</cp:coreProperties>
</file>