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6" r:id="rId4"/>
    <p:sldId id="271" r:id="rId5"/>
    <p:sldId id="275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1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4FA6-E9BD-4722-938C-23938E62395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5E18-F497-4D4C-8D8D-A1D11468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751" y="1088385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769" y="3396709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524"/>
            <a:ext cx="12096297" cy="2189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5" y="718547"/>
            <a:ext cx="3048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42" y="34870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2.59259E-6 L 1.2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C 0.06901 -3.33333E-6 0.125 0.05602 0.125 0.125 C 0.125 0.19398 0.06901 0.25 -1.25E-6 0.25 C -0.06901 0.25 -0.125 0.19398 -0.125 0.125 C -0.125 0.05602 -0.06901 -3.33333E-6 -1.25E-6 -3.33333E-6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505200" y="540328"/>
            <a:ext cx="4184071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01782" y="2424544"/>
            <a:ext cx="11319164" cy="414250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64" y="135082"/>
            <a:ext cx="2951018" cy="2213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Punched Tape 6"/>
          <p:cNvSpPr/>
          <p:nvPr/>
        </p:nvSpPr>
        <p:spPr>
          <a:xfrm>
            <a:off x="401782" y="2424543"/>
            <a:ext cx="11319164" cy="4142509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=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78582"/>
            <a:ext cx="12129604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1744" y="969818"/>
            <a:ext cx="605443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957723"/>
              </p:ext>
            </p:extLst>
          </p:nvPr>
        </p:nvGraphicFramePr>
        <p:xfrm>
          <a:off x="4829175" y="2881313"/>
          <a:ext cx="12461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1245960" imgH="437760" progId="Package">
                  <p:embed/>
                </p:oleObj>
              </mc:Choice>
              <mc:Fallback>
                <p:oleObj name="Packager Shell Object" showAsIcon="1" r:id="rId3" imgW="12459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175" y="2881313"/>
                        <a:ext cx="1246188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" y="4031673"/>
            <a:ext cx="12023149" cy="29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715491" y="457200"/>
            <a:ext cx="5126182" cy="1704109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09" y="124690"/>
            <a:ext cx="3158836" cy="2369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-Point Star 6"/>
          <p:cNvSpPr/>
          <p:nvPr/>
        </p:nvSpPr>
        <p:spPr>
          <a:xfrm>
            <a:off x="498763" y="2161310"/>
            <a:ext cx="10612581" cy="451658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29213"/>
            <a:ext cx="11986730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144980" y="554181"/>
            <a:ext cx="5237020" cy="175952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71054" y="2535380"/>
            <a:ext cx="11319164" cy="4142509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=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0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71054" y="2535380"/>
            <a:ext cx="11319164" cy="4142509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5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৮০÷৫= ১৬ </a:t>
            </a:r>
            <a:r>
              <a:rPr lang="en-US" sz="5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50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764"/>
            <a:ext cx="12129605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2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4225637" y="651165"/>
            <a:ext cx="3449782" cy="914400"/>
          </a:xfrm>
          <a:prstGeom prst="teardrop">
            <a:avLst>
              <a:gd name="adj" fmla="val 662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263238" y="1995055"/>
            <a:ext cx="11817926" cy="3352800"/>
          </a:xfrm>
          <a:prstGeom prst="teardrop">
            <a:avLst>
              <a:gd name="adj" fmla="val 662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263238" y="1995055"/>
            <a:ext cx="11817926" cy="3352800"/>
          </a:xfrm>
          <a:prstGeom prst="teardrop">
            <a:avLst>
              <a:gd name="adj" fmla="val 662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১৬×৮= ৬৪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ববর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" y="4681764"/>
            <a:ext cx="11900946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034144" y="152399"/>
            <a:ext cx="5237020" cy="1759527"/>
          </a:xfrm>
          <a:prstGeom prst="snip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1764"/>
            <a:ext cx="12129605" cy="2176236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346363" y="2022763"/>
            <a:ext cx="10612581" cy="451658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1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57201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57201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4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66636"/>
            <a:ext cx="53340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6296"/>
            <a:ext cx="7391400" cy="3267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7" y="4681764"/>
            <a:ext cx="11900946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0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9300" y="76201"/>
            <a:ext cx="22860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000" y="1111926"/>
            <a:ext cx="2819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72" y="1853781"/>
            <a:ext cx="2147455" cy="1535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51000" y="3657600"/>
            <a:ext cx="4191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হাবীব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৩৩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ডিক্রীরচর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সদরপুর,ফরিদপুর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মোবাইলঃ০১৭১৮৯৮৫৮২৮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email:ahsanhabib5183@gmail.com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1091863"/>
            <a:ext cx="2463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981200"/>
            <a:ext cx="1800223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44456" y="3687097"/>
            <a:ext cx="390048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5" y="1126312"/>
            <a:ext cx="742950" cy="57323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593"/>
            <a:ext cx="12025637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57201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57201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79952" y="317828"/>
            <a:ext cx="4019660" cy="2062301"/>
            <a:chOff x="3362775" y="721240"/>
            <a:chExt cx="4019660" cy="2062301"/>
          </a:xfrm>
        </p:grpSpPr>
        <p:sp>
          <p:nvSpPr>
            <p:cNvPr id="7" name="Down Arrow Callout 6"/>
            <p:cNvSpPr/>
            <p:nvPr/>
          </p:nvSpPr>
          <p:spPr>
            <a:xfrm>
              <a:off x="3362775" y="820270"/>
              <a:ext cx="4019660" cy="1963271"/>
            </a:xfrm>
            <a:prstGeom prst="downArrowCallout">
              <a:avLst>
                <a:gd name="adj1" fmla="val 25000"/>
                <a:gd name="adj2" fmla="val 32194"/>
                <a:gd name="adj3" fmla="val 25000"/>
                <a:gd name="adj4" fmla="val 59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1891" y="721240"/>
              <a:ext cx="383054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9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1128" y="2572425"/>
            <a:ext cx="38988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673" y="3506371"/>
            <a:ext cx="1179021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১4.৪.১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স্তরবিশিষ্ট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১৪.৪.২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যোগ,বিয়োগ,গুণ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তিনস্তরবিশিষ্ট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07" y="4668982"/>
            <a:ext cx="12096297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3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2" y="1923466"/>
            <a:ext cx="10307782" cy="3202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706582"/>
            <a:ext cx="462741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152" y="268145"/>
            <a:ext cx="4627418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+,-,×,÷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4537824"/>
            <a:ext cx="12233506" cy="2237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2861" y="236556"/>
            <a:ext cx="10598727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860" y="252351"/>
            <a:ext cx="10598727" cy="1569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9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228600"/>
            <a:ext cx="7391400" cy="2133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391" y="2796717"/>
            <a:ext cx="10418618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" y="4681764"/>
            <a:ext cx="11900946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7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291" y="2493817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98619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3" y="2493815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27275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1603" y="249381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1" y="1739906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0311" y="1687367"/>
            <a:ext cx="1828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1639" y="1941073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8147" y="194107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945095" y="1941073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872839" y="2272144"/>
            <a:ext cx="1814944" cy="22167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2826331" y="2272144"/>
            <a:ext cx="8118764" cy="19467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3183" y="440458"/>
            <a:ext cx="42879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1459" y="3713732"/>
            <a:ext cx="42879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4681764"/>
            <a:ext cx="12207240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291" y="2493817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8619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3" y="2493815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7275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3" y="249381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0311" y="1687367"/>
            <a:ext cx="1828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1639" y="1941073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8147" y="194107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45095" y="1941073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872839" y="2272144"/>
            <a:ext cx="1814944" cy="22167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826331" y="2272144"/>
            <a:ext cx="8118764" cy="19467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1" y="1739906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783" y="544086"/>
            <a:ext cx="710738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639" y="4288262"/>
            <a:ext cx="655319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7107"/>
            <a:ext cx="12025637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7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291" y="2493817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8619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3" y="2493815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7275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3" y="249381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0311" y="1687367"/>
            <a:ext cx="1828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7783" y="1927577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8147" y="194107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45095" y="1941073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872839" y="2272144"/>
            <a:ext cx="1814944" cy="22167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826331" y="2272144"/>
            <a:ext cx="8118764" cy="19467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2839" y="1670991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4497" y="369027"/>
            <a:ext cx="768927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291" y="2944362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45095" y="2923306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96494" y="3590484"/>
            <a:ext cx="56249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872839" y="3084353"/>
            <a:ext cx="10072256" cy="22167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96494" y="3590484"/>
            <a:ext cx="562494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৮০÷৫=১৬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1729" y="1245849"/>
            <a:ext cx="178723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5585" y="1221368"/>
            <a:ext cx="178723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" y="4681764"/>
            <a:ext cx="11900946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291" y="2493817"/>
            <a:ext cx="2064328" cy="42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8619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3" y="2493815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27275" y="2493817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3" y="2493816"/>
            <a:ext cx="2064328" cy="4294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01639" y="1941073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8147" y="1941074"/>
            <a:ext cx="110836" cy="5527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45095" y="1941073"/>
            <a:ext cx="110836" cy="552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872839" y="2272144"/>
            <a:ext cx="1814944" cy="22167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826331" y="2272144"/>
            <a:ext cx="8118764" cy="19467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7473" y="1256479"/>
            <a:ext cx="174567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995" y="1589660"/>
            <a:ext cx="24522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2750" y="491102"/>
            <a:ext cx="529243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7051" y="3729476"/>
            <a:ext cx="43918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=১৬×৪=৬৪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7917" y="1562664"/>
            <a:ext cx="302028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6" y="4681764"/>
            <a:ext cx="11900946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348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AHSAN HABIB</cp:lastModifiedBy>
  <cp:revision>35</cp:revision>
  <dcterms:created xsi:type="dcterms:W3CDTF">2019-10-31T12:47:31Z</dcterms:created>
  <dcterms:modified xsi:type="dcterms:W3CDTF">2019-11-01T01:57:26Z</dcterms:modified>
</cp:coreProperties>
</file>