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60" r:id="rId5"/>
    <p:sldId id="259" r:id="rId6"/>
    <p:sldId id="276" r:id="rId7"/>
    <p:sldId id="275" r:id="rId8"/>
    <p:sldId id="262" r:id="rId9"/>
    <p:sldId id="261" r:id="rId10"/>
    <p:sldId id="277" r:id="rId11"/>
    <p:sldId id="258" r:id="rId12"/>
    <p:sldId id="265" r:id="rId13"/>
    <p:sldId id="266" r:id="rId14"/>
    <p:sldId id="268" r:id="rId15"/>
    <p:sldId id="269" r:id="rId16"/>
    <p:sldId id="278" r:id="rId17"/>
    <p:sldId id="270" r:id="rId18"/>
    <p:sldId id="267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869973"/>
    <a:srgbClr val="0CAB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7.jpg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2CC07-9BD1-4B31-8385-AE4DEF04016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124B0-A1B1-4C80-8ADA-272C15397357}">
      <dgm:prSet phldrT="[Text]" custT="1"/>
      <dgm:spPr>
        <a:solidFill>
          <a:srgbClr val="869973"/>
        </a:solidFill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চিত্রে কি দেখছ?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1A44D2-E645-412A-A450-1360086C6DBA}" type="parTrans" cxnId="{6BC5798A-0968-4890-8BA5-A147BAE166F7}">
      <dgm:prSet/>
      <dgm:spPr/>
      <dgm:t>
        <a:bodyPr/>
        <a:lstStyle/>
        <a:p>
          <a:endParaRPr lang="en-US"/>
        </a:p>
      </dgm:t>
    </dgm:pt>
    <dgm:pt modelId="{5D8CDAA3-0725-4008-9B55-2B9F6F1BBD2D}" type="sibTrans" cxnId="{6BC5798A-0968-4890-8BA5-A147BAE166F7}">
      <dgm:prSet/>
      <dgm:spPr/>
      <dgm:t>
        <a:bodyPr/>
        <a:lstStyle/>
        <a:p>
          <a:endParaRPr lang="en-US"/>
        </a:p>
      </dgm:t>
    </dgm:pt>
    <dgm:pt modelId="{BA2317D1-DB02-45CD-8610-702F9B466CE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A3E63E2-45A6-44CE-89DB-18CE60AF979A}" type="parTrans" cxnId="{FAA4B838-EDB2-4D23-A18D-FB2CF8E302BC}">
      <dgm:prSet/>
      <dgm:spPr/>
      <dgm:t>
        <a:bodyPr/>
        <a:lstStyle/>
        <a:p>
          <a:endParaRPr lang="en-US"/>
        </a:p>
      </dgm:t>
    </dgm:pt>
    <dgm:pt modelId="{A6B6725C-A2F1-42E3-90BA-E0BC87EB1BEF}" type="sibTrans" cxnId="{FAA4B838-EDB2-4D23-A18D-FB2CF8E302BC}">
      <dgm:prSet/>
      <dgm:spPr/>
      <dgm:t>
        <a:bodyPr/>
        <a:lstStyle/>
        <a:p>
          <a:endParaRPr lang="en-US"/>
        </a:p>
      </dgm:t>
    </dgm:pt>
    <dgm:pt modelId="{D0F20C36-DF1C-4CB2-BF83-23F80F644ADF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ABAA14A-7EEA-4067-80E7-A0A8CDEE3A5E}" type="parTrans" cxnId="{2DF871CE-52D4-4FDB-8D68-9C4F1B36A4F5}">
      <dgm:prSet/>
      <dgm:spPr/>
      <dgm:t>
        <a:bodyPr/>
        <a:lstStyle/>
        <a:p>
          <a:endParaRPr lang="en-US"/>
        </a:p>
      </dgm:t>
    </dgm:pt>
    <dgm:pt modelId="{8F5560FB-E5BD-4DF8-9169-5DF62289384C}" type="sibTrans" cxnId="{2DF871CE-52D4-4FDB-8D68-9C4F1B36A4F5}">
      <dgm:prSet/>
      <dgm:spPr/>
      <dgm:t>
        <a:bodyPr/>
        <a:lstStyle/>
        <a:p>
          <a:endParaRPr lang="en-US"/>
        </a:p>
      </dgm:t>
    </dgm:pt>
    <dgm:pt modelId="{654DADBE-D136-4190-A937-A68480C41080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3BDD877-87C9-48CA-A95B-B4F6C3A9ABFB}" type="parTrans" cxnId="{BFCA4589-A180-41FB-9EB6-54045891AA87}">
      <dgm:prSet/>
      <dgm:spPr/>
      <dgm:t>
        <a:bodyPr/>
        <a:lstStyle/>
        <a:p>
          <a:endParaRPr lang="en-US"/>
        </a:p>
      </dgm:t>
    </dgm:pt>
    <dgm:pt modelId="{E957E294-09E0-452F-9CF4-40106F77830D}" type="sibTrans" cxnId="{BFCA4589-A180-41FB-9EB6-54045891AA87}">
      <dgm:prSet/>
      <dgm:spPr/>
      <dgm:t>
        <a:bodyPr/>
        <a:lstStyle/>
        <a:p>
          <a:endParaRPr lang="en-US"/>
        </a:p>
      </dgm:t>
    </dgm:pt>
    <dgm:pt modelId="{0D425C1E-40B4-452B-85B4-37223428B982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4166EFA-6BE0-4A75-B40B-C7D3DE05C676}" type="parTrans" cxnId="{643EE68F-B05B-4D56-9CC7-F222A29E8D02}">
      <dgm:prSet/>
      <dgm:spPr/>
      <dgm:t>
        <a:bodyPr/>
        <a:lstStyle/>
        <a:p>
          <a:endParaRPr lang="en-US"/>
        </a:p>
      </dgm:t>
    </dgm:pt>
    <dgm:pt modelId="{E3EA1DCA-D9A0-4419-A8E5-FEDCCD5EC6DF}" type="sibTrans" cxnId="{643EE68F-B05B-4D56-9CC7-F222A29E8D02}">
      <dgm:prSet/>
      <dgm:spPr/>
      <dgm:t>
        <a:bodyPr/>
        <a:lstStyle/>
        <a:p>
          <a:endParaRPr lang="en-US"/>
        </a:p>
      </dgm:t>
    </dgm:pt>
    <dgm:pt modelId="{F5455570-2EFE-4667-8B99-BF2B45F68F8E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B12AFA1-D662-4A72-BFB2-E05401D45D3B}" type="parTrans" cxnId="{05ABCA93-2A4B-4FBD-98B9-1C8D6BAA5EE3}">
      <dgm:prSet/>
      <dgm:spPr/>
      <dgm:t>
        <a:bodyPr/>
        <a:lstStyle/>
        <a:p>
          <a:endParaRPr lang="en-US"/>
        </a:p>
      </dgm:t>
    </dgm:pt>
    <dgm:pt modelId="{0BB93FE3-8902-4438-9419-83389017B251}" type="sibTrans" cxnId="{05ABCA93-2A4B-4FBD-98B9-1C8D6BAA5EE3}">
      <dgm:prSet/>
      <dgm:spPr/>
      <dgm:t>
        <a:bodyPr/>
        <a:lstStyle/>
        <a:p>
          <a:endParaRPr lang="en-US"/>
        </a:p>
      </dgm:t>
    </dgm:pt>
    <dgm:pt modelId="{84A85F10-55DE-4029-A117-486262415C11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0F3469F-3E32-415E-99E9-B9F33F5335E3}" type="parTrans" cxnId="{5ED22705-81CC-4C3A-841C-0CC7894A8889}">
      <dgm:prSet/>
      <dgm:spPr/>
      <dgm:t>
        <a:bodyPr/>
        <a:lstStyle/>
        <a:p>
          <a:endParaRPr lang="en-US"/>
        </a:p>
      </dgm:t>
    </dgm:pt>
    <dgm:pt modelId="{0ABCE597-E7C5-4907-A6A7-5C6D25843212}" type="sibTrans" cxnId="{5ED22705-81CC-4C3A-841C-0CC7894A8889}">
      <dgm:prSet/>
      <dgm:spPr/>
      <dgm:t>
        <a:bodyPr/>
        <a:lstStyle/>
        <a:p>
          <a:endParaRPr lang="en-US"/>
        </a:p>
      </dgm:t>
    </dgm:pt>
    <dgm:pt modelId="{FA3E44BE-E1F1-4B70-8796-213D11BD0FE4}" type="pres">
      <dgm:prSet presAssocID="{D652CC07-9BD1-4B31-8385-AE4DEF0401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B7AE1-8FC8-4B44-8EF6-6D89715E63CE}" type="pres">
      <dgm:prSet presAssocID="{A7F124B0-A1B1-4C80-8ADA-272C15397357}" presName="centerShape" presStyleLbl="node0" presStyleIdx="0" presStyleCnt="1"/>
      <dgm:spPr/>
      <dgm:t>
        <a:bodyPr/>
        <a:lstStyle/>
        <a:p>
          <a:endParaRPr lang="en-US"/>
        </a:p>
      </dgm:t>
    </dgm:pt>
    <dgm:pt modelId="{346CF03C-FA33-4AD6-9B2E-3DE89B4BCD5B}" type="pres">
      <dgm:prSet presAssocID="{5A3E63E2-45A6-44CE-89DB-18CE60AF979A}" presName="parTrans" presStyleLbl="sibTrans2D1" presStyleIdx="0" presStyleCnt="6"/>
      <dgm:spPr/>
      <dgm:t>
        <a:bodyPr/>
        <a:lstStyle/>
        <a:p>
          <a:endParaRPr lang="en-US"/>
        </a:p>
      </dgm:t>
    </dgm:pt>
    <dgm:pt modelId="{619030D4-84A6-475D-9B59-920C41CEBB01}" type="pres">
      <dgm:prSet presAssocID="{5A3E63E2-45A6-44CE-89DB-18CE60AF979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F880639-0EE4-4513-8D53-AD9678229F27}" type="pres">
      <dgm:prSet presAssocID="{BA2317D1-DB02-45CD-8610-702F9B466CE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F5D14-3E0F-4529-8399-32BA02265B22}" type="pres">
      <dgm:prSet presAssocID="{AB12AFA1-D662-4A72-BFB2-E05401D45D3B}" presName="parTrans" presStyleLbl="sibTrans2D1" presStyleIdx="1" presStyleCnt="6"/>
      <dgm:spPr/>
      <dgm:t>
        <a:bodyPr/>
        <a:lstStyle/>
        <a:p>
          <a:endParaRPr lang="en-US"/>
        </a:p>
      </dgm:t>
    </dgm:pt>
    <dgm:pt modelId="{D639F8BA-E03C-4787-8EFF-8E0311031CEB}" type="pres">
      <dgm:prSet presAssocID="{AB12AFA1-D662-4A72-BFB2-E05401D45D3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9177887-1FD2-4501-BA05-7A64C0F68972}" type="pres">
      <dgm:prSet presAssocID="{F5455570-2EFE-4667-8B99-BF2B45F68F8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7A620-CA10-497F-BA26-A1717789FB29}" type="pres">
      <dgm:prSet presAssocID="{10F3469F-3E32-415E-99E9-B9F33F5335E3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CE0AD30-6DD9-492D-9473-61DE72198807}" type="pres">
      <dgm:prSet presAssocID="{10F3469F-3E32-415E-99E9-B9F33F5335E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B10B0F1-6705-4DC6-BD6E-DD653B0C318A}" type="pres">
      <dgm:prSet presAssocID="{84A85F10-55DE-4029-A117-486262415C1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A6AA3-8F59-4CA8-9A87-38E10F170DB4}" type="pres">
      <dgm:prSet presAssocID="{6ABAA14A-7EEA-4067-80E7-A0A8CDEE3A5E}" presName="parTrans" presStyleLbl="sibTrans2D1" presStyleIdx="3" presStyleCnt="6"/>
      <dgm:spPr/>
      <dgm:t>
        <a:bodyPr/>
        <a:lstStyle/>
        <a:p>
          <a:endParaRPr lang="en-US"/>
        </a:p>
      </dgm:t>
    </dgm:pt>
    <dgm:pt modelId="{32FB0FDA-DCED-40EE-8AAB-306F36CA875F}" type="pres">
      <dgm:prSet presAssocID="{6ABAA14A-7EEA-4067-80E7-A0A8CDEE3A5E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EE5699B-30BF-48A6-BA18-F750C698C17E}" type="pres">
      <dgm:prSet presAssocID="{D0F20C36-DF1C-4CB2-BF83-23F80F644AD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2510F-B7F6-44B5-AAFE-3775887A29F0}" type="pres">
      <dgm:prSet presAssocID="{A3BDD877-87C9-48CA-A95B-B4F6C3A9ABFB}" presName="parTrans" presStyleLbl="sibTrans2D1" presStyleIdx="4" presStyleCnt="6"/>
      <dgm:spPr/>
      <dgm:t>
        <a:bodyPr/>
        <a:lstStyle/>
        <a:p>
          <a:endParaRPr lang="en-US"/>
        </a:p>
      </dgm:t>
    </dgm:pt>
    <dgm:pt modelId="{B32765CB-4C76-415F-AD5F-AD5BA94EA9E3}" type="pres">
      <dgm:prSet presAssocID="{A3BDD877-87C9-48CA-A95B-B4F6C3A9ABF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6C39B91-EC0E-4A07-99B9-8C3567D29AC3}" type="pres">
      <dgm:prSet presAssocID="{654DADBE-D136-4190-A937-A68480C4108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569EB-CD17-4907-AD3B-1835BBFB8B1D}" type="pres">
      <dgm:prSet presAssocID="{54166EFA-6BE0-4A75-B40B-C7D3DE05C676}" presName="parTrans" presStyleLbl="sibTrans2D1" presStyleIdx="5" presStyleCnt="6"/>
      <dgm:spPr/>
      <dgm:t>
        <a:bodyPr/>
        <a:lstStyle/>
        <a:p>
          <a:endParaRPr lang="en-US"/>
        </a:p>
      </dgm:t>
    </dgm:pt>
    <dgm:pt modelId="{B900B1F4-B0B1-4338-A20D-89C13D43F872}" type="pres">
      <dgm:prSet presAssocID="{54166EFA-6BE0-4A75-B40B-C7D3DE05C676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0C87D70C-6BE1-435A-AA08-661F61A6D586}" type="pres">
      <dgm:prSet presAssocID="{0D425C1E-40B4-452B-85B4-37223428B9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5DE4A-9E72-437A-8A07-1DF4A6F58E84}" type="presOf" srcId="{AB12AFA1-D662-4A72-BFB2-E05401D45D3B}" destId="{879F5D14-3E0F-4529-8399-32BA02265B22}" srcOrd="0" destOrd="0" presId="urn:microsoft.com/office/officeart/2005/8/layout/radial5"/>
    <dgm:cxn modelId="{AFA3D05D-4D06-47F0-8D0D-0C5527441818}" type="presOf" srcId="{D0F20C36-DF1C-4CB2-BF83-23F80F644ADF}" destId="{AEE5699B-30BF-48A6-BA18-F750C698C17E}" srcOrd="0" destOrd="0" presId="urn:microsoft.com/office/officeart/2005/8/layout/radial5"/>
    <dgm:cxn modelId="{0117947A-E821-4CBC-9356-3E4F5A157037}" type="presOf" srcId="{5A3E63E2-45A6-44CE-89DB-18CE60AF979A}" destId="{619030D4-84A6-475D-9B59-920C41CEBB01}" srcOrd="1" destOrd="0" presId="urn:microsoft.com/office/officeart/2005/8/layout/radial5"/>
    <dgm:cxn modelId="{11180F59-B76E-4CDD-848C-F57750A37CE7}" type="presOf" srcId="{54166EFA-6BE0-4A75-B40B-C7D3DE05C676}" destId="{40E569EB-CD17-4907-AD3B-1835BBFB8B1D}" srcOrd="0" destOrd="0" presId="urn:microsoft.com/office/officeart/2005/8/layout/radial5"/>
    <dgm:cxn modelId="{BFCA4589-A180-41FB-9EB6-54045891AA87}" srcId="{A7F124B0-A1B1-4C80-8ADA-272C15397357}" destId="{654DADBE-D136-4190-A937-A68480C41080}" srcOrd="4" destOrd="0" parTransId="{A3BDD877-87C9-48CA-A95B-B4F6C3A9ABFB}" sibTransId="{E957E294-09E0-452F-9CF4-40106F77830D}"/>
    <dgm:cxn modelId="{F960F8BA-07F6-4E38-886D-003AE7F2820E}" type="presOf" srcId="{A3BDD877-87C9-48CA-A95B-B4F6C3A9ABFB}" destId="{B32765CB-4C76-415F-AD5F-AD5BA94EA9E3}" srcOrd="1" destOrd="0" presId="urn:microsoft.com/office/officeart/2005/8/layout/radial5"/>
    <dgm:cxn modelId="{5C078487-0077-4470-9DF8-909F10820693}" type="presOf" srcId="{10F3469F-3E32-415E-99E9-B9F33F5335E3}" destId="{7CE0AD30-6DD9-492D-9473-61DE72198807}" srcOrd="1" destOrd="0" presId="urn:microsoft.com/office/officeart/2005/8/layout/radial5"/>
    <dgm:cxn modelId="{9763154D-6F54-4E87-BDAC-10EF7861AA38}" type="presOf" srcId="{D652CC07-9BD1-4B31-8385-AE4DEF040161}" destId="{FA3E44BE-E1F1-4B70-8796-213D11BD0FE4}" srcOrd="0" destOrd="0" presId="urn:microsoft.com/office/officeart/2005/8/layout/radial5"/>
    <dgm:cxn modelId="{5ED22705-81CC-4C3A-841C-0CC7894A8889}" srcId="{A7F124B0-A1B1-4C80-8ADA-272C15397357}" destId="{84A85F10-55DE-4029-A117-486262415C11}" srcOrd="2" destOrd="0" parTransId="{10F3469F-3E32-415E-99E9-B9F33F5335E3}" sibTransId="{0ABCE597-E7C5-4907-A6A7-5C6D25843212}"/>
    <dgm:cxn modelId="{FAA4B838-EDB2-4D23-A18D-FB2CF8E302BC}" srcId="{A7F124B0-A1B1-4C80-8ADA-272C15397357}" destId="{BA2317D1-DB02-45CD-8610-702F9B466CE0}" srcOrd="0" destOrd="0" parTransId="{5A3E63E2-45A6-44CE-89DB-18CE60AF979A}" sibTransId="{A6B6725C-A2F1-42E3-90BA-E0BC87EB1BEF}"/>
    <dgm:cxn modelId="{D5824A06-7A6A-49E3-AE65-C87158883DC4}" type="presOf" srcId="{654DADBE-D136-4190-A937-A68480C41080}" destId="{96C39B91-EC0E-4A07-99B9-8C3567D29AC3}" srcOrd="0" destOrd="0" presId="urn:microsoft.com/office/officeart/2005/8/layout/radial5"/>
    <dgm:cxn modelId="{90536787-1E9B-4E1C-82D4-8579A310857C}" type="presOf" srcId="{A3BDD877-87C9-48CA-A95B-B4F6C3A9ABFB}" destId="{9B92510F-B7F6-44B5-AAFE-3775887A29F0}" srcOrd="0" destOrd="0" presId="urn:microsoft.com/office/officeart/2005/8/layout/radial5"/>
    <dgm:cxn modelId="{265AB9FE-79C1-4936-A62F-2B3621E39B10}" type="presOf" srcId="{0D425C1E-40B4-452B-85B4-37223428B982}" destId="{0C87D70C-6BE1-435A-AA08-661F61A6D586}" srcOrd="0" destOrd="0" presId="urn:microsoft.com/office/officeart/2005/8/layout/radial5"/>
    <dgm:cxn modelId="{7300B924-B74B-49E7-9A4B-7B259089BEA0}" type="presOf" srcId="{10F3469F-3E32-415E-99E9-B9F33F5335E3}" destId="{4617A620-CA10-497F-BA26-A1717789FB29}" srcOrd="0" destOrd="0" presId="urn:microsoft.com/office/officeart/2005/8/layout/radial5"/>
    <dgm:cxn modelId="{C2E81CA4-B898-45CE-A3AF-148ED98AEBF0}" type="presOf" srcId="{F5455570-2EFE-4667-8B99-BF2B45F68F8E}" destId="{49177887-1FD2-4501-BA05-7A64C0F68972}" srcOrd="0" destOrd="0" presId="urn:microsoft.com/office/officeart/2005/8/layout/radial5"/>
    <dgm:cxn modelId="{2DF871CE-52D4-4FDB-8D68-9C4F1B36A4F5}" srcId="{A7F124B0-A1B1-4C80-8ADA-272C15397357}" destId="{D0F20C36-DF1C-4CB2-BF83-23F80F644ADF}" srcOrd="3" destOrd="0" parTransId="{6ABAA14A-7EEA-4067-80E7-A0A8CDEE3A5E}" sibTransId="{8F5560FB-E5BD-4DF8-9169-5DF62289384C}"/>
    <dgm:cxn modelId="{66E65097-6163-41C0-AB94-20BCE6431986}" type="presOf" srcId="{84A85F10-55DE-4029-A117-486262415C11}" destId="{6B10B0F1-6705-4DC6-BD6E-DD653B0C318A}" srcOrd="0" destOrd="0" presId="urn:microsoft.com/office/officeart/2005/8/layout/radial5"/>
    <dgm:cxn modelId="{643EE68F-B05B-4D56-9CC7-F222A29E8D02}" srcId="{A7F124B0-A1B1-4C80-8ADA-272C15397357}" destId="{0D425C1E-40B4-452B-85B4-37223428B982}" srcOrd="5" destOrd="0" parTransId="{54166EFA-6BE0-4A75-B40B-C7D3DE05C676}" sibTransId="{E3EA1DCA-D9A0-4419-A8E5-FEDCCD5EC6DF}"/>
    <dgm:cxn modelId="{403874C6-723D-4490-84A1-7CE557D15DAC}" type="presOf" srcId="{54166EFA-6BE0-4A75-B40B-C7D3DE05C676}" destId="{B900B1F4-B0B1-4338-A20D-89C13D43F872}" srcOrd="1" destOrd="0" presId="urn:microsoft.com/office/officeart/2005/8/layout/radial5"/>
    <dgm:cxn modelId="{05ABCA93-2A4B-4FBD-98B9-1C8D6BAA5EE3}" srcId="{A7F124B0-A1B1-4C80-8ADA-272C15397357}" destId="{F5455570-2EFE-4667-8B99-BF2B45F68F8E}" srcOrd="1" destOrd="0" parTransId="{AB12AFA1-D662-4A72-BFB2-E05401D45D3B}" sibTransId="{0BB93FE3-8902-4438-9419-83389017B251}"/>
    <dgm:cxn modelId="{F0B42198-E5F0-40EA-8DA6-B43D43644885}" type="presOf" srcId="{A7F124B0-A1B1-4C80-8ADA-272C15397357}" destId="{326B7AE1-8FC8-4B44-8EF6-6D89715E63CE}" srcOrd="0" destOrd="0" presId="urn:microsoft.com/office/officeart/2005/8/layout/radial5"/>
    <dgm:cxn modelId="{DA9EB8BD-0D57-4DAC-A166-01566539279D}" type="presOf" srcId="{AB12AFA1-D662-4A72-BFB2-E05401D45D3B}" destId="{D639F8BA-E03C-4787-8EFF-8E0311031CEB}" srcOrd="1" destOrd="0" presId="urn:microsoft.com/office/officeart/2005/8/layout/radial5"/>
    <dgm:cxn modelId="{97A32294-A070-442B-90F3-A8F86C124D64}" type="presOf" srcId="{6ABAA14A-7EEA-4067-80E7-A0A8CDEE3A5E}" destId="{78CA6AA3-8F59-4CA8-9A87-38E10F170DB4}" srcOrd="0" destOrd="0" presId="urn:microsoft.com/office/officeart/2005/8/layout/radial5"/>
    <dgm:cxn modelId="{6BC5798A-0968-4890-8BA5-A147BAE166F7}" srcId="{D652CC07-9BD1-4B31-8385-AE4DEF040161}" destId="{A7F124B0-A1B1-4C80-8ADA-272C15397357}" srcOrd="0" destOrd="0" parTransId="{8F1A44D2-E645-412A-A450-1360086C6DBA}" sibTransId="{5D8CDAA3-0725-4008-9B55-2B9F6F1BBD2D}"/>
    <dgm:cxn modelId="{4246F83F-1108-4E54-AD6E-94B488E388C6}" type="presOf" srcId="{6ABAA14A-7EEA-4067-80E7-A0A8CDEE3A5E}" destId="{32FB0FDA-DCED-40EE-8AAB-306F36CA875F}" srcOrd="1" destOrd="0" presId="urn:microsoft.com/office/officeart/2005/8/layout/radial5"/>
    <dgm:cxn modelId="{09D35F99-364C-4C49-93A1-A74B9F41E154}" type="presOf" srcId="{BA2317D1-DB02-45CD-8610-702F9B466CE0}" destId="{DF880639-0EE4-4513-8D53-AD9678229F27}" srcOrd="0" destOrd="0" presId="urn:microsoft.com/office/officeart/2005/8/layout/radial5"/>
    <dgm:cxn modelId="{9DEEE77E-8381-455B-9C54-B9E7443E582F}" type="presOf" srcId="{5A3E63E2-45A6-44CE-89DB-18CE60AF979A}" destId="{346CF03C-FA33-4AD6-9B2E-3DE89B4BCD5B}" srcOrd="0" destOrd="0" presId="urn:microsoft.com/office/officeart/2005/8/layout/radial5"/>
    <dgm:cxn modelId="{B9BBB06B-B7FB-42B1-B701-67D4360F5931}" type="presParOf" srcId="{FA3E44BE-E1F1-4B70-8796-213D11BD0FE4}" destId="{326B7AE1-8FC8-4B44-8EF6-6D89715E63CE}" srcOrd="0" destOrd="0" presId="urn:microsoft.com/office/officeart/2005/8/layout/radial5"/>
    <dgm:cxn modelId="{23F8B8E4-8D96-4BB0-B20C-76DE6AFF0689}" type="presParOf" srcId="{FA3E44BE-E1F1-4B70-8796-213D11BD0FE4}" destId="{346CF03C-FA33-4AD6-9B2E-3DE89B4BCD5B}" srcOrd="1" destOrd="0" presId="urn:microsoft.com/office/officeart/2005/8/layout/radial5"/>
    <dgm:cxn modelId="{0FAB37E9-B234-4726-8AE9-DDBF31D1CD00}" type="presParOf" srcId="{346CF03C-FA33-4AD6-9B2E-3DE89B4BCD5B}" destId="{619030D4-84A6-475D-9B59-920C41CEBB01}" srcOrd="0" destOrd="0" presId="urn:microsoft.com/office/officeart/2005/8/layout/radial5"/>
    <dgm:cxn modelId="{F70B55FF-07A8-47BE-A8E4-F6D00B75FD46}" type="presParOf" srcId="{FA3E44BE-E1F1-4B70-8796-213D11BD0FE4}" destId="{DF880639-0EE4-4513-8D53-AD9678229F27}" srcOrd="2" destOrd="0" presId="urn:microsoft.com/office/officeart/2005/8/layout/radial5"/>
    <dgm:cxn modelId="{CDD442A6-A048-4557-9E4D-ACC01280F3EF}" type="presParOf" srcId="{FA3E44BE-E1F1-4B70-8796-213D11BD0FE4}" destId="{879F5D14-3E0F-4529-8399-32BA02265B22}" srcOrd="3" destOrd="0" presId="urn:microsoft.com/office/officeart/2005/8/layout/radial5"/>
    <dgm:cxn modelId="{2BA6021F-5B7C-4F78-9A52-3EDFA159D84F}" type="presParOf" srcId="{879F5D14-3E0F-4529-8399-32BA02265B22}" destId="{D639F8BA-E03C-4787-8EFF-8E0311031CEB}" srcOrd="0" destOrd="0" presId="urn:microsoft.com/office/officeart/2005/8/layout/radial5"/>
    <dgm:cxn modelId="{2D3D1B55-9179-42BE-B4B4-72CF292E74B7}" type="presParOf" srcId="{FA3E44BE-E1F1-4B70-8796-213D11BD0FE4}" destId="{49177887-1FD2-4501-BA05-7A64C0F68972}" srcOrd="4" destOrd="0" presId="urn:microsoft.com/office/officeart/2005/8/layout/radial5"/>
    <dgm:cxn modelId="{15992AB0-4C25-4263-9F74-586F29E7969B}" type="presParOf" srcId="{FA3E44BE-E1F1-4B70-8796-213D11BD0FE4}" destId="{4617A620-CA10-497F-BA26-A1717789FB29}" srcOrd="5" destOrd="0" presId="urn:microsoft.com/office/officeart/2005/8/layout/radial5"/>
    <dgm:cxn modelId="{D58CBA45-0B06-4DBD-BC94-FBCA70A4C671}" type="presParOf" srcId="{4617A620-CA10-497F-BA26-A1717789FB29}" destId="{7CE0AD30-6DD9-492D-9473-61DE72198807}" srcOrd="0" destOrd="0" presId="urn:microsoft.com/office/officeart/2005/8/layout/radial5"/>
    <dgm:cxn modelId="{175D00DC-A39F-4D6B-8ECD-EF3637B2137B}" type="presParOf" srcId="{FA3E44BE-E1F1-4B70-8796-213D11BD0FE4}" destId="{6B10B0F1-6705-4DC6-BD6E-DD653B0C318A}" srcOrd="6" destOrd="0" presId="urn:microsoft.com/office/officeart/2005/8/layout/radial5"/>
    <dgm:cxn modelId="{E04569A1-FE82-48AE-81BF-725C0B96549A}" type="presParOf" srcId="{FA3E44BE-E1F1-4B70-8796-213D11BD0FE4}" destId="{78CA6AA3-8F59-4CA8-9A87-38E10F170DB4}" srcOrd="7" destOrd="0" presId="urn:microsoft.com/office/officeart/2005/8/layout/radial5"/>
    <dgm:cxn modelId="{A7821E88-EEF7-493D-95B0-5F11B54A236C}" type="presParOf" srcId="{78CA6AA3-8F59-4CA8-9A87-38E10F170DB4}" destId="{32FB0FDA-DCED-40EE-8AAB-306F36CA875F}" srcOrd="0" destOrd="0" presId="urn:microsoft.com/office/officeart/2005/8/layout/radial5"/>
    <dgm:cxn modelId="{203CA704-6D31-49A8-AB94-EC147F9E07F8}" type="presParOf" srcId="{FA3E44BE-E1F1-4B70-8796-213D11BD0FE4}" destId="{AEE5699B-30BF-48A6-BA18-F750C698C17E}" srcOrd="8" destOrd="0" presId="urn:microsoft.com/office/officeart/2005/8/layout/radial5"/>
    <dgm:cxn modelId="{D331A554-0BE2-40FB-9CA5-6E573E6213F8}" type="presParOf" srcId="{FA3E44BE-E1F1-4B70-8796-213D11BD0FE4}" destId="{9B92510F-B7F6-44B5-AAFE-3775887A29F0}" srcOrd="9" destOrd="0" presId="urn:microsoft.com/office/officeart/2005/8/layout/radial5"/>
    <dgm:cxn modelId="{A4967149-AF2B-4D0C-85E0-CBB95E4D3DD5}" type="presParOf" srcId="{9B92510F-B7F6-44B5-AAFE-3775887A29F0}" destId="{B32765CB-4C76-415F-AD5F-AD5BA94EA9E3}" srcOrd="0" destOrd="0" presId="urn:microsoft.com/office/officeart/2005/8/layout/radial5"/>
    <dgm:cxn modelId="{1F339FA3-8CE3-422E-96DC-1A5AC18674C7}" type="presParOf" srcId="{FA3E44BE-E1F1-4B70-8796-213D11BD0FE4}" destId="{96C39B91-EC0E-4A07-99B9-8C3567D29AC3}" srcOrd="10" destOrd="0" presId="urn:microsoft.com/office/officeart/2005/8/layout/radial5"/>
    <dgm:cxn modelId="{0E6529CB-FE90-4096-9816-5230A6FF0E4C}" type="presParOf" srcId="{FA3E44BE-E1F1-4B70-8796-213D11BD0FE4}" destId="{40E569EB-CD17-4907-AD3B-1835BBFB8B1D}" srcOrd="11" destOrd="0" presId="urn:microsoft.com/office/officeart/2005/8/layout/radial5"/>
    <dgm:cxn modelId="{29793B17-13AC-437F-90C3-7EAC02D36BE2}" type="presParOf" srcId="{40E569EB-CD17-4907-AD3B-1835BBFB8B1D}" destId="{B900B1F4-B0B1-4338-A20D-89C13D43F872}" srcOrd="0" destOrd="0" presId="urn:microsoft.com/office/officeart/2005/8/layout/radial5"/>
    <dgm:cxn modelId="{68962106-33A8-4B6C-9AAF-BD95B77A1776}" type="presParOf" srcId="{FA3E44BE-E1F1-4B70-8796-213D11BD0FE4}" destId="{0C87D70C-6BE1-435A-AA08-661F61A6D58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B7AE1-8FC8-4B44-8EF6-6D89715E63CE}">
      <dsp:nvSpPr>
        <dsp:cNvPr id="0" name=""/>
        <dsp:cNvSpPr/>
      </dsp:nvSpPr>
      <dsp:spPr>
        <a:xfrm>
          <a:off x="4853950" y="2059247"/>
          <a:ext cx="1467917" cy="1467917"/>
        </a:xfrm>
        <a:prstGeom prst="ellipse">
          <a:avLst/>
        </a:prstGeom>
        <a:solidFill>
          <a:srgbClr val="8699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চিত্রে কি দেখছ?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68921" y="2274218"/>
        <a:ext cx="1037975" cy="1037975"/>
      </dsp:txXfrm>
    </dsp:sp>
    <dsp:sp modelId="{346CF03C-FA33-4AD6-9B2E-3DE89B4BCD5B}">
      <dsp:nvSpPr>
        <dsp:cNvPr id="0" name=""/>
        <dsp:cNvSpPr/>
      </dsp:nvSpPr>
      <dsp:spPr>
        <a:xfrm rot="16200000">
          <a:off x="5432175" y="1524678"/>
          <a:ext cx="311468" cy="499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478895" y="1671216"/>
        <a:ext cx="218028" cy="299455"/>
      </dsp:txXfrm>
    </dsp:sp>
    <dsp:sp modelId="{DF880639-0EE4-4513-8D53-AD9678229F27}">
      <dsp:nvSpPr>
        <dsp:cNvPr id="0" name=""/>
        <dsp:cNvSpPr/>
      </dsp:nvSpPr>
      <dsp:spPr>
        <a:xfrm>
          <a:off x="4853950" y="3653"/>
          <a:ext cx="1467917" cy="14679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5068921" y="218624"/>
        <a:ext cx="1037975" cy="1037975"/>
      </dsp:txXfrm>
    </dsp:sp>
    <dsp:sp modelId="{879F5D14-3E0F-4529-8399-32BA02265B22}">
      <dsp:nvSpPr>
        <dsp:cNvPr id="0" name=""/>
        <dsp:cNvSpPr/>
      </dsp:nvSpPr>
      <dsp:spPr>
        <a:xfrm rot="19800000">
          <a:off x="6314639" y="2034169"/>
          <a:ext cx="311468" cy="499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320898" y="2157347"/>
        <a:ext cx="218028" cy="299455"/>
      </dsp:txXfrm>
    </dsp:sp>
    <dsp:sp modelId="{49177887-1FD2-4501-BA05-7A64C0F68972}">
      <dsp:nvSpPr>
        <dsp:cNvPr id="0" name=""/>
        <dsp:cNvSpPr/>
      </dsp:nvSpPr>
      <dsp:spPr>
        <a:xfrm>
          <a:off x="6634147" y="1031450"/>
          <a:ext cx="1467917" cy="14679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6849118" y="1246421"/>
        <a:ext cx="1037975" cy="1037975"/>
      </dsp:txXfrm>
    </dsp:sp>
    <dsp:sp modelId="{4617A620-CA10-497F-BA26-A1717789FB29}">
      <dsp:nvSpPr>
        <dsp:cNvPr id="0" name=""/>
        <dsp:cNvSpPr/>
      </dsp:nvSpPr>
      <dsp:spPr>
        <a:xfrm rot="1800000">
          <a:off x="6314639" y="3053151"/>
          <a:ext cx="311468" cy="499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320898" y="3129609"/>
        <a:ext cx="218028" cy="299455"/>
      </dsp:txXfrm>
    </dsp:sp>
    <dsp:sp modelId="{6B10B0F1-6705-4DC6-BD6E-DD653B0C318A}">
      <dsp:nvSpPr>
        <dsp:cNvPr id="0" name=""/>
        <dsp:cNvSpPr/>
      </dsp:nvSpPr>
      <dsp:spPr>
        <a:xfrm>
          <a:off x="6634147" y="3087044"/>
          <a:ext cx="1467917" cy="14679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6849118" y="3302015"/>
        <a:ext cx="1037975" cy="1037975"/>
      </dsp:txXfrm>
    </dsp:sp>
    <dsp:sp modelId="{78CA6AA3-8F59-4CA8-9A87-38E10F170DB4}">
      <dsp:nvSpPr>
        <dsp:cNvPr id="0" name=""/>
        <dsp:cNvSpPr/>
      </dsp:nvSpPr>
      <dsp:spPr>
        <a:xfrm rot="5400000">
          <a:off x="5432175" y="3562642"/>
          <a:ext cx="311468" cy="499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478895" y="3615740"/>
        <a:ext cx="218028" cy="299455"/>
      </dsp:txXfrm>
    </dsp:sp>
    <dsp:sp modelId="{AEE5699B-30BF-48A6-BA18-F750C698C17E}">
      <dsp:nvSpPr>
        <dsp:cNvPr id="0" name=""/>
        <dsp:cNvSpPr/>
      </dsp:nvSpPr>
      <dsp:spPr>
        <a:xfrm>
          <a:off x="4853950" y="4114841"/>
          <a:ext cx="1467917" cy="14679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5068921" y="4329812"/>
        <a:ext cx="1037975" cy="1037975"/>
      </dsp:txXfrm>
    </dsp:sp>
    <dsp:sp modelId="{9B92510F-B7F6-44B5-AAFE-3775887A29F0}">
      <dsp:nvSpPr>
        <dsp:cNvPr id="0" name=""/>
        <dsp:cNvSpPr/>
      </dsp:nvSpPr>
      <dsp:spPr>
        <a:xfrm rot="9000000">
          <a:off x="4549711" y="3053151"/>
          <a:ext cx="311468" cy="499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636892" y="3129609"/>
        <a:ext cx="218028" cy="299455"/>
      </dsp:txXfrm>
    </dsp:sp>
    <dsp:sp modelId="{96C39B91-EC0E-4A07-99B9-8C3567D29AC3}">
      <dsp:nvSpPr>
        <dsp:cNvPr id="0" name=""/>
        <dsp:cNvSpPr/>
      </dsp:nvSpPr>
      <dsp:spPr>
        <a:xfrm>
          <a:off x="3073754" y="3087044"/>
          <a:ext cx="1467917" cy="14679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288725" y="3302015"/>
        <a:ext cx="1037975" cy="1037975"/>
      </dsp:txXfrm>
    </dsp:sp>
    <dsp:sp modelId="{40E569EB-CD17-4907-AD3B-1835BBFB8B1D}">
      <dsp:nvSpPr>
        <dsp:cNvPr id="0" name=""/>
        <dsp:cNvSpPr/>
      </dsp:nvSpPr>
      <dsp:spPr>
        <a:xfrm rot="12600000">
          <a:off x="4549711" y="2034169"/>
          <a:ext cx="311468" cy="499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636892" y="2157347"/>
        <a:ext cx="218028" cy="299455"/>
      </dsp:txXfrm>
    </dsp:sp>
    <dsp:sp modelId="{0C87D70C-6BE1-435A-AA08-661F61A6D586}">
      <dsp:nvSpPr>
        <dsp:cNvPr id="0" name=""/>
        <dsp:cNvSpPr/>
      </dsp:nvSpPr>
      <dsp:spPr>
        <a:xfrm>
          <a:off x="3073754" y="1031450"/>
          <a:ext cx="1467917" cy="146791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288725" y="1246421"/>
        <a:ext cx="1037975" cy="1037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F7FE-DD71-4EA6-B73A-4D340FD650B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3E-FD21-4EC8-8CFE-DC772E38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F7FE-DD71-4EA6-B73A-4D340FD650B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3E-FD21-4EC8-8CFE-DC772E38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7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F7FE-DD71-4EA6-B73A-4D340FD650B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3E-FD21-4EC8-8CFE-DC772E38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F7FE-DD71-4EA6-B73A-4D340FD650B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3E-FD21-4EC8-8CFE-DC772E38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5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F7FE-DD71-4EA6-B73A-4D340FD650B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3E-FD21-4EC8-8CFE-DC772E38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3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F7FE-DD71-4EA6-B73A-4D340FD650B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3E-FD21-4EC8-8CFE-DC772E38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1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F7FE-DD71-4EA6-B73A-4D340FD650B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3E-FD21-4EC8-8CFE-DC772E38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9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F7FE-DD71-4EA6-B73A-4D340FD650B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3E-FD21-4EC8-8CFE-DC772E38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3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F7FE-DD71-4EA6-B73A-4D340FD650B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3E-FD21-4EC8-8CFE-DC772E38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8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F7FE-DD71-4EA6-B73A-4D340FD650B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3E-FD21-4EC8-8CFE-DC772E38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5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F7FE-DD71-4EA6-B73A-4D340FD650B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3E-FD21-4EC8-8CFE-DC772E38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1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8587" y="-41318"/>
            <a:ext cx="9156880" cy="6886977"/>
          </a:xfrm>
          <a:prstGeom prst="rect">
            <a:avLst/>
          </a:prstGeom>
          <a:solidFill>
            <a:schemeClr val="bg1"/>
          </a:solidFill>
          <a:ln w="282575">
            <a:gradFill flip="none" rotWithShape="1">
              <a:gsLst>
                <a:gs pos="3000">
                  <a:srgbClr val="0070C0"/>
                </a:gs>
                <a:gs pos="37000">
                  <a:srgbClr val="75617D"/>
                </a:gs>
                <a:gs pos="4000">
                  <a:schemeClr val="bg1">
                    <a:lumMod val="65000"/>
                  </a:schemeClr>
                </a:gs>
                <a:gs pos="98000">
                  <a:srgbClr val="0070C0"/>
                </a:gs>
                <a:gs pos="76000">
                  <a:schemeClr val="accent1">
                    <a:lumMod val="98000"/>
                    <a:lumOff val="2000"/>
                  </a:schemeClr>
                </a:gs>
                <a:gs pos="7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 w="317500" h="190500" prst="artDeco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-244697" y="5151550"/>
            <a:ext cx="1957588" cy="1725768"/>
          </a:xfrm>
          <a:prstGeom prst="halfFrame">
            <a:avLst>
              <a:gd name="adj1" fmla="val 15342"/>
              <a:gd name="adj2" fmla="val 14709"/>
            </a:avLst>
          </a:prstGeom>
          <a:pattFill prst="pct9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7418232" y="-93371"/>
            <a:ext cx="1957588" cy="1725768"/>
          </a:xfrm>
          <a:prstGeom prst="halfFrame">
            <a:avLst>
              <a:gd name="adj1" fmla="val 16393"/>
              <a:gd name="adj2" fmla="val 16417"/>
            </a:avLst>
          </a:prstGeom>
          <a:pattFill prst="pct9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7305543" y="5254581"/>
            <a:ext cx="1957588" cy="1725768"/>
          </a:xfrm>
          <a:prstGeom prst="halfFrame">
            <a:avLst>
              <a:gd name="adj1" fmla="val 16393"/>
              <a:gd name="adj2" fmla="val 17428"/>
            </a:avLst>
          </a:prstGeom>
          <a:pattFill prst="pct9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>
            <a:off x="-133079" y="-196403"/>
            <a:ext cx="1957588" cy="1725768"/>
          </a:xfrm>
          <a:prstGeom prst="halfFrame">
            <a:avLst>
              <a:gd name="adj1" fmla="val 17886"/>
              <a:gd name="adj2" fmla="val 17428"/>
            </a:avLst>
          </a:prstGeom>
          <a:pattFill prst="pct9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7-Point Star 11"/>
          <p:cNvSpPr/>
          <p:nvPr userDrawn="1"/>
        </p:nvSpPr>
        <p:spPr>
          <a:xfrm>
            <a:off x="-152398" y="2713424"/>
            <a:ext cx="266146" cy="1446449"/>
          </a:xfrm>
          <a:prstGeom prst="star7">
            <a:avLst>
              <a:gd name="adj" fmla="val 29031"/>
              <a:gd name="hf" fmla="val 102572"/>
              <a:gd name="vf" fmla="val 105210"/>
            </a:avLst>
          </a:pr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7-Point Star 12"/>
          <p:cNvSpPr/>
          <p:nvPr userDrawn="1"/>
        </p:nvSpPr>
        <p:spPr>
          <a:xfrm rot="5400000">
            <a:off x="4546777" y="5937697"/>
            <a:ext cx="243628" cy="1815920"/>
          </a:xfrm>
          <a:prstGeom prst="star7">
            <a:avLst>
              <a:gd name="adj" fmla="val 29031"/>
              <a:gd name="hf" fmla="val 102572"/>
              <a:gd name="vf" fmla="val 105210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7-Point Star 13"/>
          <p:cNvSpPr/>
          <p:nvPr userDrawn="1"/>
        </p:nvSpPr>
        <p:spPr>
          <a:xfrm rot="5400000">
            <a:off x="4564889" y="-933586"/>
            <a:ext cx="232362" cy="1815117"/>
          </a:xfrm>
          <a:prstGeom prst="star7">
            <a:avLst>
              <a:gd name="adj" fmla="val 29031"/>
              <a:gd name="hf" fmla="val 102572"/>
              <a:gd name="vf" fmla="val 105210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7-Point Star 14"/>
          <p:cNvSpPr/>
          <p:nvPr userDrawn="1"/>
        </p:nvSpPr>
        <p:spPr>
          <a:xfrm>
            <a:off x="9015214" y="2704560"/>
            <a:ext cx="244697" cy="1455313"/>
          </a:xfrm>
          <a:prstGeom prst="star7">
            <a:avLst>
              <a:gd name="adj" fmla="val 29031"/>
              <a:gd name="hf" fmla="val 102572"/>
              <a:gd name="vf" fmla="val 105210"/>
            </a:avLst>
          </a:pr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un 15"/>
          <p:cNvSpPr/>
          <p:nvPr userDrawn="1"/>
        </p:nvSpPr>
        <p:spPr>
          <a:xfrm rot="16200000" flipV="1">
            <a:off x="6311354" y="6612412"/>
            <a:ext cx="269385" cy="492246"/>
          </a:xfrm>
          <a:prstGeom prst="sun">
            <a:avLst>
              <a:gd name="adj" fmla="val 2803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un 16"/>
          <p:cNvSpPr/>
          <p:nvPr userDrawn="1"/>
        </p:nvSpPr>
        <p:spPr>
          <a:xfrm flipV="1">
            <a:off x="-141669" y="1958401"/>
            <a:ext cx="257579" cy="392803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Sun 17"/>
          <p:cNvSpPr/>
          <p:nvPr userDrawn="1"/>
        </p:nvSpPr>
        <p:spPr>
          <a:xfrm flipV="1">
            <a:off x="-143830" y="4327299"/>
            <a:ext cx="257579" cy="392803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Sun 18"/>
          <p:cNvSpPr/>
          <p:nvPr userDrawn="1"/>
        </p:nvSpPr>
        <p:spPr>
          <a:xfrm flipV="1">
            <a:off x="9013060" y="1999578"/>
            <a:ext cx="257579" cy="392803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Sun 19"/>
          <p:cNvSpPr/>
          <p:nvPr userDrawn="1"/>
        </p:nvSpPr>
        <p:spPr>
          <a:xfrm flipV="1">
            <a:off x="8993746" y="4494730"/>
            <a:ext cx="257579" cy="392803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Sun 20"/>
          <p:cNvSpPr/>
          <p:nvPr userDrawn="1"/>
        </p:nvSpPr>
        <p:spPr>
          <a:xfrm rot="16200000" flipV="1">
            <a:off x="2342511" y="6597385"/>
            <a:ext cx="269385" cy="492246"/>
          </a:xfrm>
          <a:prstGeom prst="sun">
            <a:avLst>
              <a:gd name="adj" fmla="val 2803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Sun 21"/>
          <p:cNvSpPr/>
          <p:nvPr userDrawn="1"/>
        </p:nvSpPr>
        <p:spPr>
          <a:xfrm rot="16200000" flipV="1">
            <a:off x="6360722" y="-292824"/>
            <a:ext cx="269385" cy="492246"/>
          </a:xfrm>
          <a:prstGeom prst="sun">
            <a:avLst>
              <a:gd name="adj" fmla="val 2803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Sun 22"/>
          <p:cNvSpPr/>
          <p:nvPr userDrawn="1"/>
        </p:nvSpPr>
        <p:spPr>
          <a:xfrm rot="16200000" flipV="1">
            <a:off x="2559306" y="-294971"/>
            <a:ext cx="269385" cy="492246"/>
          </a:xfrm>
          <a:prstGeom prst="sun">
            <a:avLst>
              <a:gd name="adj" fmla="val 2803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113" y="5919524"/>
            <a:ext cx="730965" cy="7309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4" y="5919522"/>
            <a:ext cx="730966" cy="7309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6" y="152292"/>
            <a:ext cx="1573790" cy="5206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09" y="165173"/>
            <a:ext cx="1091186" cy="401499"/>
          </a:xfrm>
          <a:prstGeom prst="rect">
            <a:avLst/>
          </a:prstGeom>
        </p:spPr>
      </p:pic>
      <p:sp>
        <p:nvSpPr>
          <p:cNvPr id="28" name="Flowchart: Terminator 27"/>
          <p:cNvSpPr/>
          <p:nvPr userDrawn="1"/>
        </p:nvSpPr>
        <p:spPr>
          <a:xfrm>
            <a:off x="927280" y="6362173"/>
            <a:ext cx="7265834" cy="309150"/>
          </a:xfrm>
          <a:prstGeom prst="flowChartTerminator">
            <a:avLst/>
          </a:prstGeom>
          <a:ln w="19050">
            <a:solidFill>
              <a:srgbClr val="7030A0"/>
            </a:solidFill>
          </a:ln>
          <a:scene3d>
            <a:camera prst="orthographicFront"/>
            <a:lightRig rig="sunset" dir="t"/>
          </a:scene3d>
          <a:sp3d extrusionH="76200" prstMaterial="translucentPowder">
            <a:bevelT w="266700" h="133350" prst="angle"/>
            <a:bevelB w="196850" h="508000" prst="softRound"/>
            <a:extrusionClr>
              <a:srgbClr val="7030A0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Ratan Kumar Roy, Asst. Teacher,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Shakhati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Kaliganj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Lalmonirhat</a:t>
            </a:r>
            <a:r>
              <a:rPr lang="en-US" sz="20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1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3.png"/><Relationship Id="rId7" Type="http://schemas.openxmlformats.org/officeDocument/2006/relationships/image" Target="../media/image14.jpg"/><Relationship Id="rId12" Type="http://schemas.openxmlformats.org/officeDocument/2006/relationships/image" Target="../media/image3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33.jpeg"/><Relationship Id="rId4" Type="http://schemas.openxmlformats.org/officeDocument/2006/relationships/image" Target="../media/image21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92"/>
            <a:ext cx="9144000" cy="62368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2636" y="733446"/>
            <a:ext cx="62462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54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ln w="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2931"/>
            <a:ext cx="8918825" cy="51982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11" y="2488502"/>
            <a:ext cx="4532699" cy="289247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09005" y="901874"/>
            <a:ext cx="4232365" cy="443212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সরল পত্রের বৃন্তের উপরে একটিমাত্র পত্র ফলক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আম,জাম,কাঁঠাল,বট ইত্যাদি উদ্ভিদের পাতা সরল পত্র । একটি সরল পত্রের কিনারা অখন্ডিত বা অসম্পূর্ণভাবে খ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ন্ডি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 থাকে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4346825" y="1080370"/>
            <a:ext cx="4572000" cy="926926"/>
          </a:xfrm>
          <a:prstGeom prst="ribbon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সরল পত্র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65" y="2129813"/>
            <a:ext cx="2339741" cy="19936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80" y="2120787"/>
            <a:ext cx="2339741" cy="19936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45" y="2111761"/>
            <a:ext cx="2323318" cy="19969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04" y="2115061"/>
            <a:ext cx="2339741" cy="19936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3270935" y="2111761"/>
            <a:ext cx="2514600" cy="2011680"/>
          </a:xfrm>
          <a:prstGeom prst="rect">
            <a:avLst/>
          </a:prstGeom>
          <a:solidFill>
            <a:schemeClr val="bg1"/>
          </a:solidFill>
          <a:ln w="5715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পাতাগুলির ফলক দেখতে কেমন?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2705099" y="4667250"/>
            <a:ext cx="4688477" cy="1447800"/>
          </a:xfrm>
          <a:prstGeom prst="cloud">
            <a:avLst/>
          </a:prstGeom>
          <a:solidFill>
            <a:schemeClr val="bg1"/>
          </a:solidFill>
          <a:ln w="57150">
            <a:solidFill>
              <a:srgbClr val="869973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সম্পূর্নভাবে খন্ডিত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3252617" y="406809"/>
            <a:ext cx="2532918" cy="1179194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 পত্র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29791 -0.147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29375 -0.1488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9336 0.2159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29817 0.2324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9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" y="581976"/>
            <a:ext cx="9144000" cy="52854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Explosion 2 36"/>
          <p:cNvSpPr/>
          <p:nvPr/>
        </p:nvSpPr>
        <p:spPr>
          <a:xfrm>
            <a:off x="5107325" y="663880"/>
            <a:ext cx="3845490" cy="1578280"/>
          </a:xfrm>
          <a:prstGeom prst="irregularSeal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যৌগিক পত্র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41" y="2242160"/>
            <a:ext cx="4392459" cy="3430992"/>
          </a:xfrm>
          <a:prstGeom prst="rect">
            <a:avLst/>
          </a:prstGeom>
        </p:spPr>
      </p:pic>
      <p:sp>
        <p:nvSpPr>
          <p:cNvPr id="39" name="Vertical Scroll 38"/>
          <p:cNvSpPr/>
          <p:nvPr/>
        </p:nvSpPr>
        <p:spPr>
          <a:xfrm>
            <a:off x="-1" y="849588"/>
            <a:ext cx="5107326" cy="4823564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গোলাপ,নিম,তেঁতুল,সজনে ইত্যাদি উদ্ভিদের পাতা পরীক্ষা করে দেখলে দেখা যাবে যে প্রতিটি পাতায় অনেকগুলো ছোট ছোট ফলক থাকে । এরা অনুফলক । যৌগিক পত্রের ফলকটি সম্পূর্ণভাবে খন্ডিত হয় এবং খন্ডিত অংশগুলো পরস্পর হতে আলাদাভাবে অনুফলক সৃষ্টি করে । অনুফলক বা পত্রকগুলো যে দন্ডে সাজানো থাকে তাকে র‍্যাকিস বা অক্ষ বলে 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604690B-68EB-457C-8693-1A7B84965AA1}"/>
              </a:ext>
            </a:extLst>
          </p:cNvPr>
          <p:cNvGrpSpPr/>
          <p:nvPr/>
        </p:nvGrpSpPr>
        <p:grpSpPr>
          <a:xfrm>
            <a:off x="6541518" y="709749"/>
            <a:ext cx="2561283" cy="1153084"/>
            <a:chOff x="9668373" y="520241"/>
            <a:chExt cx="1909048" cy="1902909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304015FD-2629-4F19-9788-08309418A996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১৫ মিনিট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AECC3C-8562-4A49-AF09-FD93E4169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373" y="520241"/>
              <a:ext cx="1909048" cy="19029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9" name="Group 18"/>
          <p:cNvGrpSpPr/>
          <p:nvPr/>
        </p:nvGrpSpPr>
        <p:grpSpPr>
          <a:xfrm>
            <a:off x="3132333" y="486863"/>
            <a:ext cx="2694600" cy="1172165"/>
            <a:chOff x="4868250" y="288577"/>
            <a:chExt cx="2270765" cy="131628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250" y="288577"/>
              <a:ext cx="2270765" cy="131628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1" name="Rectangle 20"/>
            <p:cNvSpPr/>
            <p:nvPr/>
          </p:nvSpPr>
          <p:spPr>
            <a:xfrm>
              <a:off x="5072750" y="545811"/>
              <a:ext cx="1861764" cy="794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85265" y="1876620"/>
            <a:ext cx="6388736" cy="1888641"/>
            <a:chOff x="1017842" y="1755257"/>
            <a:chExt cx="8069027" cy="159329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7842" y="1755257"/>
              <a:ext cx="8069027" cy="1593293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1431401" y="2018040"/>
              <a:ext cx="7394676" cy="1168408"/>
              <a:chOff x="21701" y="1865640"/>
              <a:chExt cx="7394676" cy="1168408"/>
            </a:xfrm>
          </p:grpSpPr>
          <p:sp>
            <p:nvSpPr>
              <p:cNvPr id="31" name="Sun 30"/>
              <p:cNvSpPr/>
              <p:nvPr/>
            </p:nvSpPr>
            <p:spPr>
              <a:xfrm>
                <a:off x="21701" y="1921384"/>
                <a:ext cx="476249" cy="285145"/>
              </a:xfrm>
              <a:prstGeom prst="sun">
                <a:avLst>
                  <a:gd name="adj" fmla="val 27974"/>
                </a:avLst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59826" y="1865640"/>
                <a:ext cx="7156551" cy="11684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নিচের পাতাগুলির কোনটি সরল ও কোনটি যৌগিক চিহ্নিত করে পৃথক দুটি তালিকা কর এবং উহাদের </a:t>
                </a:r>
                <a:r>
                  <a:rPr lang="bn-IN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বৈশিষ্ট্য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গুলি লিখ।</a:t>
                </a:r>
                <a:endPara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249391" y="5367253"/>
            <a:ext cx="1078428" cy="1478300"/>
            <a:chOff x="700969" y="4187078"/>
            <a:chExt cx="1078428" cy="147830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69" y="4187078"/>
              <a:ext cx="1078428" cy="10166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3" name="Rectangle 32"/>
            <p:cNvSpPr/>
            <p:nvPr/>
          </p:nvSpPr>
          <p:spPr>
            <a:xfrm>
              <a:off x="794812" y="5203713"/>
              <a:ext cx="77457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কাঁঠাল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1924" y="3934637"/>
            <a:ext cx="1229293" cy="1491053"/>
            <a:chOff x="5090100" y="4245248"/>
            <a:chExt cx="1229293" cy="1491053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100" y="4245248"/>
              <a:ext cx="1229293" cy="10166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4" name="Rectangle 33"/>
            <p:cNvSpPr/>
            <p:nvPr/>
          </p:nvSpPr>
          <p:spPr>
            <a:xfrm>
              <a:off x="5240748" y="5274636"/>
              <a:ext cx="77136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তেঁতুল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08722" y="3901503"/>
            <a:ext cx="1108272" cy="1464919"/>
            <a:chOff x="3744062" y="4207953"/>
            <a:chExt cx="1108272" cy="146491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062" y="4207953"/>
              <a:ext cx="1108272" cy="10313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5" name="Rectangle 34"/>
            <p:cNvSpPr/>
            <p:nvPr/>
          </p:nvSpPr>
          <p:spPr>
            <a:xfrm>
              <a:off x="4007894" y="5211207"/>
              <a:ext cx="58060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আম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2161" y="3934637"/>
            <a:ext cx="1221708" cy="1457424"/>
            <a:chOff x="2133940" y="4207953"/>
            <a:chExt cx="1221708" cy="145742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940" y="4207953"/>
              <a:ext cx="1221708" cy="9345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6" name="Rectangle 35"/>
            <p:cNvSpPr/>
            <p:nvPr/>
          </p:nvSpPr>
          <p:spPr>
            <a:xfrm>
              <a:off x="2380044" y="5203712"/>
              <a:ext cx="55335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নিম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33459" y="4023923"/>
            <a:ext cx="1047676" cy="1435491"/>
            <a:chOff x="7916976" y="4322899"/>
            <a:chExt cx="1047676" cy="143549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976" y="4322899"/>
              <a:ext cx="1047676" cy="9981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7" name="Rectangle 36"/>
            <p:cNvSpPr/>
            <p:nvPr/>
          </p:nvSpPr>
          <p:spPr>
            <a:xfrm>
              <a:off x="8017424" y="5296725"/>
              <a:ext cx="75533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পাকড়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45613" y="3997797"/>
            <a:ext cx="1066140" cy="1499736"/>
            <a:chOff x="6609730" y="4278429"/>
            <a:chExt cx="1066140" cy="1499736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730" y="4278429"/>
              <a:ext cx="1066140" cy="9834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3" name="Rectangle 42"/>
            <p:cNvSpPr/>
            <p:nvPr/>
          </p:nvSpPr>
          <p:spPr>
            <a:xfrm>
              <a:off x="6841371" y="5316500"/>
              <a:ext cx="54694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লিচু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72905" y="5538776"/>
            <a:ext cx="1104632" cy="1269835"/>
            <a:chOff x="10568354" y="4424115"/>
            <a:chExt cx="1104632" cy="12698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8354" y="4424115"/>
              <a:ext cx="1104632" cy="8505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4" name="Rectangle 43"/>
            <p:cNvSpPr/>
            <p:nvPr/>
          </p:nvSpPr>
          <p:spPr>
            <a:xfrm>
              <a:off x="10757629" y="5232285"/>
              <a:ext cx="72808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সজনা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71792" y="4077133"/>
            <a:ext cx="1015631" cy="1348767"/>
            <a:chOff x="9276792" y="4374781"/>
            <a:chExt cx="1015631" cy="13487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339253" y="4312320"/>
              <a:ext cx="890710" cy="10156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5" name="Rectangle 44"/>
            <p:cNvSpPr/>
            <p:nvPr/>
          </p:nvSpPr>
          <p:spPr>
            <a:xfrm>
              <a:off x="9491722" y="5261883"/>
              <a:ext cx="54694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পান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7" name="Frame 46"/>
          <p:cNvSpPr/>
          <p:nvPr/>
        </p:nvSpPr>
        <p:spPr>
          <a:xfrm>
            <a:off x="0" y="0"/>
            <a:ext cx="9102801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3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media.giphy.com/media/BCiNqZxPOFe6s/giph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8318"/>
            <a:ext cx="9144000" cy="46855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813117" y="1411789"/>
            <a:ext cx="389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সালোকসংশ্লেষণ প্রক্রিয়ায় উদ্ভিদ পাতার সাহায্যে নিজের খাদ্য প্রস্তুত করছে।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80315" y="303543"/>
            <a:ext cx="4760455" cy="584775"/>
          </a:xfrm>
          <a:prstGeom prst="rect">
            <a:avLst/>
          </a:prstGeom>
          <a:pattFill prst="pct5">
            <a:fgClr>
              <a:srgbClr val="7030A0"/>
            </a:fgClr>
            <a:bgClr>
              <a:srgbClr val="869973"/>
            </a:bgClr>
          </a:pattFill>
          <a:ln w="6350">
            <a:solidFill>
              <a:srgbClr val="FF33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  লক্ষ্য কর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0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44" y="1256281"/>
            <a:ext cx="6766560" cy="3563913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-724989" y="5155946"/>
            <a:ext cx="105939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গ্যাসের আদান-প্রদান হচ্ছে। শ্বাসকার্য পরিচালনার জন্য প্রাণী অক্সিজেন গ্রহণ করে 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কার্বন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 বের করে দেয়।</a:t>
            </a:r>
          </a:p>
          <a:p>
            <a:pPr algn="ctr"/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আবার খাদ্য তৈরির জন্য উদ্ভিদ কার্বন ডাই-অক্সাইড গ্রহণ করে এবং অক্সিজেন বের করে দেয়।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580354" y="335754"/>
            <a:ext cx="4760455" cy="584775"/>
          </a:xfrm>
          <a:prstGeom prst="rect">
            <a:avLst/>
          </a:prstGeom>
          <a:pattFill prst="pct5">
            <a:fgClr>
              <a:srgbClr val="7030A0"/>
            </a:fgClr>
            <a:bgClr>
              <a:srgbClr val="869973"/>
            </a:bgClr>
          </a:pattFill>
          <a:ln w="6350">
            <a:solidFill>
              <a:srgbClr val="FF33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আমরা কি দেখছি?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8" y="1058197"/>
            <a:ext cx="447675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16" y="1193298"/>
            <a:ext cx="2857500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7748" y="333221"/>
            <a:ext cx="5655266" cy="584775"/>
          </a:xfrm>
          <a:prstGeom prst="rect">
            <a:avLst/>
          </a:prstGeom>
          <a:pattFill prst="pct5">
            <a:fgClr>
              <a:srgbClr val="7030A0"/>
            </a:fgClr>
            <a:bgClr>
              <a:srgbClr val="869973"/>
            </a:bgClr>
          </a:pattFill>
          <a:ln w="6350">
            <a:solidFill>
              <a:srgbClr val="FF33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লক্ষ্য কর এবং বলার চেষ্টা কর কি ঘটছে?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293469" y="3429000"/>
            <a:ext cx="2961372" cy="352959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প্রয়োজনের অতিরিক্ত পানি প্রস্বেদন প্রক্রিয়ায় পাতার সাহায্যে বাষ্পাকারে বাইরে বের করে দেয়।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04690B-68EB-457C-8693-1A7B84965AA1}"/>
              </a:ext>
            </a:extLst>
          </p:cNvPr>
          <p:cNvGrpSpPr/>
          <p:nvPr/>
        </p:nvGrpSpPr>
        <p:grpSpPr>
          <a:xfrm>
            <a:off x="6582717" y="566827"/>
            <a:ext cx="2561283" cy="1153084"/>
            <a:chOff x="9668373" y="601572"/>
            <a:chExt cx="1909048" cy="1902909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304015FD-2629-4F19-9788-08309418A996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১৫ মিনিট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AECC3C-8562-4A49-AF09-FD93E4169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373" y="601572"/>
              <a:ext cx="1909048" cy="190290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1473959" y="2933878"/>
            <a:ext cx="6235891" cy="1313947"/>
            <a:chOff x="4091896" y="1710999"/>
            <a:chExt cx="5114604" cy="1313947"/>
          </a:xfrm>
        </p:grpSpPr>
        <p:sp>
          <p:nvSpPr>
            <p:cNvPr id="9" name="Rounded Rectangle 8"/>
            <p:cNvSpPr/>
            <p:nvPr/>
          </p:nvSpPr>
          <p:spPr>
            <a:xfrm>
              <a:off x="4091896" y="1710999"/>
              <a:ext cx="5081954" cy="1313947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85725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03200" h="266700" prst="relaxedInset"/>
              <a:bevelB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53146" y="1958486"/>
              <a:ext cx="485335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পাতার সাধারণ কাজগুলি ব্যাখ্যা কর।</a:t>
              </a:r>
              <a:endPara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32333" y="486863"/>
            <a:ext cx="2694600" cy="1172165"/>
            <a:chOff x="4868250" y="288577"/>
            <a:chExt cx="2270765" cy="13162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250" y="288577"/>
              <a:ext cx="2270765" cy="131628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5135565" y="545811"/>
              <a:ext cx="1736133" cy="794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Sun 19"/>
          <p:cNvSpPr/>
          <p:nvPr/>
        </p:nvSpPr>
        <p:spPr>
          <a:xfrm>
            <a:off x="2025249" y="3252849"/>
            <a:ext cx="377075" cy="338002"/>
          </a:xfrm>
          <a:prstGeom prst="sun">
            <a:avLst>
              <a:gd name="adj" fmla="val 27974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205714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>
            <a:off x="2662989" y="320843"/>
            <a:ext cx="3866148" cy="152400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CAB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0CABF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988" y="1994041"/>
            <a:ext cx="84385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পত্র ফলকের বৈশিষ্ট্যের ভিত্তিতে পত্রকে প্রধানত কত ভাগে ভাগ করা যায়?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7158" y="2513636"/>
            <a:ext cx="7473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ক) ২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4790" y="2516834"/>
            <a:ext cx="665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খ) ৩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1293" y="2530453"/>
            <a:ext cx="6190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গ) ৪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57504" y="2571619"/>
            <a:ext cx="6367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ঘ) ৫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1546" y="2294621"/>
            <a:ext cx="5946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9284" y="3467726"/>
            <a:ext cx="457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038415" y="375459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4451" y="3506695"/>
            <a:ext cx="67265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অখন্ড পত্র ফলক আছে এরুপ পত্রকে ................. পত্র বলে।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8386" y="4187358"/>
            <a:ext cx="41488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দুইটি সরল পত্রের উদাহরন দাও।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48436" y="3292092"/>
            <a:ext cx="707245" cy="523220"/>
          </a:xfrm>
          <a:prstGeom prst="rect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  <a:ln w="6350">
            <a:solidFill>
              <a:srgbClr val="FF3399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8386" y="4757399"/>
            <a:ext cx="3214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যৌগিক পত্র কাকে বলে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8385" y="5261450"/>
            <a:ext cx="4394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দুইটি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পত্রের উদাহরন দাও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604690B-68EB-457C-8693-1A7B84965AA1}"/>
              </a:ext>
            </a:extLst>
          </p:cNvPr>
          <p:cNvGrpSpPr/>
          <p:nvPr/>
        </p:nvGrpSpPr>
        <p:grpSpPr>
          <a:xfrm>
            <a:off x="6529137" y="762506"/>
            <a:ext cx="2561283" cy="1153084"/>
            <a:chOff x="9668372" y="547482"/>
            <a:chExt cx="1909048" cy="1902909"/>
          </a:xfrm>
        </p:grpSpPr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304015FD-2629-4F19-9788-08309418A996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মিনিট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7AECC3C-8562-4A49-AF09-FD93E4169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372" y="547482"/>
              <a:ext cx="1909048" cy="190290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0" name="Frame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8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92987" y="1435970"/>
            <a:ext cx="6583854" cy="3856995"/>
            <a:chOff x="2847615" y="1540472"/>
            <a:chExt cx="6583854" cy="3856995"/>
          </a:xfrm>
        </p:grpSpPr>
        <p:sp>
          <p:nvSpPr>
            <p:cNvPr id="8" name="TextBox 7"/>
            <p:cNvSpPr txBox="1"/>
            <p:nvPr/>
          </p:nvSpPr>
          <p:spPr>
            <a:xfrm>
              <a:off x="5421085" y="1956026"/>
              <a:ext cx="3852258" cy="1361940"/>
            </a:xfrm>
            <a:prstGeom prst="rect">
              <a:avLst/>
            </a:prstGeom>
            <a:noFill/>
          </p:spPr>
          <p:txBody>
            <a:bodyPr wrap="square" rtlCol="0">
              <a:prstTxWarp prst="textWave4">
                <a:avLst/>
              </a:prstTxWarp>
              <a:spAutoFit/>
              <a:scene3d>
                <a:camera prst="obliqueTopLeft"/>
                <a:lightRig rig="threePt" dir="t"/>
              </a:scene3d>
            </a:bodyPr>
            <a:lstStyle/>
            <a:p>
              <a:r>
                <a:rPr lang="bn-BD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615" y="1540472"/>
              <a:ext cx="2164703" cy="218876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847615" y="4320249"/>
              <a:ext cx="6583854" cy="1077218"/>
            </a:xfrm>
            <a:prstGeom prst="rect">
              <a:avLst/>
            </a:prstGeom>
            <a:pattFill prst="pct40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rgbClr val="869973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তোমার বাড়ির আশপাশ থেকে সংগৃহীত পাঁচটি করে </a:t>
              </a:r>
            </a:p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সরল পত্র ও যৌগিক পত্রের চিত্র অঙ্কন করে আনবে।</a:t>
              </a:r>
              <a:endPara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7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6214" y="874427"/>
            <a:ext cx="8887786" cy="4299878"/>
            <a:chOff x="1234644" y="1059268"/>
            <a:chExt cx="8624744" cy="32595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489" y="1059268"/>
              <a:ext cx="1489622" cy="1565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5999215" y="2615661"/>
              <a:ext cx="3860173" cy="156321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বিজ্ঞান</a:t>
              </a:r>
            </a:p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ষষ্ঠ</a:t>
              </a:r>
            </a:p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01</a:t>
              </a:r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11</a:t>
              </a:r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2019</a:t>
              </a:r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খ্রিঃ</a:t>
              </a:r>
              <a:endPara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4644" y="2615661"/>
              <a:ext cx="4093006" cy="1703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আতাউর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স্নাতকোত্তর</a:t>
              </a:r>
              <a:r>
                <a:rPr lang="en-US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r>
                <a:rPr lang="en-US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), </a:t>
              </a:r>
              <a:r>
                <a:rPr lang="en-US" sz="20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r>
                <a:rPr lang="en-US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. এড</a:t>
              </a:r>
            </a:p>
            <a:p>
              <a:pPr algn="ctr"/>
              <a:r>
                <a:rPr lang="en-US" sz="28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খালিশা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বেলপুকুর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স্কুল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এন্ড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সৈয়দপুর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নীলফামারী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 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০১৭৪৬৯৬৩৭৬০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140824" y="755593"/>
            <a:ext cx="1672046" cy="205437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72446" y="1841864"/>
            <a:ext cx="13063" cy="22729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4846" y="1432560"/>
            <a:ext cx="0" cy="30828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66097" y="1946366"/>
            <a:ext cx="1" cy="21684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16705" y="1396091"/>
            <a:ext cx="5449078" cy="1129372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0"/>
                <a:gd name="adj2" fmla="val -72"/>
              </a:avLst>
            </a:prstTxWarp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15" y="2989942"/>
            <a:ext cx="4427059" cy="258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8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85661315"/>
              </p:ext>
            </p:extLst>
          </p:nvPr>
        </p:nvGraphicFramePr>
        <p:xfrm>
          <a:off x="-1352550" y="428626"/>
          <a:ext cx="11175819" cy="558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813432" y="3981069"/>
            <a:ext cx="2011683" cy="2033970"/>
            <a:chOff x="9532617" y="2240373"/>
            <a:chExt cx="2270765" cy="1962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2617" y="2240373"/>
              <a:ext cx="2270765" cy="1962916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10030890" y="2633629"/>
              <a:ext cx="1274216" cy="15148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</a:t>
              </a:r>
            </a:p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রকমের</a:t>
              </a:r>
            </a:p>
            <a:p>
              <a:pPr algn="ctr"/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4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6B7AE1-8FC8-4B44-8EF6-6D89715E6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326B7AE1-8FC8-4B44-8EF6-6D89715E6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6CF03C-FA33-4AD6-9B2E-3DE89B4BC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346CF03C-FA33-4AD6-9B2E-3DE89B4BC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880639-0EE4-4513-8D53-AD9678229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DF880639-0EE4-4513-8D53-AD9678229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9F5D14-3E0F-4529-8399-32BA02265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879F5D14-3E0F-4529-8399-32BA02265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77887-1FD2-4501-BA05-7A64C0F68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49177887-1FD2-4501-BA05-7A64C0F68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17A620-CA10-497F-BA26-A1717789F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4617A620-CA10-497F-BA26-A1717789F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10B0F1-6705-4DC6-BD6E-DD653B0C3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6B10B0F1-6705-4DC6-BD6E-DD653B0C3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CA6AA3-8F59-4CA8-9A87-38E10F170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78CA6AA3-8F59-4CA8-9A87-38E10F170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E5699B-30BF-48A6-BA18-F750C698C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AEE5699B-30BF-48A6-BA18-F750C698C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92510F-B7F6-44B5-AAFE-3775887A2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9B92510F-B7F6-44B5-AAFE-3775887A2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C39B91-EC0E-4A07-99B9-8C3567D29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96C39B91-EC0E-4A07-99B9-8C3567D29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E569EB-CD17-4907-AD3B-1835BBFB8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40E569EB-CD17-4907-AD3B-1835BBFB8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87D70C-6BE1-435A-AA08-661F61A6D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0C87D70C-6BE1-435A-AA08-661F61A6D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2442799" y="387374"/>
            <a:ext cx="4301439" cy="1565291"/>
          </a:xfrm>
          <a:prstGeom prst="star32">
            <a:avLst>
              <a:gd name="adj" fmla="val 375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3962" y="3075057"/>
            <a:ext cx="3477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“পত্রের প্রকারভেদ”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4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68993" y="400811"/>
            <a:ext cx="3791935" cy="1426114"/>
            <a:chOff x="2582881" y="319112"/>
            <a:chExt cx="3431969" cy="1068779"/>
          </a:xfrm>
          <a:scene3d>
            <a:camera prst="obliqueTopLeft"/>
            <a:lightRig rig="threePt" dir="t"/>
          </a:scene3d>
        </p:grpSpPr>
        <p:sp>
          <p:nvSpPr>
            <p:cNvPr id="3" name="24-Point Star 2"/>
            <p:cNvSpPr/>
            <p:nvPr/>
          </p:nvSpPr>
          <p:spPr>
            <a:xfrm>
              <a:off x="2582881" y="319112"/>
              <a:ext cx="3431969" cy="1068779"/>
            </a:xfrm>
            <a:prstGeom prst="star24">
              <a:avLst>
                <a:gd name="adj" fmla="val 375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388003" y="565178"/>
              <a:ext cx="1751786" cy="57664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1476141" y="1919603"/>
            <a:ext cx="5177641" cy="534836"/>
          </a:xfrm>
          <a:prstGeom prst="wedgeRoundRectCallout">
            <a:avLst>
              <a:gd name="adj1" fmla="val -24273"/>
              <a:gd name="adj2" fmla="val 98779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23" y="2859104"/>
            <a:ext cx="913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পত্র ফলকের বৈশিষ্ট্যের ভিত্তিতে পত্র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24" y="3599676"/>
            <a:ext cx="10389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GB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পত্র ও যৌগিক পত্র চিহ্নিত করে উহাদের বৈশিষ্ট্য ব্যাখ্যা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23" y="4774934"/>
            <a:ext cx="699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জগুলি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2" y="1264387"/>
            <a:ext cx="3156557" cy="242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38061" y="3886382"/>
            <a:ext cx="105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 পাতা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7801" y="3886382"/>
            <a:ext cx="1126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তেঁতুল পাতা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87829" y="4446006"/>
            <a:ext cx="10307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আমপাতার ফলকটি অখন্ডিত কিন্তু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তেঁতুলপাতাটির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ফলক ক্ষুদ্র ক্ষুদ্র অংশে খন্ডিত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71" y="1159884"/>
            <a:ext cx="3305501" cy="242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206494" y="480511"/>
            <a:ext cx="25811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1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79" y="690800"/>
            <a:ext cx="8633042" cy="1077218"/>
          </a:xfrm>
          <a:prstGeom prst="rect">
            <a:avLst/>
          </a:prstGeom>
          <a:noFill/>
          <a:ln w="5715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পত্রফলকের বৈশিষ্ট্যের ভিত্তিতে পত্রকে প্রধানত দুই ভাগে ভাগ       করা হয়, যথা- ১) সরল পত্র ও ২) যৌগিক 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9" y="2950220"/>
            <a:ext cx="3219450" cy="1876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03" y="2603642"/>
            <a:ext cx="2898992" cy="1876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7829" y="5045134"/>
            <a:ext cx="112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সরল পত্র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2832" y="5045134"/>
            <a:ext cx="1380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যৌগিক পত্র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" y="2971502"/>
            <a:ext cx="2190750" cy="2085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856" y="2622287"/>
            <a:ext cx="2364546" cy="1952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69" y="2856910"/>
            <a:ext cx="2046715" cy="1836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11" y="2856910"/>
            <a:ext cx="2088106" cy="1945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2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98834" y="3160282"/>
            <a:ext cx="685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9633" y="2967337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15670" y="2007817"/>
            <a:ext cx="6512656" cy="1814669"/>
            <a:chOff x="1017842" y="1755257"/>
            <a:chExt cx="7766977" cy="17801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842" y="1755257"/>
              <a:ext cx="7766977" cy="1780186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1454069" y="2089205"/>
              <a:ext cx="6926710" cy="1056748"/>
              <a:chOff x="44369" y="1936805"/>
              <a:chExt cx="6926710" cy="1056748"/>
            </a:xfrm>
          </p:grpSpPr>
          <p:sp>
            <p:nvSpPr>
              <p:cNvPr id="4" name="Sun 3"/>
              <p:cNvSpPr/>
              <p:nvPr/>
            </p:nvSpPr>
            <p:spPr>
              <a:xfrm>
                <a:off x="44369" y="2058301"/>
                <a:ext cx="476249" cy="285145"/>
              </a:xfrm>
              <a:prstGeom prst="sun">
                <a:avLst>
                  <a:gd name="adj" fmla="val 27974"/>
                </a:avLst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4369" y="1936805"/>
                <a:ext cx="6926710" cy="105674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পত্র ফলকের বৈশিষ্ট্যের ভিত্তিতে পত্র</a:t>
                </a:r>
                <a:r>
                  <a:rPr lang="en-GB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GB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</a:t>
                </a:r>
                <a:r>
                  <a:rPr lang="en-GB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কি কি</a:t>
                </a:r>
                <a:r>
                  <a:rPr lang="bn-IN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04690B-68EB-457C-8693-1A7B84965AA1}"/>
              </a:ext>
            </a:extLst>
          </p:cNvPr>
          <p:cNvGrpSpPr/>
          <p:nvPr/>
        </p:nvGrpSpPr>
        <p:grpSpPr>
          <a:xfrm>
            <a:off x="6721766" y="486863"/>
            <a:ext cx="2213119" cy="1299410"/>
            <a:chOff x="9760554" y="565197"/>
            <a:chExt cx="1909048" cy="1902909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304015FD-2629-4F19-9788-08309418A996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মিনিট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7AECC3C-8562-4A49-AF09-FD93E4169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0554" y="565197"/>
              <a:ext cx="1909048" cy="190290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3132333" y="486863"/>
            <a:ext cx="2694600" cy="1172165"/>
            <a:chOff x="4868250" y="288577"/>
            <a:chExt cx="2270765" cy="131628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250" y="288577"/>
              <a:ext cx="2270765" cy="131628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1" name="Rectangle 20"/>
            <p:cNvSpPr/>
            <p:nvPr/>
          </p:nvSpPr>
          <p:spPr>
            <a:xfrm>
              <a:off x="5195679" y="545811"/>
              <a:ext cx="1615906" cy="794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Frame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3" y="2347099"/>
            <a:ext cx="2091246" cy="2065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3" y="2376660"/>
            <a:ext cx="2091246" cy="20059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3" y="2326491"/>
            <a:ext cx="2091246" cy="2085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3" y="2347098"/>
            <a:ext cx="2091246" cy="2106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/>
          <p:cNvSpPr/>
          <p:nvPr/>
        </p:nvSpPr>
        <p:spPr>
          <a:xfrm>
            <a:off x="3792062" y="2473657"/>
            <a:ext cx="1827688" cy="1811968"/>
          </a:xfrm>
          <a:prstGeom prst="rect">
            <a:avLst/>
          </a:prstGeom>
          <a:solidFill>
            <a:schemeClr val="bg1"/>
          </a:solidFill>
          <a:ln w="76200">
            <a:solidFill>
              <a:srgbClr val="869973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পাতা গুলির ফলকটি কেমন?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Explosion 2 18"/>
          <p:cNvSpPr/>
          <p:nvPr/>
        </p:nvSpPr>
        <p:spPr>
          <a:xfrm>
            <a:off x="3029506" y="4838700"/>
            <a:ext cx="3352800" cy="1181100"/>
          </a:xfrm>
          <a:prstGeom prst="irregularSeal2">
            <a:avLst/>
          </a:prstGeom>
          <a:solidFill>
            <a:schemeClr val="bg1"/>
          </a:solidFill>
          <a:ln w="38100">
            <a:solidFill>
              <a:srgbClr val="0CABF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অখন্ডিত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3660283" y="571500"/>
            <a:ext cx="2091246" cy="1179194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পত্র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27656 -0.209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28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25312 -0.215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25312 0.1581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393 L -0.28125 0.1648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2349</TotalTime>
  <Words>469</Words>
  <Application>Microsoft Office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 Rahman</dc:creator>
  <cp:lastModifiedBy>Ataur Rahman</cp:lastModifiedBy>
  <cp:revision>439</cp:revision>
  <dcterms:created xsi:type="dcterms:W3CDTF">2018-05-05T07:35:22Z</dcterms:created>
  <dcterms:modified xsi:type="dcterms:W3CDTF">2019-11-01T04:40:49Z</dcterms:modified>
</cp:coreProperties>
</file>