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9" r:id="rId12"/>
    <p:sldId id="267" r:id="rId13"/>
    <p:sldId id="270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B0B1D-61FB-48E6-8BB6-3DBAA82E96C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CF9FA-79C0-4FB6-B183-642B0C5BD26B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বিবাহ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33BA0A-22F9-4EF1-8039-1C33F39DE32F}" type="parTrans" cxnId="{3D8586CA-BD5E-4B19-8A70-2F7956815247}">
      <dgm:prSet/>
      <dgm:spPr/>
      <dgm:t>
        <a:bodyPr/>
        <a:lstStyle/>
        <a:p>
          <a:endParaRPr lang="en-US"/>
        </a:p>
      </dgm:t>
    </dgm:pt>
    <dgm:pt modelId="{FBF87311-EE07-4D2C-BA97-4369882B7A16}" type="sibTrans" cxnId="{3D8586CA-BD5E-4B19-8A70-2F7956815247}">
      <dgm:prSet/>
      <dgm:spPr/>
      <dgm:t>
        <a:bodyPr/>
        <a:lstStyle/>
        <a:p>
          <a:endParaRPr lang="en-US"/>
        </a:p>
      </dgm:t>
    </dgm:pt>
    <dgm:pt modelId="{2399F2B3-7A89-4B01-9C49-0783F6C9CFF2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একক বিবাহ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60F5F4-6EDE-4A0F-B847-3FB5623A0B05}" type="parTrans" cxnId="{63737701-8EE4-4E7E-AD7D-45FE57D88F4F}">
      <dgm:prSet/>
      <dgm:spPr/>
      <dgm:t>
        <a:bodyPr/>
        <a:lstStyle/>
        <a:p>
          <a:endParaRPr lang="en-US"/>
        </a:p>
      </dgm:t>
    </dgm:pt>
    <dgm:pt modelId="{C0828857-A29D-416D-A903-B5C0F2A13B54}" type="sibTrans" cxnId="{63737701-8EE4-4E7E-AD7D-45FE57D88F4F}">
      <dgm:prSet/>
      <dgm:spPr/>
      <dgm:t>
        <a:bodyPr/>
        <a:lstStyle/>
        <a:p>
          <a:endParaRPr lang="en-US"/>
        </a:p>
      </dgm:t>
    </dgm:pt>
    <dgm:pt modelId="{E547E33B-34E7-4357-A0DD-CCF462049E0A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বহু-স্ত্রী বিবাহ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EF1319-94E5-4450-9A3E-65AE76050258}" type="parTrans" cxnId="{C68EBE70-BFC1-410C-A596-D72B354BFD8D}">
      <dgm:prSet/>
      <dgm:spPr/>
      <dgm:t>
        <a:bodyPr/>
        <a:lstStyle/>
        <a:p>
          <a:endParaRPr lang="en-US"/>
        </a:p>
      </dgm:t>
    </dgm:pt>
    <dgm:pt modelId="{A442558F-00BA-4C48-8652-BD77A697F33C}" type="sibTrans" cxnId="{C68EBE70-BFC1-410C-A596-D72B354BFD8D}">
      <dgm:prSet/>
      <dgm:spPr/>
      <dgm:t>
        <a:bodyPr/>
        <a:lstStyle/>
        <a:p>
          <a:endParaRPr lang="en-US"/>
        </a:p>
      </dgm:t>
    </dgm:pt>
    <dgm:pt modelId="{6F71608A-F1AD-4EDF-BEA8-05342F364061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 বহুবিবাহ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A44DD1-DAB4-4AB4-B5FF-E794D111A8C1}" type="parTrans" cxnId="{9E520E86-2056-481F-881E-2516AE17DAD3}">
      <dgm:prSet/>
      <dgm:spPr/>
      <dgm:t>
        <a:bodyPr/>
        <a:lstStyle/>
        <a:p>
          <a:endParaRPr lang="en-US"/>
        </a:p>
      </dgm:t>
    </dgm:pt>
    <dgm:pt modelId="{EB75F5A1-B163-4335-A1F1-D755CEC21B11}" type="sibTrans" cxnId="{9E520E86-2056-481F-881E-2516AE17DAD3}">
      <dgm:prSet/>
      <dgm:spPr/>
      <dgm:t>
        <a:bodyPr/>
        <a:lstStyle/>
        <a:p>
          <a:endParaRPr lang="en-US"/>
        </a:p>
      </dgm:t>
    </dgm:pt>
    <dgm:pt modelId="{3B59592A-E14E-4B92-8523-B4FD6ACC692E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বহু-স্বামী বিবাহ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7F58F9-687E-4604-81E2-CF6AACFCF6E1}" type="parTrans" cxnId="{94C986FE-9334-4289-8B28-DF7A1C2740FE}">
      <dgm:prSet/>
      <dgm:spPr/>
      <dgm:t>
        <a:bodyPr/>
        <a:lstStyle/>
        <a:p>
          <a:endParaRPr lang="en-US"/>
        </a:p>
      </dgm:t>
    </dgm:pt>
    <dgm:pt modelId="{C7895811-C9F3-4407-A7E0-BDFF4467C1A9}" type="sibTrans" cxnId="{94C986FE-9334-4289-8B28-DF7A1C2740FE}">
      <dgm:prSet/>
      <dgm:spPr/>
      <dgm:t>
        <a:bodyPr/>
        <a:lstStyle/>
        <a:p>
          <a:endParaRPr lang="en-US"/>
        </a:p>
      </dgm:t>
    </dgm:pt>
    <dgm:pt modelId="{C97CEE7A-C7EB-4057-879C-601E34D6CBFD}" type="pres">
      <dgm:prSet presAssocID="{5C4B0B1D-61FB-48E6-8BB6-3DBAA82E96C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DBB2B5-1DD4-432B-9A30-5DD1FF83CB41}" type="pres">
      <dgm:prSet presAssocID="{7DDCF9FA-79C0-4FB6-B183-642B0C5BD26B}" presName="vertOne" presStyleCnt="0"/>
      <dgm:spPr/>
    </dgm:pt>
    <dgm:pt modelId="{8DBBD59F-8B38-4ABA-A991-CFEEFC2970B0}" type="pres">
      <dgm:prSet presAssocID="{7DDCF9FA-79C0-4FB6-B183-642B0C5BD26B}" presName="txOne" presStyleLbl="node0" presStyleIdx="0" presStyleCnt="1" custScaleX="26536" custScaleY="10985" custLinFactY="-6230" custLinFactNeighborX="-814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0A42DB-217B-44A6-88C5-78B9ABC12CE2}" type="pres">
      <dgm:prSet presAssocID="{7DDCF9FA-79C0-4FB6-B183-642B0C5BD26B}" presName="parTransOne" presStyleCnt="0"/>
      <dgm:spPr/>
    </dgm:pt>
    <dgm:pt modelId="{E776405A-14D5-4A43-83FE-EF87A45E3BDA}" type="pres">
      <dgm:prSet presAssocID="{7DDCF9FA-79C0-4FB6-B183-642B0C5BD26B}" presName="horzOne" presStyleCnt="0"/>
      <dgm:spPr/>
    </dgm:pt>
    <dgm:pt modelId="{E7F198DD-76B0-4A6E-AC11-3567714EA93A}" type="pres">
      <dgm:prSet presAssocID="{2399F2B3-7A89-4B01-9C49-0783F6C9CFF2}" presName="vertTwo" presStyleCnt="0"/>
      <dgm:spPr/>
    </dgm:pt>
    <dgm:pt modelId="{E64D0D0F-51BE-4309-AA7A-C61810D5BBCF}" type="pres">
      <dgm:prSet presAssocID="{2399F2B3-7A89-4B01-9C49-0783F6C9CFF2}" presName="txTwo" presStyleLbl="node2" presStyleIdx="0" presStyleCnt="2" custScaleX="19309" custScaleY="9513" custLinFactY="-2161" custLinFactNeighborX="-582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2B2A83-DE7D-4EA3-9771-C11C11E0D07E}" type="pres">
      <dgm:prSet presAssocID="{2399F2B3-7A89-4B01-9C49-0783F6C9CFF2}" presName="parTransTwo" presStyleCnt="0"/>
      <dgm:spPr/>
    </dgm:pt>
    <dgm:pt modelId="{3D71AE26-E7C5-4355-A3AB-DD4794C4729C}" type="pres">
      <dgm:prSet presAssocID="{2399F2B3-7A89-4B01-9C49-0783F6C9CFF2}" presName="horzTwo" presStyleCnt="0"/>
      <dgm:spPr/>
    </dgm:pt>
    <dgm:pt modelId="{4881AD2F-9EE5-4115-9B8F-185397037651}" type="pres">
      <dgm:prSet presAssocID="{E547E33B-34E7-4357-A0DD-CCF462049E0A}" presName="vertThree" presStyleCnt="0"/>
      <dgm:spPr/>
    </dgm:pt>
    <dgm:pt modelId="{954BE51E-E084-4FBA-A82B-13A41E967C4E}" type="pres">
      <dgm:prSet presAssocID="{E547E33B-34E7-4357-A0DD-CCF462049E0A}" presName="txThree" presStyleLbl="node3" presStyleIdx="0" presStyleCnt="2" custScaleX="20853" custScaleY="10633" custLinFactNeighborX="3865" custLinFactNeighborY="-8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9D2A1-D561-48A7-B121-7989F788958C}" type="pres">
      <dgm:prSet presAssocID="{E547E33B-34E7-4357-A0DD-CCF462049E0A}" presName="horzThree" presStyleCnt="0"/>
      <dgm:spPr/>
    </dgm:pt>
    <dgm:pt modelId="{F7017495-1953-4B2A-8EBC-DDB5B5501E16}" type="pres">
      <dgm:prSet presAssocID="{C0828857-A29D-416D-A903-B5C0F2A13B54}" presName="sibSpaceTwo" presStyleCnt="0"/>
      <dgm:spPr/>
    </dgm:pt>
    <dgm:pt modelId="{3AC181FC-1BD1-4071-A6A6-8C7682CFEE96}" type="pres">
      <dgm:prSet presAssocID="{6F71608A-F1AD-4EDF-BEA8-05342F364061}" presName="vertTwo" presStyleCnt="0"/>
      <dgm:spPr/>
    </dgm:pt>
    <dgm:pt modelId="{649FA062-7568-4315-8B18-3AA264FBB687}" type="pres">
      <dgm:prSet presAssocID="{6F71608A-F1AD-4EDF-BEA8-05342F364061}" presName="txTwo" presStyleLbl="node2" presStyleIdx="1" presStyleCnt="2" custScaleX="19200" custScaleY="8767" custLinFactY="-2507" custLinFactNeighborX="-875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BA17A-945A-41AE-B665-3011E6746315}" type="pres">
      <dgm:prSet presAssocID="{6F71608A-F1AD-4EDF-BEA8-05342F364061}" presName="parTransTwo" presStyleCnt="0"/>
      <dgm:spPr/>
    </dgm:pt>
    <dgm:pt modelId="{709B7BE7-0663-4CCA-AE78-1AA3FE4D83AF}" type="pres">
      <dgm:prSet presAssocID="{6F71608A-F1AD-4EDF-BEA8-05342F364061}" presName="horzTwo" presStyleCnt="0"/>
      <dgm:spPr/>
    </dgm:pt>
    <dgm:pt modelId="{0DED8759-C328-4AB6-B746-F3CA953014A5}" type="pres">
      <dgm:prSet presAssocID="{3B59592A-E14E-4B92-8523-B4FD6ACC692E}" presName="vertThree" presStyleCnt="0"/>
      <dgm:spPr/>
    </dgm:pt>
    <dgm:pt modelId="{C307E1F6-0853-467C-ABE3-D3FF0241DBC6}" type="pres">
      <dgm:prSet presAssocID="{3B59592A-E14E-4B92-8523-B4FD6ACC692E}" presName="txThree" presStyleLbl="node3" presStyleIdx="1" presStyleCnt="2" custScaleX="19144" custScaleY="10098" custLinFactNeighborX="10447" custLinFactNeighborY="-7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EBE4A-C734-4E00-BC0C-A41EC3D1944D}" type="pres">
      <dgm:prSet presAssocID="{3B59592A-E14E-4B92-8523-B4FD6ACC692E}" presName="horzThree" presStyleCnt="0"/>
      <dgm:spPr/>
    </dgm:pt>
  </dgm:ptLst>
  <dgm:cxnLst>
    <dgm:cxn modelId="{C68EBE70-BFC1-410C-A596-D72B354BFD8D}" srcId="{2399F2B3-7A89-4B01-9C49-0783F6C9CFF2}" destId="{E547E33B-34E7-4357-A0DD-CCF462049E0A}" srcOrd="0" destOrd="0" parTransId="{CCEF1319-94E5-4450-9A3E-65AE76050258}" sibTransId="{A442558F-00BA-4C48-8652-BD77A697F33C}"/>
    <dgm:cxn modelId="{5F14F0B1-1E0F-4283-8234-3C7C9A50E87E}" type="presOf" srcId="{2399F2B3-7A89-4B01-9C49-0783F6C9CFF2}" destId="{E64D0D0F-51BE-4309-AA7A-C61810D5BBCF}" srcOrd="0" destOrd="0" presId="urn:microsoft.com/office/officeart/2005/8/layout/hierarchy4"/>
    <dgm:cxn modelId="{EC60B4FA-22D9-4A5B-8FB2-333B123BE83F}" type="presOf" srcId="{6F71608A-F1AD-4EDF-BEA8-05342F364061}" destId="{649FA062-7568-4315-8B18-3AA264FBB687}" srcOrd="0" destOrd="0" presId="urn:microsoft.com/office/officeart/2005/8/layout/hierarchy4"/>
    <dgm:cxn modelId="{9953410B-4EE8-463E-9C3D-A5B6E6D835A4}" type="presOf" srcId="{5C4B0B1D-61FB-48E6-8BB6-3DBAA82E96CB}" destId="{C97CEE7A-C7EB-4057-879C-601E34D6CBFD}" srcOrd="0" destOrd="0" presId="urn:microsoft.com/office/officeart/2005/8/layout/hierarchy4"/>
    <dgm:cxn modelId="{3D8586CA-BD5E-4B19-8A70-2F7956815247}" srcId="{5C4B0B1D-61FB-48E6-8BB6-3DBAA82E96CB}" destId="{7DDCF9FA-79C0-4FB6-B183-642B0C5BD26B}" srcOrd="0" destOrd="0" parTransId="{3B33BA0A-22F9-4EF1-8039-1C33F39DE32F}" sibTransId="{FBF87311-EE07-4D2C-BA97-4369882B7A16}"/>
    <dgm:cxn modelId="{9E520E86-2056-481F-881E-2516AE17DAD3}" srcId="{7DDCF9FA-79C0-4FB6-B183-642B0C5BD26B}" destId="{6F71608A-F1AD-4EDF-BEA8-05342F364061}" srcOrd="1" destOrd="0" parTransId="{06A44DD1-DAB4-4AB4-B5FF-E794D111A8C1}" sibTransId="{EB75F5A1-B163-4335-A1F1-D755CEC21B11}"/>
    <dgm:cxn modelId="{1E2B1D72-5446-4A21-BC86-7BBE8F58CEBB}" type="presOf" srcId="{7DDCF9FA-79C0-4FB6-B183-642B0C5BD26B}" destId="{8DBBD59F-8B38-4ABA-A991-CFEEFC2970B0}" srcOrd="0" destOrd="0" presId="urn:microsoft.com/office/officeart/2005/8/layout/hierarchy4"/>
    <dgm:cxn modelId="{63737701-8EE4-4E7E-AD7D-45FE57D88F4F}" srcId="{7DDCF9FA-79C0-4FB6-B183-642B0C5BD26B}" destId="{2399F2B3-7A89-4B01-9C49-0783F6C9CFF2}" srcOrd="0" destOrd="0" parTransId="{1860F5F4-6EDE-4A0F-B847-3FB5623A0B05}" sibTransId="{C0828857-A29D-416D-A903-B5C0F2A13B54}"/>
    <dgm:cxn modelId="{94C986FE-9334-4289-8B28-DF7A1C2740FE}" srcId="{6F71608A-F1AD-4EDF-BEA8-05342F364061}" destId="{3B59592A-E14E-4B92-8523-B4FD6ACC692E}" srcOrd="0" destOrd="0" parTransId="{457F58F9-687E-4604-81E2-CF6AACFCF6E1}" sibTransId="{C7895811-C9F3-4407-A7E0-BDFF4467C1A9}"/>
    <dgm:cxn modelId="{7A035890-78F5-4BB7-9C57-FC108E0EA464}" type="presOf" srcId="{E547E33B-34E7-4357-A0DD-CCF462049E0A}" destId="{954BE51E-E084-4FBA-A82B-13A41E967C4E}" srcOrd="0" destOrd="0" presId="urn:microsoft.com/office/officeart/2005/8/layout/hierarchy4"/>
    <dgm:cxn modelId="{F97E0577-6F77-4EC8-96E2-334C82689E0C}" type="presOf" srcId="{3B59592A-E14E-4B92-8523-B4FD6ACC692E}" destId="{C307E1F6-0853-467C-ABE3-D3FF0241DBC6}" srcOrd="0" destOrd="0" presId="urn:microsoft.com/office/officeart/2005/8/layout/hierarchy4"/>
    <dgm:cxn modelId="{F9F7A26D-7327-43DE-8065-4B58C57B30FE}" type="presParOf" srcId="{C97CEE7A-C7EB-4057-879C-601E34D6CBFD}" destId="{ABDBB2B5-1DD4-432B-9A30-5DD1FF83CB41}" srcOrd="0" destOrd="0" presId="urn:microsoft.com/office/officeart/2005/8/layout/hierarchy4"/>
    <dgm:cxn modelId="{7880581A-B189-46A1-A376-2A0396FFB9CF}" type="presParOf" srcId="{ABDBB2B5-1DD4-432B-9A30-5DD1FF83CB41}" destId="{8DBBD59F-8B38-4ABA-A991-CFEEFC2970B0}" srcOrd="0" destOrd="0" presId="urn:microsoft.com/office/officeart/2005/8/layout/hierarchy4"/>
    <dgm:cxn modelId="{61DEC024-3D1F-4033-8071-07345A7B615B}" type="presParOf" srcId="{ABDBB2B5-1DD4-432B-9A30-5DD1FF83CB41}" destId="{550A42DB-217B-44A6-88C5-78B9ABC12CE2}" srcOrd="1" destOrd="0" presId="urn:microsoft.com/office/officeart/2005/8/layout/hierarchy4"/>
    <dgm:cxn modelId="{4E08BF1A-CA3B-4EE6-B64C-66B567829236}" type="presParOf" srcId="{ABDBB2B5-1DD4-432B-9A30-5DD1FF83CB41}" destId="{E776405A-14D5-4A43-83FE-EF87A45E3BDA}" srcOrd="2" destOrd="0" presId="urn:microsoft.com/office/officeart/2005/8/layout/hierarchy4"/>
    <dgm:cxn modelId="{4CC7BD70-F5FB-44B5-9333-4FFE73D1AFDF}" type="presParOf" srcId="{E776405A-14D5-4A43-83FE-EF87A45E3BDA}" destId="{E7F198DD-76B0-4A6E-AC11-3567714EA93A}" srcOrd="0" destOrd="0" presId="urn:microsoft.com/office/officeart/2005/8/layout/hierarchy4"/>
    <dgm:cxn modelId="{BE0BC8D5-F316-44F9-9230-85DC68D9A26B}" type="presParOf" srcId="{E7F198DD-76B0-4A6E-AC11-3567714EA93A}" destId="{E64D0D0F-51BE-4309-AA7A-C61810D5BBCF}" srcOrd="0" destOrd="0" presId="urn:microsoft.com/office/officeart/2005/8/layout/hierarchy4"/>
    <dgm:cxn modelId="{B98E4D5A-39F5-4D62-AFD4-E40FF318F9C8}" type="presParOf" srcId="{E7F198DD-76B0-4A6E-AC11-3567714EA93A}" destId="{232B2A83-DE7D-4EA3-9771-C11C11E0D07E}" srcOrd="1" destOrd="0" presId="urn:microsoft.com/office/officeart/2005/8/layout/hierarchy4"/>
    <dgm:cxn modelId="{BF513C43-7D6B-4972-BF2C-8CD392EF8222}" type="presParOf" srcId="{E7F198DD-76B0-4A6E-AC11-3567714EA93A}" destId="{3D71AE26-E7C5-4355-A3AB-DD4794C4729C}" srcOrd="2" destOrd="0" presId="urn:microsoft.com/office/officeart/2005/8/layout/hierarchy4"/>
    <dgm:cxn modelId="{A8D41935-CD14-4C3E-924E-77D2925FAC1F}" type="presParOf" srcId="{3D71AE26-E7C5-4355-A3AB-DD4794C4729C}" destId="{4881AD2F-9EE5-4115-9B8F-185397037651}" srcOrd="0" destOrd="0" presId="urn:microsoft.com/office/officeart/2005/8/layout/hierarchy4"/>
    <dgm:cxn modelId="{0F5EA85C-F296-4878-B46D-A42F2836175B}" type="presParOf" srcId="{4881AD2F-9EE5-4115-9B8F-185397037651}" destId="{954BE51E-E084-4FBA-A82B-13A41E967C4E}" srcOrd="0" destOrd="0" presId="urn:microsoft.com/office/officeart/2005/8/layout/hierarchy4"/>
    <dgm:cxn modelId="{69B02E02-D2CC-4294-9B2B-3BB99FD20A01}" type="presParOf" srcId="{4881AD2F-9EE5-4115-9B8F-185397037651}" destId="{AAA9D2A1-D561-48A7-B121-7989F788958C}" srcOrd="1" destOrd="0" presId="urn:microsoft.com/office/officeart/2005/8/layout/hierarchy4"/>
    <dgm:cxn modelId="{C539333D-25BC-4C3E-8F4B-F5B2B160C0CD}" type="presParOf" srcId="{E776405A-14D5-4A43-83FE-EF87A45E3BDA}" destId="{F7017495-1953-4B2A-8EBC-DDB5B5501E16}" srcOrd="1" destOrd="0" presId="urn:microsoft.com/office/officeart/2005/8/layout/hierarchy4"/>
    <dgm:cxn modelId="{0BE88332-3587-4669-9741-91D6EC772E6F}" type="presParOf" srcId="{E776405A-14D5-4A43-83FE-EF87A45E3BDA}" destId="{3AC181FC-1BD1-4071-A6A6-8C7682CFEE96}" srcOrd="2" destOrd="0" presId="urn:microsoft.com/office/officeart/2005/8/layout/hierarchy4"/>
    <dgm:cxn modelId="{837B3AB9-7427-4C3B-8763-84EB6C26622F}" type="presParOf" srcId="{3AC181FC-1BD1-4071-A6A6-8C7682CFEE96}" destId="{649FA062-7568-4315-8B18-3AA264FBB687}" srcOrd="0" destOrd="0" presId="urn:microsoft.com/office/officeart/2005/8/layout/hierarchy4"/>
    <dgm:cxn modelId="{27273EE7-545F-4699-A23D-33FED4622C34}" type="presParOf" srcId="{3AC181FC-1BD1-4071-A6A6-8C7682CFEE96}" destId="{D3EBA17A-945A-41AE-B665-3011E6746315}" srcOrd="1" destOrd="0" presId="urn:microsoft.com/office/officeart/2005/8/layout/hierarchy4"/>
    <dgm:cxn modelId="{A76DC7A4-95FD-4CB5-A355-1702739BE661}" type="presParOf" srcId="{3AC181FC-1BD1-4071-A6A6-8C7682CFEE96}" destId="{709B7BE7-0663-4CCA-AE78-1AA3FE4D83AF}" srcOrd="2" destOrd="0" presId="urn:microsoft.com/office/officeart/2005/8/layout/hierarchy4"/>
    <dgm:cxn modelId="{C36756D7-1183-4F61-A158-6CB22BDF8B06}" type="presParOf" srcId="{709B7BE7-0663-4CCA-AE78-1AA3FE4D83AF}" destId="{0DED8759-C328-4AB6-B746-F3CA953014A5}" srcOrd="0" destOrd="0" presId="urn:microsoft.com/office/officeart/2005/8/layout/hierarchy4"/>
    <dgm:cxn modelId="{D29E9182-A819-4598-AB53-09E56918A8CC}" type="presParOf" srcId="{0DED8759-C328-4AB6-B746-F3CA953014A5}" destId="{C307E1F6-0853-467C-ABE3-D3FF0241DBC6}" srcOrd="0" destOrd="0" presId="urn:microsoft.com/office/officeart/2005/8/layout/hierarchy4"/>
    <dgm:cxn modelId="{BA358E83-F7E8-4D3D-A38F-F7A4377A432F}" type="presParOf" srcId="{0DED8759-C328-4AB6-B746-F3CA953014A5}" destId="{08BEBE4A-C734-4E00-BC0C-A41EC3D1944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D59F-8B38-4ABA-A991-CFEEFC2970B0}">
      <dsp:nvSpPr>
        <dsp:cNvPr id="0" name=""/>
        <dsp:cNvSpPr/>
      </dsp:nvSpPr>
      <dsp:spPr>
        <a:xfrm>
          <a:off x="3071337" y="544651"/>
          <a:ext cx="2851080" cy="6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বিবাহ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91277" y="564591"/>
        <a:ext cx="2811200" cy="640926"/>
      </dsp:txXfrm>
    </dsp:sp>
    <dsp:sp modelId="{E64D0D0F-51BE-4309-AA7A-C61810D5BBCF}">
      <dsp:nvSpPr>
        <dsp:cNvPr id="0" name=""/>
        <dsp:cNvSpPr/>
      </dsp:nvSpPr>
      <dsp:spPr>
        <a:xfrm>
          <a:off x="2225822" y="2079313"/>
          <a:ext cx="2074597" cy="589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একক বিবাহ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43090" y="2096581"/>
        <a:ext cx="2040061" cy="555041"/>
      </dsp:txXfrm>
    </dsp:sp>
    <dsp:sp modelId="{954BE51E-E084-4FBA-A82B-13A41E967C4E}">
      <dsp:nvSpPr>
        <dsp:cNvPr id="0" name=""/>
        <dsp:cNvSpPr/>
      </dsp:nvSpPr>
      <dsp:spPr>
        <a:xfrm>
          <a:off x="3184419" y="3483404"/>
          <a:ext cx="2240488" cy="658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বহু-স্ত্রী বিবাহ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03720" y="3502705"/>
        <a:ext cx="2201886" cy="620388"/>
      </dsp:txXfrm>
    </dsp:sp>
    <dsp:sp modelId="{649FA062-7568-4315-8B18-3AA264FBB687}">
      <dsp:nvSpPr>
        <dsp:cNvPr id="0" name=""/>
        <dsp:cNvSpPr/>
      </dsp:nvSpPr>
      <dsp:spPr>
        <a:xfrm>
          <a:off x="4971287" y="2057869"/>
          <a:ext cx="2062886" cy="543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বহুবিবাহ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7201" y="2073783"/>
        <a:ext cx="2031058" cy="511515"/>
      </dsp:txXfrm>
    </dsp:sp>
    <dsp:sp modelId="{C307E1F6-0853-467C-ABE3-D3FF0241DBC6}">
      <dsp:nvSpPr>
        <dsp:cNvPr id="0" name=""/>
        <dsp:cNvSpPr/>
      </dsp:nvSpPr>
      <dsp:spPr>
        <a:xfrm>
          <a:off x="7037612" y="3483404"/>
          <a:ext cx="2056869" cy="625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বহু-স্বামী বিবাহ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55942" y="3501734"/>
        <a:ext cx="2020209" cy="58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11FC6-A168-4CFF-A16A-C1D450385541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0836A-6311-4269-9E61-8CC2C3107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836A-6311-4269-9E61-8CC2C3107F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7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7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35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9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97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7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1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2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8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6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D22D-7CC1-4FDF-A0D4-539B790CEF4E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3015-2CAC-43D8-AFC7-AA3B94A9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910772" y="2295525"/>
            <a:ext cx="88137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2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বিবাহের গুরুত্ব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পরিবার প্রতিষ্ঠা করাই হলো বিবাহের অন্যতম সামাজিক উদ্দেশ্য।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 সৃষ্টির মাধ্যমে স্বামী-স্ত্রী সন্তান উৎপাদন করে। ফলে তাদের জীবনের স্থায়ীত্ব বৃদ্ধি পায়।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 ধর্মের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৫।বিবাহের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অপরাপর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3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51"/>
            <a:ext cx="12014579" cy="52307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142" y="3453722"/>
            <a:ext cx="3258294" cy="685605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n-IN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03208"/>
            <a:ext cx="12014579" cy="107405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সমাজভেদে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”-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68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493" y="1375061"/>
            <a:ext cx="2775857" cy="984704"/>
          </a:xfr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5483"/>
            <a:ext cx="10515600" cy="2458905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সর্বজনস্বীকৃত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সর্বাধিক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বিবাহে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05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843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59" y="219195"/>
            <a:ext cx="3164114" cy="1325563"/>
          </a:xfrm>
          <a:noFill/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9332" y="5337752"/>
            <a:ext cx="9376229" cy="11466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bn-IN" sz="480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অলোচনা কর।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13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e:Beautiful &lt;strong&gt;Red Rose&lt;/strong&gt;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9958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342" y="1889125"/>
            <a:ext cx="4459514" cy="1325563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79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71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একাদশ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প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ঞ্চম(সামাজিক প্রতিষ্ঠান)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বিবাহ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৪০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65" y="1690688"/>
            <a:ext cx="2127477" cy="24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5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5370" cy="767639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185"/>
            <a:ext cx="12192000" cy="5547815"/>
          </a:xfrm>
        </p:spPr>
      </p:pic>
      <p:sp>
        <p:nvSpPr>
          <p:cNvPr id="3" name="Rounded Rectangle 2"/>
          <p:cNvSpPr/>
          <p:nvPr/>
        </p:nvSpPr>
        <p:spPr>
          <a:xfrm rot="10593452" flipV="1">
            <a:off x="1316170" y="5937458"/>
            <a:ext cx="2490145" cy="8465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86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031999" cy="7824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612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বিবাহ কি তা বলতে পারবে।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বিবাহের প্রকারভেদ সম্পর্কে বলতে পারবে।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বিবাহের প্রয়োজনীয়তা ব্যাখ্যা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7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743" y="1857829"/>
            <a:ext cx="3976913" cy="407851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5" y="3335135"/>
            <a:ext cx="3502028" cy="2833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657" y="-14514"/>
            <a:ext cx="4412343" cy="39624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9037308" y="3897086"/>
            <a:ext cx="1897039" cy="6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বিবাহ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08063" y="6155140"/>
            <a:ext cx="1897039" cy="6676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 স্বামী বিবাহ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34098" y="5867470"/>
            <a:ext cx="1897039" cy="6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 স্ত্রী বিবাহ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7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401199"/>
              </p:ext>
            </p:extLst>
          </p:nvPr>
        </p:nvGraphicFramePr>
        <p:xfrm>
          <a:off x="1041400" y="217714"/>
          <a:ext cx="10744200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own Arrow 4"/>
          <p:cNvSpPr/>
          <p:nvPr/>
        </p:nvSpPr>
        <p:spPr>
          <a:xfrm flipH="1">
            <a:off x="6909157" y="2817527"/>
            <a:ext cx="269968" cy="390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5151481" y="3207657"/>
            <a:ext cx="4441372" cy="217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H="1">
            <a:off x="9552029" y="3207656"/>
            <a:ext cx="188687" cy="384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H="1">
            <a:off x="5017041" y="3207656"/>
            <a:ext cx="252913" cy="493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4028798" y="1830786"/>
            <a:ext cx="275775" cy="44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 flipV="1">
            <a:off x="4225832" y="1845918"/>
            <a:ext cx="3015706" cy="142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H="1">
            <a:off x="7110910" y="1867072"/>
            <a:ext cx="261257" cy="409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flipH="1">
            <a:off x="5538287" y="1443148"/>
            <a:ext cx="331652" cy="402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4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4" y="3323772"/>
            <a:ext cx="3863975" cy="32231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1658145"/>
            <a:ext cx="4383314" cy="3331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914" y="70417"/>
            <a:ext cx="3430361" cy="313724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059606" y="5390866"/>
            <a:ext cx="3725839" cy="95534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গোষ্ঠীগত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7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পাত্র-পাত্রীর পরিচিতির ভিত্তিতে বিবাহ কয় প্রকার?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পাত্র-পাত্রীর পরিচিতির ভিত্তিতে বিবাহ চার প্রকার।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92259" y="3017364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38172" y="4387139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সরোরেট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97486" y="4421343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কাজিন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31073" y="4406924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বিষম কাজিন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42301" y="4406924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লেভিরেট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892800" y="3658881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35086" y="4001294"/>
            <a:ext cx="60089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095625" y="4050709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flipH="1">
            <a:off x="4887459" y="4033210"/>
            <a:ext cx="304800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46207" y="4050709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962118" y="4033211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7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পাত্র-পাত্রীর ইচ্ছার ভিত্তিতে বিবাহ কত প্রকার?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পাত্র-পাত্রীর ইচ্ছার ভিত্তিতে বিবাহ দু’প্রকার।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35086" y="448491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41257" y="2994170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31073" y="4406924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রোমাণ্টিক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42301" y="4406924"/>
            <a:ext cx="165462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বন্দোবস্ত 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892800" y="3658881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35086" y="4001294"/>
            <a:ext cx="60089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095625" y="4050709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962118" y="4033211"/>
            <a:ext cx="275771" cy="3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42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270</Words>
  <Application>Microsoft Office PowerPoint</Application>
  <PresentationFormat>Widescreen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Shonar Bangla</vt:lpstr>
      <vt:lpstr>Vrinda</vt:lpstr>
      <vt:lpstr>Office Theme</vt:lpstr>
      <vt:lpstr>PowerPoint Presentation</vt:lpstr>
      <vt:lpstr>PowerPoint Presentation</vt:lpstr>
      <vt:lpstr>আজকের পাঠের বিষয়</vt:lpstr>
      <vt:lpstr>শিখনফল</vt:lpstr>
      <vt:lpstr>PowerPoint Presentation</vt:lpstr>
      <vt:lpstr>PowerPoint Presentation</vt:lpstr>
      <vt:lpstr>PowerPoint Presentation</vt:lpstr>
      <vt:lpstr>পাত্র-পাত্রীর পরিচিতির ভিত্তিতে বিবাহ কয় প্রকার?</vt:lpstr>
      <vt:lpstr>পাত্র-পাত্রীর ইচ্ছার ভিত্তিতে বিবাহ কত প্রকার?</vt:lpstr>
      <vt:lpstr>বিবাহের গুরুত্ব</vt:lpstr>
      <vt:lpstr>দলীয় কাজ</vt:lpstr>
      <vt:lpstr>মূল্যায়ন</vt:lpstr>
      <vt:lpstr>বাড়ি কাজ</vt:lpstr>
      <vt:lpstr>আল্লাহ হাফেজ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2019-11-01T04:41:18Z</dcterms:created>
  <dcterms:modified xsi:type="dcterms:W3CDTF">2019-11-01T15:05:06Z</dcterms:modified>
</cp:coreProperties>
</file>