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257" r:id="rId3"/>
    <p:sldId id="259" r:id="rId4"/>
    <p:sldId id="261" r:id="rId5"/>
    <p:sldId id="270" r:id="rId6"/>
    <p:sldId id="271" r:id="rId7"/>
    <p:sldId id="273" r:id="rId8"/>
    <p:sldId id="275" r:id="rId9"/>
    <p:sldId id="272" r:id="rId10"/>
    <p:sldId id="274" r:id="rId11"/>
    <p:sldId id="263" r:id="rId12"/>
    <p:sldId id="278" r:id="rId13"/>
    <p:sldId id="267" r:id="rId14"/>
    <p:sldId id="268" r:id="rId15"/>
    <p:sldId id="27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48" y="78"/>
      </p:cViewPr>
      <p:guideLst>
        <p:guide orient="horz" pos="211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C5EF-E922-4812-8949-9316A91A1C1B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0AA8-3DDF-47A3-95DD-AC62BCA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DEA8-6EEF-4524-82D2-2DA760B487D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84C5-A65D-4651-AF84-29578906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8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07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8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314" y="451261"/>
            <a:ext cx="11661568" cy="1080655"/>
            <a:chOff x="273133" y="1318160"/>
            <a:chExt cx="11661568" cy="1080655"/>
          </a:xfrm>
          <a:solidFill>
            <a:srgbClr val="0070C0"/>
          </a:solidFill>
        </p:grpSpPr>
        <p:sp>
          <p:nvSpPr>
            <p:cNvPr id="5" name="Down Ribbon 4"/>
            <p:cNvSpPr/>
            <p:nvPr/>
          </p:nvSpPr>
          <p:spPr>
            <a:xfrm>
              <a:off x="273133" y="1318160"/>
              <a:ext cx="11661568" cy="1080655"/>
            </a:xfrm>
            <a:prstGeom prst="ribbon">
              <a:avLst>
                <a:gd name="adj1" fmla="val 27184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8207" y="1629374"/>
              <a:ext cx="615141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15078"/>
          <a:stretch/>
        </p:blipFill>
        <p:spPr>
          <a:xfrm>
            <a:off x="2774369" y="1690732"/>
            <a:ext cx="6719456" cy="4599232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1160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5" y="1414211"/>
            <a:ext cx="4747757" cy="3007477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98" y="1414211"/>
            <a:ext cx="4747757" cy="3007477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4908376" y="363255"/>
            <a:ext cx="245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9425" y="4860192"/>
            <a:ext cx="8192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59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4" y="1540702"/>
            <a:ext cx="4933822" cy="2943616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3" y="1540702"/>
            <a:ext cx="4927949" cy="2943616"/>
          </a:xfrm>
          <a:prstGeom prst="rect">
            <a:avLst/>
          </a:prstGeom>
          <a:ln w="571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5202215" y="413359"/>
            <a:ext cx="186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626" y="4918450"/>
            <a:ext cx="1063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5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872" y="593220"/>
            <a:ext cx="4624455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প্রতীকসমূহ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9952" y="1778696"/>
            <a:ext cx="10008296" cy="4196219"/>
            <a:chOff x="726510" y="2104373"/>
            <a:chExt cx="8356689" cy="32719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7336" r="1031"/>
            <a:stretch/>
          </p:blipFill>
          <p:spPr>
            <a:xfrm>
              <a:off x="3378374" y="2104373"/>
              <a:ext cx="5704825" cy="3271904"/>
            </a:xfrm>
            <a:prstGeom prst="rect">
              <a:avLst/>
            </a:prstGeom>
            <a:ln w="381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6" t="19733" r="55710" b="43546"/>
            <a:stretch/>
          </p:blipFill>
          <p:spPr>
            <a:xfrm>
              <a:off x="726510" y="2113857"/>
              <a:ext cx="2651864" cy="3262420"/>
            </a:xfrm>
            <a:prstGeom prst="rect">
              <a:avLst/>
            </a:prstGeom>
            <a:ln w="38100" cap="sq" cmpd="thickThin">
              <a:solidFill>
                <a:srgbClr val="00B0F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36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1" y="1941534"/>
            <a:ext cx="5361140" cy="3983276"/>
          </a:xfrm>
          <a:prstGeom prst="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3802432" y="626301"/>
            <a:ext cx="4663336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10" y="1941534"/>
            <a:ext cx="5361140" cy="3983276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12919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71175" y="4347112"/>
            <a:ext cx="3777315" cy="70788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{ X:X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 X &lt;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2788363" y="542948"/>
            <a:ext cx="6691474" cy="917717"/>
          </a:xfrm>
          <a:prstGeom prst="ribb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8548" y="4489911"/>
            <a:ext cx="4005305" cy="707886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{4 , 5 , 6 , 7 }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{ 1 , 2 , 3 ,4 }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A∩B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53" y="1862966"/>
            <a:ext cx="3962400" cy="2224644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175" y="1940464"/>
            <a:ext cx="3777315" cy="2147146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4277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67094" y="742671"/>
            <a:ext cx="4934012" cy="1015663"/>
            <a:chOff x="3287238" y="982101"/>
            <a:chExt cx="5693724" cy="1229365"/>
          </a:xfrm>
        </p:grpSpPr>
        <p:sp>
          <p:nvSpPr>
            <p:cNvPr id="3" name="Down Ribbon 2"/>
            <p:cNvSpPr/>
            <p:nvPr/>
          </p:nvSpPr>
          <p:spPr>
            <a:xfrm>
              <a:off x="3287238" y="994421"/>
              <a:ext cx="5693724" cy="1151906"/>
            </a:xfrm>
            <a:prstGeom prst="ribb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47717" y="982101"/>
              <a:ext cx="2372765" cy="122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50250" y="2288066"/>
            <a:ext cx="37677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8482" y="3278008"/>
            <a:ext cx="4371236" cy="64633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0471" y="4217521"/>
            <a:ext cx="3567257" cy="64633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1401" y="5187886"/>
            <a:ext cx="4145398" cy="646331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24645" y="404413"/>
            <a:ext cx="5818909" cy="1172497"/>
            <a:chOff x="3224645" y="380011"/>
            <a:chExt cx="5818909" cy="1172497"/>
          </a:xfrm>
        </p:grpSpPr>
        <p:sp>
          <p:nvSpPr>
            <p:cNvPr id="6" name="Down Ribbon 5"/>
            <p:cNvSpPr/>
            <p:nvPr/>
          </p:nvSpPr>
          <p:spPr>
            <a:xfrm>
              <a:off x="3224645" y="380011"/>
              <a:ext cx="5818909" cy="1080654"/>
            </a:xfrm>
            <a:prstGeom prst="ribbon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01490" y="536845"/>
              <a:ext cx="32652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24645" y="5045564"/>
            <a:ext cx="6230586" cy="1384995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= {</a:t>
            </a:r>
            <a:r>
              <a:rPr lang="en-US" sz="2800" dirty="0" err="1"/>
              <a:t>x:x</a:t>
            </a:r>
            <a:r>
              <a:rPr lang="en-US" sz="2800" dirty="0"/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cs typeface="NikoshBAN" panose="02000000000000000000" pitchFamily="2" charset="0"/>
              </a:rPr>
              <a:t>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&lt; x </a:t>
            </a:r>
            <a:r>
              <a:rPr lang="en-US" sz="2800" dirty="0">
                <a:cs typeface="NikoshBAN" panose="02000000000000000000" pitchFamily="2" charset="0"/>
              </a:rPr>
              <a:t>17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/>
              <a:t>}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smtClean="0"/>
              <a:t>  B = {</a:t>
            </a:r>
            <a:r>
              <a:rPr lang="en-US" sz="2800" dirty="0" err="1" smtClean="0"/>
              <a:t>x:x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cs typeface="NikoshBAN" panose="02000000000000000000" pitchFamily="2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&lt; x </a:t>
            </a:r>
            <a:r>
              <a:rPr lang="en-US" sz="2800" dirty="0" smtClean="0">
                <a:cs typeface="NikoshBAN" panose="02000000000000000000" pitchFamily="2" charset="0"/>
              </a:rPr>
              <a:t>17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/>
              <a:t>}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y-AM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6379" r="5296"/>
          <a:stretch/>
        </p:blipFill>
        <p:spPr>
          <a:xfrm>
            <a:off x="3072986" y="1638560"/>
            <a:ext cx="6382245" cy="3106249"/>
          </a:xfrm>
          <a:prstGeom prst="rect">
            <a:avLst/>
          </a:prstGeom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0261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3314" y="451261"/>
            <a:ext cx="11661568" cy="1080655"/>
            <a:chOff x="273133" y="1318160"/>
            <a:chExt cx="11661568" cy="1080655"/>
          </a:xfrm>
          <a:solidFill>
            <a:srgbClr val="0070C0"/>
          </a:solidFill>
        </p:grpSpPr>
        <p:sp>
          <p:nvSpPr>
            <p:cNvPr id="5" name="Down Ribbon 4"/>
            <p:cNvSpPr/>
            <p:nvPr/>
          </p:nvSpPr>
          <p:spPr>
            <a:xfrm>
              <a:off x="273133" y="1318160"/>
              <a:ext cx="11661568" cy="1080655"/>
            </a:xfrm>
            <a:prstGeom prst="ribbon">
              <a:avLst>
                <a:gd name="adj1" fmla="val 27184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28207" y="1629374"/>
              <a:ext cx="615141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26" y="1981675"/>
            <a:ext cx="7051742" cy="4245279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2465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1470872"/>
            <a:ext cx="1401812" cy="1694318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1263927" y="3696496"/>
            <a:ext cx="41075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28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  <a:endParaRPr lang="en-US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4514" y="3696496"/>
            <a:ext cx="3439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(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০৭-১০-২০১৯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33371" y="435432"/>
            <a:ext cx="4455886" cy="1035440"/>
            <a:chOff x="3933371" y="537030"/>
            <a:chExt cx="4455886" cy="1035440"/>
          </a:xfrm>
        </p:grpSpPr>
        <p:sp>
          <p:nvSpPr>
            <p:cNvPr id="5" name="Down Ribbon 4"/>
            <p:cNvSpPr/>
            <p:nvPr/>
          </p:nvSpPr>
          <p:spPr>
            <a:xfrm>
              <a:off x="3933371" y="537030"/>
              <a:ext cx="4455886" cy="862848"/>
            </a:xfrm>
            <a:prstGeom prst="ribbon">
              <a:avLst>
                <a:gd name="adj1" fmla="val 21818"/>
                <a:gd name="adj2" fmla="val 5000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4342" y="649140"/>
              <a:ext cx="23222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4-Point Star 13"/>
          <p:cNvSpPr/>
          <p:nvPr/>
        </p:nvSpPr>
        <p:spPr>
          <a:xfrm>
            <a:off x="5819106" y="1379024"/>
            <a:ext cx="448428" cy="4099951"/>
          </a:xfrm>
          <a:prstGeom prst="star4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485655" y="1832427"/>
            <a:ext cx="1125229" cy="4461506"/>
            <a:chOff x="5485655" y="1832427"/>
            <a:chExt cx="1125229" cy="4461506"/>
          </a:xfrm>
        </p:grpSpPr>
        <p:sp>
          <p:nvSpPr>
            <p:cNvPr id="15" name="4-Point Star 14"/>
            <p:cNvSpPr/>
            <p:nvPr/>
          </p:nvSpPr>
          <p:spPr>
            <a:xfrm>
              <a:off x="6162456" y="1832427"/>
              <a:ext cx="448428" cy="4099951"/>
            </a:xfrm>
            <a:prstGeom prst="star4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5821222" y="2193982"/>
              <a:ext cx="448428" cy="4099951"/>
            </a:xfrm>
            <a:prstGeom prst="star4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5485655" y="1843314"/>
              <a:ext cx="448428" cy="4099951"/>
            </a:xfrm>
            <a:prstGeom prst="star4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1470872"/>
            <a:ext cx="1310971" cy="1694318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02516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6" y="1100162"/>
            <a:ext cx="8013188" cy="4505276"/>
          </a:xfrm>
          <a:prstGeom prst="rect">
            <a:avLst/>
          </a:prstGeom>
          <a:ln w="762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2918543" y="277955"/>
            <a:ext cx="6431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8949" y="5837826"/>
            <a:ext cx="7070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27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1541" y="694823"/>
            <a:ext cx="64051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8741" y="5438907"/>
            <a:ext cx="683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83" y="1642997"/>
            <a:ext cx="6000233" cy="341960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583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0745" y="470698"/>
            <a:ext cx="5706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5903" y="1294999"/>
            <a:ext cx="10296394" cy="4734838"/>
            <a:chOff x="1980111" y="1487115"/>
            <a:chExt cx="8530225" cy="4133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" t="10010" r="3082" b="5080"/>
            <a:stretch/>
          </p:blipFill>
          <p:spPr>
            <a:xfrm>
              <a:off x="1980111" y="1487115"/>
              <a:ext cx="8530225" cy="4133589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6226661" y="1821240"/>
              <a:ext cx="1977887" cy="15696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endParaRPr lang="en-US" sz="9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41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681" y="1025896"/>
            <a:ext cx="2498835" cy="1015663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0177" y="2632813"/>
            <a:ext cx="5016806" cy="76944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0177" y="3569100"/>
            <a:ext cx="9507845" cy="1815882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৪. সেটের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6900" y="29794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274" y="5166077"/>
            <a:ext cx="786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বাস্তবজগ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চিন্তাজগতের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সুনির্ধারিত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80" y="1316182"/>
            <a:ext cx="6776240" cy="3316929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787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7901" y="1676129"/>
            <a:ext cx="3622371" cy="769441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7158" y="2690438"/>
            <a:ext cx="5453884" cy="64633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7591" y="4744418"/>
            <a:ext cx="2770310" cy="64633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7421382" y="4741472"/>
            <a:ext cx="2879314" cy="646331"/>
          </a:xfrm>
          <a:prstGeom prst="rect">
            <a:avLst/>
          </a:prstGeom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150" y="3826504"/>
            <a:ext cx="5182672" cy="58477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= { 1 , 2 , 3 , 4 , 5 , 6 , 7 }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832088" y="3826505"/>
            <a:ext cx="6057902" cy="584775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= </a:t>
            </a:r>
            <a:r>
              <a:rPr lang="en-US" sz="3200" dirty="0" smtClean="0"/>
              <a:t>{ X:X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4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X &lt; 20</a:t>
            </a:r>
            <a:r>
              <a:rPr lang="en-US" sz="3200" dirty="0" smtClean="0"/>
              <a:t> 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655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801" y="240251"/>
            <a:ext cx="206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4429" y="5361140"/>
            <a:ext cx="5699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r="9678"/>
          <a:stretch/>
        </p:blipFill>
        <p:spPr>
          <a:xfrm>
            <a:off x="2555088" y="1177636"/>
            <a:ext cx="7158024" cy="3948546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36478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389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109</cp:revision>
  <dcterms:created xsi:type="dcterms:W3CDTF">2019-10-04T13:49:21Z</dcterms:created>
  <dcterms:modified xsi:type="dcterms:W3CDTF">2019-11-01T15:03:12Z</dcterms:modified>
</cp:coreProperties>
</file>