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14"/>
  </p:notesMasterIdLst>
  <p:sldIdLst>
    <p:sldId id="278" r:id="rId2"/>
    <p:sldId id="273" r:id="rId3"/>
    <p:sldId id="274" r:id="rId4"/>
    <p:sldId id="263" r:id="rId5"/>
    <p:sldId id="271" r:id="rId6"/>
    <p:sldId id="262" r:id="rId7"/>
    <p:sldId id="267" r:id="rId8"/>
    <p:sldId id="286" r:id="rId9"/>
    <p:sldId id="289" r:id="rId10"/>
    <p:sldId id="291" r:id="rId11"/>
    <p:sldId id="285" r:id="rId12"/>
    <p:sldId id="28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69" autoAdjust="0"/>
  </p:normalViewPr>
  <p:slideViewPr>
    <p:cSldViewPr>
      <p:cViewPr varScale="1">
        <p:scale>
          <a:sx n="60" d="100"/>
          <a:sy n="60" d="100"/>
        </p:scale>
        <p:origin x="1656" y="4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8D7A6-368C-4CDE-8CAE-1896A25DA971}" type="datetimeFigureOut">
              <a:rPr lang="en-US" smtClean="0"/>
              <a:pPr/>
              <a:t>22-Aug-19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5BB57-09A3-4C3A-A9E0-1D3C6F853046}" type="slidenum">
              <a:rPr lang="en-US" smtClean="0"/>
              <a:pPr/>
              <a:t>‹#›</a:t>
            </a:fld>
            <a:endParaRPr lang="en-US"/>
          </a:p>
        </p:txBody>
      </p:sp>
    </p:spTree>
    <p:extLst>
      <p:ext uri="{BB962C8B-B14F-4D97-AF65-F5344CB8AC3E}">
        <p14:creationId xmlns:p14="http://schemas.microsoft.com/office/powerpoint/2010/main" val="746960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483926-BA35-4C5D-9102-B6C7CADECFD3}" type="slidenum">
              <a:rPr lang="en-US" smtClean="0"/>
              <a:pPr/>
              <a:t>8</a:t>
            </a:fld>
            <a:endParaRPr lang="en-US"/>
          </a:p>
        </p:txBody>
      </p:sp>
    </p:spTree>
    <p:extLst>
      <p:ext uri="{BB962C8B-B14F-4D97-AF65-F5344CB8AC3E}">
        <p14:creationId xmlns:p14="http://schemas.microsoft.com/office/powerpoint/2010/main" val="236726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483926-BA35-4C5D-9102-B6C7CADECFD3}" type="slidenum">
              <a:rPr lang="en-US" smtClean="0"/>
              <a:pPr/>
              <a:t>9</a:t>
            </a:fld>
            <a:endParaRPr lang="en-US"/>
          </a:p>
        </p:txBody>
      </p:sp>
    </p:spTree>
    <p:extLst>
      <p:ext uri="{BB962C8B-B14F-4D97-AF65-F5344CB8AC3E}">
        <p14:creationId xmlns:p14="http://schemas.microsoft.com/office/powerpoint/2010/main" val="586820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483926-BA35-4C5D-9102-B6C7CADECFD3}" type="slidenum">
              <a:rPr lang="en-US" smtClean="0"/>
              <a:pPr/>
              <a:t>10</a:t>
            </a:fld>
            <a:endParaRPr lang="en-US"/>
          </a:p>
        </p:txBody>
      </p:sp>
    </p:spTree>
    <p:extLst>
      <p:ext uri="{BB962C8B-B14F-4D97-AF65-F5344CB8AC3E}">
        <p14:creationId xmlns:p14="http://schemas.microsoft.com/office/powerpoint/2010/main" val="3903645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939" y="-1"/>
            <a:ext cx="9148136" cy="6922236"/>
            <a:chOff x="-939" y="-1"/>
            <a:chExt cx="9148136" cy="6922236"/>
          </a:xfrm>
        </p:grpSpPr>
        <p:sp>
          <p:nvSpPr>
            <p:cNvPr id="25" name="Freeform 13"/>
            <p:cNvSpPr>
              <a:spLocks noEditPoints="1"/>
            </p:cNvSpPr>
            <p:nvPr/>
          </p:nvSpPr>
          <p:spPr bwMode="auto">
            <a:xfrm>
              <a:off x="-939" y="-1"/>
              <a:ext cx="9148136" cy="6858001"/>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sp>
        <p:sp>
          <p:nvSpPr>
            <p:cNvPr id="17" name="Freeform 9"/>
            <p:cNvSpPr>
              <a:spLocks noEditPoints="1"/>
            </p:cNvSpPr>
            <p:nvPr/>
          </p:nvSpPr>
          <p:spPr bwMode="auto">
            <a:xfrm>
              <a:off x="0" y="-1"/>
              <a:ext cx="7420329" cy="6858001"/>
            </a:xfrm>
            <a:custGeom>
              <a:avLst/>
              <a:gdLst/>
              <a:ahLst/>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p:spPr>
        </p:sp>
        <p:sp>
          <p:nvSpPr>
            <p:cNvPr id="12" name="Freeform 5"/>
            <p:cNvSpPr>
              <a:spLocks noEditPoints="1"/>
            </p:cNvSpPr>
            <p:nvPr/>
          </p:nvSpPr>
          <p:spPr bwMode="auto">
            <a:xfrm>
              <a:off x="0" y="0"/>
              <a:ext cx="9055459" cy="6922235"/>
            </a:xfrm>
            <a:custGeom>
              <a:avLst/>
              <a:gdLst/>
              <a:ahLst/>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fld id="{1D8BD707-D9CF-40AE-B4C6-C98DA3205C09}" type="datetimeFigureOut">
              <a:rPr lang="en-US" smtClean="0"/>
              <a:pPr/>
              <a:t>22-Aug-19</a:t>
            </a:fld>
            <a:endParaRPr lang="en-US"/>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fld id="{B6F15528-21DE-4FAA-801E-634DDDAF4B2B}" type="slidenum">
              <a:rPr lang="en-US" smtClean="0"/>
              <a:pPr/>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526270819"/>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7851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fld id="{1D8BD707-D9CF-40AE-B4C6-C98DA3205C09}" type="datetimeFigureOut">
              <a:rPr lang="en-US" smtClean="0"/>
              <a:pPr/>
              <a:t>22-Aug-19</a:t>
            </a:fld>
            <a:endParaRPr lang="en-US"/>
          </a:p>
        </p:txBody>
      </p:sp>
      <p:sp>
        <p:nvSpPr>
          <p:cNvPr id="5" name="Footer Placeholder 4"/>
          <p:cNvSpPr>
            <a:spLocks noGrp="1"/>
          </p:cNvSpPr>
          <p:nvPr>
            <p:ph type="ftr" sz="quarter" idx="11"/>
          </p:nvPr>
        </p:nvSpPr>
        <p:spPr>
          <a:xfrm>
            <a:off x="2200275" y="6296616"/>
            <a:ext cx="4469683" cy="365125"/>
          </a:xfrm>
        </p:spPr>
        <p:txBody>
          <a:bodyPr/>
          <a:lstStyle/>
          <a:p>
            <a:endParaRPr lang="en-US"/>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fld id="{B6F15528-21DE-4FAA-801E-634DDDAF4B2B}" type="slidenum">
              <a:rPr lang="en-US" smtClean="0"/>
              <a:pPr/>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826234"/>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22-Aug-19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63748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22-Aug-19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735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1" y="0"/>
            <a:ext cx="9144000" cy="6907530"/>
          </a:xfrm>
          <a:custGeom>
            <a:avLst/>
            <a:gdLst/>
            <a:ahLst/>
            <a:cxnLst/>
            <a:rect l="0" t="0" r="r" b="b"/>
            <a:pathLst>
              <a:path w="2880" h="2178">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fld id="{1D8BD707-D9CF-40AE-B4C6-C98DA3205C09}" type="datetimeFigureOut">
              <a:rPr lang="en-US" smtClean="0"/>
              <a:pPr/>
              <a:t>22-Aug-19</a:t>
            </a:fld>
            <a:endParaRPr lang="en-US"/>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8614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22-Aug-19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68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22-Aug-19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577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22-Aug-19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02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1D8BD707-D9CF-40AE-B4C6-C98DA3205C09}" type="datetimeFigureOut">
              <a:rPr lang="en-US" smtClean="0"/>
              <a:pPr/>
              <a:t>22-Aug-19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6717359"/>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smtClean="0"/>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fld id="{1D8BD707-D9CF-40AE-B4C6-C98DA3205C09}" type="datetimeFigureOut">
              <a:rPr lang="en-US" smtClean="0"/>
              <a:pPr/>
              <a:t>22-Aug-19</a:t>
            </a:fld>
            <a:endParaRPr lang="en-US"/>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3873536"/>
      </p:ext>
    </p:extLst>
  </p:cSld>
  <p:clrMapOvr>
    <a:masterClrMapping/>
  </p:clrMapOvr>
  <p:extLst mod="1">
    <p:ext uri="{DCECCB84-F9BA-43D5-87BE-67443E8EF086}">
      <p15:sldGuideLst xmlns:p15="http://schemas.microsoft.com/office/powerpoint/2012/main">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fld id="{1D8BD707-D9CF-40AE-B4C6-C98DA3205C09}" type="datetimeFigureOut">
              <a:rPr lang="en-US" smtClean="0"/>
              <a:pPr/>
              <a:t>22-Aug-19</a:t>
            </a:fld>
            <a:endParaRPr lang="en-US"/>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8948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fld id="{1D8BD707-D9CF-40AE-B4C6-C98DA3205C09}" type="datetimeFigureOut">
              <a:rPr lang="en-US" smtClean="0"/>
              <a:pPr/>
              <a:t>22-Aug-19</a:t>
            </a:fld>
            <a:endParaRPr lang="en-US"/>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fld id="{B6F15528-21DE-4FAA-801E-634DDDAF4B2B}" type="slidenum">
              <a:rPr lang="en-US" smtClean="0"/>
              <a:pPr/>
              <a:t>‹#›</a:t>
            </a:fld>
            <a:endParaRPr lang="en-US"/>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785449"/>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6" orient="horz" pos="2160">
          <p15:clr>
            <a:srgbClr val="F26B43"/>
          </p15:clr>
        </p15:guide>
        <p15:guide id="7" pos="1386">
          <p15:clr>
            <a:srgbClr val="F26B43"/>
          </p15:clr>
        </p15:guide>
        <p15:guide id="8" orient="horz" pos="3960">
          <p15:clr>
            <a:srgbClr val="F26B43"/>
          </p15:clr>
        </p15:guide>
        <p15:guide id="9" orient="horz" pos="1536">
          <p15:clr>
            <a:srgbClr val="F26B43"/>
          </p15:clr>
        </p15:guide>
        <p15:guide id="10" orient="horz" pos="3840">
          <p15:clr>
            <a:srgbClr val="F26B43"/>
          </p15:clr>
        </p15:guide>
        <p15:guide id="11" pos="3312">
          <p15:clr>
            <a:srgbClr val="F26B43"/>
          </p15:clr>
        </p15:guide>
        <p15:guide id="12" pos="3600">
          <p15:clr>
            <a:srgbClr val="F26B43"/>
          </p15:clr>
        </p15:guide>
        <p15:guide id="13" orient="horz" pos="360">
          <p15:clr>
            <a:srgbClr val="F26B43"/>
          </p15:clr>
        </p15:guide>
        <p15:guide id="14" pos="5526">
          <p15:clr>
            <a:srgbClr val="F26B43"/>
          </p15:clr>
        </p15:guide>
        <p15:guide id="15" pos="1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fif"/><Relationship Id="rId4" Type="http://schemas.openxmlformats.org/officeDocument/2006/relationships/image" Target="../media/image7.jf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Picture1.jpg"/>
          <p:cNvPicPr>
            <a:picLocks noChangeAspect="1"/>
          </p:cNvPicPr>
          <p:nvPr/>
        </p:nvPicPr>
        <p:blipFill>
          <a:blip r:embed="rId2" cstate="print"/>
          <a:stretch>
            <a:fillRect/>
          </a:stretch>
        </p:blipFill>
        <p:spPr>
          <a:xfrm>
            <a:off x="0" y="857250"/>
            <a:ext cx="9144000" cy="5143500"/>
          </a:xfrm>
          <a:prstGeom prst="rect">
            <a:avLst/>
          </a:prstGeom>
          <a:effectLst>
            <a:softEdge rad="12700"/>
          </a:effectLst>
        </p:spPr>
      </p:pic>
      <p:sp>
        <p:nvSpPr>
          <p:cNvPr id="3" name="TextBox 2"/>
          <p:cNvSpPr txBox="1"/>
          <p:nvPr/>
        </p:nvSpPr>
        <p:spPr>
          <a:xfrm>
            <a:off x="4343400" y="1600201"/>
            <a:ext cx="2743200" cy="1015663"/>
          </a:xfrm>
          <a:prstGeom prst="rect">
            <a:avLst/>
          </a:prstGeom>
          <a:noFill/>
        </p:spPr>
        <p:txBody>
          <a:bodyPr wrap="square" rtlCol="0">
            <a:spAutoFit/>
          </a:bodyPr>
          <a:lstStyle/>
          <a:p>
            <a:r>
              <a:rPr lang="en-US" sz="6000" dirty="0" err="1">
                <a:solidFill>
                  <a:prstClr val="black"/>
                </a:solidFill>
                <a:latin typeface="NikoshBAN" pitchFamily="2" charset="0"/>
                <a:cs typeface="NikoshBAN" pitchFamily="2" charset="0"/>
              </a:rPr>
              <a:t>স্বাগতম</a:t>
            </a:r>
            <a:endParaRPr lang="en-US" sz="6000" dirty="0">
              <a:solidFill>
                <a:prstClr val="black"/>
              </a:solidFill>
              <a:latin typeface="NikoshBAN" pitchFamily="2" charset="0"/>
              <a:cs typeface="NikoshBAN" pitchFamily="2" charset="0"/>
            </a:endParaRPr>
          </a:p>
        </p:txBody>
      </p:sp>
      <p:sp>
        <p:nvSpPr>
          <p:cNvPr id="4" name="Rectangle 3"/>
          <p:cNvSpPr/>
          <p:nvPr/>
        </p:nvSpPr>
        <p:spPr>
          <a:xfrm>
            <a:off x="8952328" y="857250"/>
            <a:ext cx="195613" cy="5143500"/>
          </a:xfrm>
          <a:prstGeom prst="rect">
            <a:avLst/>
          </a:prstGeom>
          <a:solidFill>
            <a:schemeClr val="tx2">
              <a:lumMod val="20000"/>
              <a:lumOff val="80000"/>
            </a:schemeClr>
          </a:solidFill>
          <a:ln w="38100">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rot="16200000">
            <a:off x="4501826" y="-3464793"/>
            <a:ext cx="171450" cy="8815536"/>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38100">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7162" y="857250"/>
            <a:ext cx="195613" cy="5143500"/>
          </a:xfrm>
          <a:prstGeom prst="rect">
            <a:avLst/>
          </a:prstGeom>
          <a:solidFill>
            <a:schemeClr val="tx2">
              <a:lumMod val="20000"/>
              <a:lumOff val="80000"/>
            </a:schemeClr>
          </a:solidFill>
          <a:ln w="38100">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Half Frame 6"/>
          <p:cNvSpPr/>
          <p:nvPr/>
        </p:nvSpPr>
        <p:spPr>
          <a:xfrm>
            <a:off x="33995" y="845426"/>
            <a:ext cx="514350" cy="1908694"/>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Half Frame 7"/>
          <p:cNvSpPr/>
          <p:nvPr/>
        </p:nvSpPr>
        <p:spPr>
          <a:xfrm flipH="1">
            <a:off x="8633591" y="843456"/>
            <a:ext cx="514350" cy="1908694"/>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 name="Rectangle 8"/>
          <p:cNvSpPr/>
          <p:nvPr/>
        </p:nvSpPr>
        <p:spPr>
          <a:xfrm rot="16200000">
            <a:off x="4465798" y="1513169"/>
            <a:ext cx="171450" cy="8815536"/>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38100">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Half Frame 9"/>
          <p:cNvSpPr/>
          <p:nvPr/>
        </p:nvSpPr>
        <p:spPr>
          <a:xfrm rot="10800000" flipH="1">
            <a:off x="27161" y="4092056"/>
            <a:ext cx="514350" cy="1908694"/>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 name="Half Frame 10"/>
          <p:cNvSpPr/>
          <p:nvPr/>
        </p:nvSpPr>
        <p:spPr>
          <a:xfrm rot="10800000">
            <a:off x="8626757" y="4105851"/>
            <a:ext cx="514350" cy="1908694"/>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175484334"/>
      </p:ext>
    </p:extLst>
  </p:cSld>
  <p:clrMapOvr>
    <a:masterClrMapping/>
  </p:clrMapOvr>
  <mc:AlternateContent xmlns:mc="http://schemas.openxmlformats.org/markup-compatibility/2006" xmlns:p14="http://schemas.microsoft.com/office/powerpoint/2010/main">
    <mc:Choice Requires="p14">
      <p:transition spd="slow" p14:dur="2000">
        <p14:prism isContent="1"/>
        <p:sndAc>
          <p:endSnd/>
        </p:sndAc>
      </p:transition>
    </mc:Choice>
    <mc:Fallback xmlns="">
      <p:transition spd="slow">
        <p:fade/>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par>
                                <p:cTn id="10" presetID="17"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TextBox 17"/>
          <p:cNvSpPr txBox="1"/>
          <p:nvPr/>
        </p:nvSpPr>
        <p:spPr>
          <a:xfrm>
            <a:off x="0" y="0"/>
            <a:ext cx="9144000" cy="830997"/>
          </a:xfrm>
          <a:prstGeom prst="rect">
            <a:avLst/>
          </a:prstGeom>
          <a:noFill/>
        </p:spPr>
        <p:txBody>
          <a:bodyPr wrap="square" rtlCol="0">
            <a:spAutoFit/>
          </a:bodyPr>
          <a:lstStyle/>
          <a:p>
            <a:pPr algn="ctr"/>
            <a:r>
              <a:rPr lang="en-US" sz="4800" dirty="0" smtClean="0">
                <a:solidFill>
                  <a:srgbClr val="7030A0"/>
                </a:solidFill>
                <a:latin typeface="NikoshBAN" pitchFamily="2" charset="0"/>
                <a:cs typeface="NikoshBAN" pitchFamily="2" charset="0"/>
              </a:rPr>
              <a:t>ই-</a:t>
            </a:r>
            <a:r>
              <a:rPr lang="en-US" sz="4800" dirty="0" err="1" smtClean="0">
                <a:solidFill>
                  <a:srgbClr val="7030A0"/>
                </a:solidFill>
                <a:latin typeface="NikoshBAN" pitchFamily="2" charset="0"/>
                <a:cs typeface="NikoshBAN" pitchFamily="2" charset="0"/>
              </a:rPr>
              <a:t>লার্নিং</a:t>
            </a:r>
            <a:r>
              <a:rPr lang="en-US" sz="4800" dirty="0" smtClean="0">
                <a:solidFill>
                  <a:srgbClr val="7030A0"/>
                </a:solidFill>
                <a:latin typeface="NikoshBAN" pitchFamily="2" charset="0"/>
                <a:cs typeface="NikoshBAN" pitchFamily="2" charset="0"/>
              </a:rPr>
              <a:t> এ </a:t>
            </a:r>
            <a:r>
              <a:rPr lang="en-US" sz="4800" dirty="0" err="1" smtClean="0">
                <a:solidFill>
                  <a:srgbClr val="7030A0"/>
                </a:solidFill>
                <a:latin typeface="NikoshBAN" pitchFamily="2" charset="0"/>
                <a:cs typeface="NikoshBAN" pitchFamily="2" charset="0"/>
              </a:rPr>
              <a:t>চলা</a:t>
            </a:r>
            <a:r>
              <a:rPr lang="en-US" sz="4800" dirty="0" smtClean="0">
                <a:solidFill>
                  <a:srgbClr val="7030A0"/>
                </a:solidFill>
                <a:latin typeface="NikoshBAN" pitchFamily="2" charset="0"/>
                <a:cs typeface="NikoshBAN" pitchFamily="2" charset="0"/>
              </a:rPr>
              <a:t> </a:t>
            </a:r>
            <a:endParaRPr lang="en-US" sz="4800" dirty="0">
              <a:solidFill>
                <a:srgbClr val="7030A0"/>
              </a:solidFill>
              <a:latin typeface="NikoshBAN" pitchFamily="2" charset="0"/>
              <a:cs typeface="NikoshBAN" pitchFamily="2" charset="0"/>
            </a:endParaRPr>
          </a:p>
        </p:txBody>
      </p:sp>
      <p:cxnSp>
        <p:nvCxnSpPr>
          <p:cNvPr id="19" name="Straight Connector 18"/>
          <p:cNvCxnSpPr/>
          <p:nvPr/>
        </p:nvCxnSpPr>
        <p:spPr>
          <a:xfrm>
            <a:off x="514739" y="685800"/>
            <a:ext cx="82296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7110" name="AutoShape 6" descr="data:image/jpeg;base64,/9j/4AAQSkZJRgABAQAAAQABAAD/2wCEAAkGBxMTEhUTEhIWFhUXGBUYGBgWFx4dGBgeHxgXFxcYGBgdHSggGxslHRgaITEhJSkrLi4uGB8zODMtNygtLisBCgoKDg0OGxAQGy0lICYwLS0tLS0yKy0tLS0tLS0tLS0tLS0tLS0tLS0tLS0tLS0vLS0tLS0tLS0tLS0tLS0tLf/AABEIALEBHQMBEQACEQEDEQH/xAAcAAABBQEBAQAAAAAAAAAAAAAAAQIEBQYDBwj/xABLEAACAQIDAggHDgQGAgIDAAABAgMAEQQSIQUxBhMiQVFTYdIWMnGBkZLRBxQXIzNCUlRicpOhsbIVosHTJEOC4eLwRMLD8TSElP/EABoBAQADAQEBAAAAAAAAAAAAAAABAgMEBQb/xAA6EQACAQICBwYFBAICAgMBAAAAAQIDEQRREhMUITGRoRVBUmHR8CJTcYGxBTLB4SMzQvFDkjRicgb/2gAMAwEAAhEDEQA/AN9t7ZWAw4HxAzEX1drKOdm5Y0GvPzHnsDaWInFXcmdEcRXnNU6avJ8EkvQzkE+DEpikhUPmUKjcctxl1szWNy1wLjdzE6VzUv1NVf2TuehPA/qMKOvtGUf/AK6Lsu/gvxc2WC4NYCVA6waH7b3HYeVXXrqniZ5qxdRq6a5L0O/gfguo/nfvU11TxMttNTy5L0DwPwXUfzv3qa6p4mNpqeXJegeB+C6j+d+9TXVPExtNTy5L0DwPwXUfzv3qa6p4mNpqeXJegeB+C6j+d+9TXVPExtNTy5L0DwPwXUfzv3qa6p4mNpqeXJegeB+C6j+d+9TXVPExtNTy5L0DwPwXUfzv3qa6p4mNpqeXJegeB+C6j+d+9TXVPExtNTy5L0DwPwXUfzv3qa6p4mNpqeXJegeB+C6j+d+9TXVPExtNTy5L0DwPwXUfzv3qa6p4mNpqeXJegeB+C6j+d+9TXVPExtNTy5L0OOL4F4RlISPI3MczH0gtuqs6tVxaU2nmQ8TVtxXJehjsVsZY2KOlmHafSNd1eHVx+NpS0ZTfT0OaWMrp2bXKPodI9hIVDWUA33uw57VaONxrSlrPx6DbK+a5R9B/8ARSpZQQWUaM2uov+tW2zGxa0qm6698BtlfNco+g2HYCvcqotcjVmqI4zHT3qp75BYyu+9co+gPwfUC9ltp85ue1v1FHjMclfWe+Q2yvxuuUfQf4PorLmVSCwUgM3SLj8/zqdsxsZLSqd6XvcNsr34rlH0OcOwkcXAXn3s3NVY43GyV1U/HoFjK771yj6CpwfU3sF0t85vJcVKxmOd/8nvkNsr5rlH0EbY0QBGUXzqt8zW1Bvrfdfn7Kjb8XZrWO90u7z8httfNco+g/wdWxNl0+03b7DVni8alfWe+Q2yv4lyj6DYtiRvlAUA5M2pbU5iOnyVEcfi5WSqPhfq/ILGV33rlH0HeDotfKvrN0Zv0qXi8da+s98htlfNco+hzXY0bZAqgErzs2/OwHP2CqrH4yVrVHw8s35Dba+a5R9B/g8vQvrN0E/wBDVtrx3zPfLyG2V/EuUfQBweW5FluLHxm5zYU2vHXa1nvkNsr5rlH0E/gkanlKDdZLWZvmqx6emq7fjIvfU7nl3J+Q2yuu9co+gRcH1YAhRrY+M3PoKmOLxzSaqcfeQWMrvvXKPoL4PLcCy6i45TeT+tTteOvbWe+Q2yvmuUfQVuDqADxe0XfT/t6h4zGpf7ffIna6/iXJehJ90+JzDIVBurxu2twY8oB5PQJApNx+hrrxibhY+h//AJlU1jHKfFppfV2/KUil4UYiDEwf4fimlVYr5Y7yauiKiMLWsTut0W56+QwNKtSqpTvZt237uD7j2v06nXw1b/NpKLcuL3cG22v55no3BmIrGw+15r2BYjU6fpusLV9xDgfEVYRhUko8L8r932LirlAoAoAoAoAoAoAoAoAoAoAoAoAoCv2vslZ115LDc1t3YekVhiMPCtG0vsysoKSKbwTa1uOFt/yf/Lsrz+zJWtp9P7MtT5jouCrAg8dexBtkPNb7XZUx/TZJp6fT+wqPmNPBJrn44a/Y/wCVQ/0t3/f0/sjU+YHgm3Xj1D3qP9Mk/wDn0/sanzHQ8FWVgeOGhBtk32N/pVMf02UZJ6fffh/ZKo2fEYeCJ64ep/yqvZb8fT+yNR5i+CTdePUPeqey5ePp/Y1HmOHBU5SvHDUg+J0Aj6XbU9mvR0dLvy/snU7uIzwRbrh6n/Kq9ly8fT+yNR5j5OCrEL8cNBbxN+pP0u38qtL9Mbt8fDy/snU+YzwSbrx6h71R2XLx9P7I1PmPfgqxCjjhoLeJv5Rb6Xb+VS/0yTS+Pp53zJ1PmN8E26/+Q96o7Ml4+n9kajzE8Em64ep/yqOy5ePp/Y1HmPi4KEG/HDcw8TpUr9Ltq0f0xp308+7NWzJVHzGeCLdcPU/5VXsuXj6f2RqPMDwSbrh6n/KnZcvH0/sajzFPBNuv/kPeqezJePp/Y1PmVOL90TBuNI8QDYi+RCCDvDLxmo/7evfeEm8jPbYJ3V0/fmZ/Zm3sFDIJESRWF9Vw8N9bi45XJNjzdHRpWcf0/Rd1Y6qv63iasNCpVk1lu3/U00Puj4NQFWKew+ynlJJ4zUk6k89612WfkcqxlNdz9/c6fCXhOrn9VP7lNlnmidtp5P39xfhKwnVz+qn9ymyzzRG208n7+4o90nC9XP6qf3KbLPNDbaeT9/cX4SML1c/qp36bLPNDbaeT9/cX4R8L1c/qp36bLPNDbaeT9/cPhGwvVz+qnfpss80Nup5P39xfhEwvVz+qnfpss80Nup5P39xfhEwvVzeqnfpss80Rt1PJ9PUX4QsN1c3qr36bLPNDb6eT6eofCFhurm9VO/TZZ5obfTyfT1D4QcN1c3qr36bLPNDb6eT6eo4cPsNYni5rC3zU5/8AX2U2WeaG308n09RPhAw3Vzeqvfpss80Rt9PJ9PUPhAw3Vzeqvfpss80Nvp5Pp6h8IGG6ub1V79Nlnmht9PJ9PUPhAw3Vzeqvfpss80Nvp5Pp6h8IOG6ub1V79Nlnmht9PJ9PUT4QcN1c3qr36bLPNDb6eT6eofCDhurm9Ve/TZZ5onb6eT6eonwh4bq5vVTv02WeaG308n09RPhEwvVz+qnfpss80Nup5P39xPhGwvVz+qnfpss80Tt1PJ+/uJ8I+F6uf1U79Nlnmht1PJ+/uHwkYXq5/VTv02WeaG208n7+4nwk4Xq5/VT+5TZZ5obbTyfv7ifCVhOrn9VP7lNlnmhttPJ+/uJ8JeE6uf1U/uU2WeaJ22nk/f3E+E3CdXP6qf3KbLPNDbaeT9/cT4TsJ1U/qp/cpss80Ntp5P39w+E/CdViPVT+5TZZ5obbDJ+/uJ8KGE6rEeqn9ymyzzQ2yGTD4UMJ1WI9VP7lNlnmhtkMmHwoYTqsR6qf3KbLPyJ2uGTPJq7zyxRQDxQDhQDhQgstgYOKaZY5pOLDaA9J5lLG+W/SQapUk4q6RelGMpWbsXXDDDxYYrhookU2Du4Yu53hVLMBbdcgabqzoty+Js1xCUPgSX5Zma3OYcKEDxQCihA4UIHUAoFSQOoAoQLagFyG19LXI3i+lju32131FybbrjakgS1ALloBQl9woBlqEpnNhQlHMioLDDQkaaAkbO2bLOxWFC2XxmJARB0u50Xyb+gGobUd7LwhKfAsP4Phk+WxmY864aPMB5JXIVvRUpTfCPN26EOpQjxlf/8AK/ngIdn4FtFxGKQ9MkUbL6EYGp0KmS+zf8lVXw775L6pfwRcZwelVTJCyYmMalob51HS8J5a+a9U0t9nufn/AA+BqoKS0oO68uP3XEpVcEXFWKC0A00JENQSJQk6CpKDhQFrs/g/iZo2ljiJRd7XA9Fzc+as5VIxdmzSNKcldIgMpBIIsQSCOgjQ1czAVJA4ChB2lmZzmdix0FybnQADU9gA81QklwJbbd2d9m4kRyxyEAhXUsCLgrflC3aL1E1eLRNOWjJM9V2jwei8ZcNFMu8rYLIB9iQWzeRtftc1cMKl9zdvx792PTqUrb1FSWXf9n68zP7Q2fskRl80sTA24sE8ZfoyPf07u2tk66duP4Od7LKLfDy335GLly5jkzZb6ZiC1u0gAX8grpV7bzhla/w8BBUlRwqSBaAcKEBQC0AlAKoF9TYc9hf8qglABUlSx2XsaWd1VEIDXszAhNN/Kt+lZzqRirs0p0Z1Gkl9+49P4PbHXDRBLDPvdh84+XfborzqtRzlc9vD0VShbv7yj4UcDzPKJIMiXBzg3AJ5iLA6nn8lbUcRoq0jmxODc5aULLM89x2EeJ2R1sykg/7HnrujJSV0ebKLi7MhNUgk4fZM8icYkTcX9NysaHtDSMoYeS9VbSdm9/P8XNVTlbStuze78jsHsrNIFlkjjjALO4ljc2GpCKrElzuAt262sZd0tyv9n18iIunf4pK31T5eZJ2ltPOoiiXisOviRD90h+e53km/9TrTpKO973n6eRyV8Q6vwrdHuXrmyurU5goDph52jYOjFWG5lNiKhxUlZloycXpRdmdNs4RcRG+JhULPGM08aiyyrzzovMw+co0O/pvzSi4O3d3ej/jkepSqqun3SXHz81/Jn45ARehDVgzg7iKBBUEiUJR0FSUHCgPXOCm1IxAsTTgnilAVbEJoB4wAANz4pLbhrXn1YvSvY9SjNaNr9xnOG+wcPHGs+HYEXCsFOYEm/KZsxINwdefprajUk3oyObEUoJaUTGCuo4x4oQPAoQPAoDe+HPF4SJIxmnyBWLDkpbk5j9Jja9t2uvQePZrzbfA9B4xRpq292MTNM7szyOzszFiWNzuAsOzTQc1daSSsjgnNyd3xLfZnB6SbDtMh1D5FU6ZtAdDzG5AHSTas5VVGWizWFBzhpLOxUlCDaxBvaxGt72tbfe+lq1uYWadhzKRoRYjmIsfPQho64eMHMWvYAHT7wHP5ahvIRSfESVLMR0Ej0G1St6Ias7DakgsMPsyTi2meMiJRe7ckMTYKAd51PN0Vm6ivop7zaNGWi5tbjiixtyQCrE6Em/8ApNgLDtsal3W8qlF7kR4oyxAUXJ/76O2rN2M0m9yJMOGsCz6BWAI+lyrMAeyocu5FlHvfd7Z7BgsVE6rxTKVtplI3eTmtXlSi0959BCcZL4WSTVS5xxeKSJS8jBVG8nd0VMU5OyKykoq8uBgOGfCeGeMwxqWIYHORppzrz67q7aFGUXpM8zFYmFSOjHmVGycDHDAMbiFD5jbDxN4rEf5jjnUWuBu0vqStt23Oerj93/Hv1Mlo0aetnvb/AGr+So2ltCSd88zljzX3L2KNwHkrrhCMFaKPMqVJ1pXlvfvgiANmbQOqwSMNLEQSEEXF9y7/APvZWLqNP90eaOtYVtX0JDJIp0usnIchcodCpv8AOuDYnzVpFyktzTMKlNQfxRaXuxHHvmw8W9jcab9bC/R/3yR/kH+EfiVm0ykWtuAFwbDeSdRfo5qmWn3FYOn3gyz3NmX0flv39u7sp/kF6RpsA3F4aLEQoGmikb3y5ZropvkHFjkmJ0JUtzEHtIyleU3Cb3Nbv+80zvpqMcOqtKN5J781/VvUo8NAsZuihTckW1trewvewro0Vax57r1G73LWLal+TiIY505w6AOPuSqAynz1nKiv+Ls/fca08ZNP4/iXn/DIPCjYCwImKwzGTCSG3K8eFvoP2cwPm5wTzqTu4y3NdfNHoOEZRU4cH08mUSmrGZ1FSUOkSFiFUEkkAAbySbADtvQcTWbP2rlwU+EMIUqH4wnRs3KIuLbwVUWPRXPKPxqVzpjP/HKFji+wWfCJOZ41CxkiNiQxsx3Dcb3/AEHPpKqWno2IdJuClfu4GeFbnKPUUB1VakqdFWhFzo0ZG8W8tCGJaguWuC2xiRFxETAILk8ld18xJcjTy3FtLc1ZOnDS0nxN41p6GguHvvO+IkeWXNJIomyAEnKgOZLKcy6Egsov0HsqqSity3F5OU5b38XLii223sk4bBqpC3dkRpGN2tq4VQoNkBXpJPZzZ056c7m1Wk6dKz59/TuMxdVUgNmZtNLgAAqecAk6V072zh3JHd8LxjZkK8vXLm5S38a4sNxv5tajSsrMtoaTuu8m7GlWKRZBE0sZurck51ItdlK7jqCB5R21SonJWvZmlFqElK111XIsOGm0I2YRxO5GUFruzKSWBsQ7HKyheYfOINUoRla7/Bri5wvoxb5t/lmYhkysGtexvauhq6scUXZ3LJNlvkLrFLqni5C/jDQ5kB0I11A/KstYr8ToVCSTaT4fX8ELHYgkqHBVgtjm0J7bEA7rVeKXcY1L7tJW+o7ZuPeGQSRmzD0Ec4PZUzipKzK05unLSiXe1eGc00ZjCqgYWYre5HONdwrGGGjF3OqrjZzjo2sUGJx0jgK8jsBuDMSB5Aa3UUt6RzOcpKzZDKFrKDYsQoPQSco/WpuTGN2kab3QXAnjhUWSGJFUcwv/ALBR5qrg18Dk+LZP6nL/ACqPcl+faM9guN4xTAHMikMuRC7CxGuUA3HTza9tdM9HRtLgcuH1mmpU1dovdqxTzYjDvxmJiGLIVkMsqmF1ZUmCqSLLY510115q5KbhGEk0no9+7fkexWVWVSm4tpS4rLvfQ7YThLJPjFjkkUYRnaMRuqMpQBlTM7gsWchdS29/TDw6hS0kvi4+/oRHGOeJ1W7R3o7bQ2KmIZ0gwwgljGDzcWcyq0xtLFKq8ktEvxhZTqCt7DU1hWlDfKV078fLg19eBtXwVKqrJWeaG4nZBjdY8PhMPiEMhiaWSQyPmC5mMmSy4cAAnS/NpcgEqrkm5Sa77LdyzI2WFO0YU082+P4OG0EwsMJxODRZlkm4kGdDJHEArsxS9s4awAYk6HQ81Wg6lSWhUdt1925szqRo4eDq043328l3CDGph4YsZBh1WbEF4ijE8QgQsJCiAgkMVXkE2FjbdypcJVJulKW5b/MrrqdGltEY2ct1u7vHzYfDvgzio8AM4Lh0E7ooVRZ5oVW90VmUEWFrHo1jSqRqatz6X+zLKFGpR1yp/b82MqgNhc3NtTXceCargbEMRFi8G+qSxFgOhhZcw7blD/pFceL+FxqZOx6f6ZK+nTzV/fQ8w2dLddd4qeG42ku81XBvg8+MZliljDKLkNnvbTW4QqBrzm/ZVKlRQ4oilSdR2TNPhfc5xSZiJMOSVIUkvdDcEOhCizC2hrB4mLzOhYOa70WDcBsQxxLGSK8vi2L2Gpve4J3Htquvju8i+zS+J3W8jTe55iCtuNivlVfncyxD6P2G9IqViY5e95V4OTXFe7CH3PcUUSMzxZULkDlaFrXtyefKKnaYXvYh4ObSV0cx7nGJ62H0t3attUcmU2GeaHr7neI6yH0t3abXDJldgqZo0/BXgquGBaXK8pOhGoUfZuN/bWFavp7lwOrDYVU98t7LvaOz450KSKGB9I7QeY1jGTi7o6alONRWkjCngFiBmCyxWPTmuQDcX5Oldu1QyZ5mwVFuTRz+D/EdbF6W7tNqhkxsFTNdRvwe4jrIfS3dptUMmNgqZo7HgRjMgjM8fFg5gpZ8oNiLgZdN53dNV2ine9t5bY62jo6Ssc/g/wAR1kXpbu1baoZMrsFTNDouAeJUhlliBG43bu0eKg+5hYGondNDfg/xHWQ+lu7Ta45Mjs+eaF8AMR1kXpbu02qOTHZ9TNHLEcBMSqkq0bn6IYgnyZgB+dSsVBkSwFRLdZmo4MYQvhUjmVkkiLIDqrrrdSrdGUqOcG3PXNUlabceDO6jDSpJTVmt3mPxuOlww/xKCaDQcYoGYX0HGJuPlFvJVowhU/ZueXoUlVqUP9i0o5rj916GK4Sbbw0t1w+GjUc8uQBz90C1vKbnsFdFKlOP7n9jkr4inLdCK+thmxOCs2Jj4xGRVuVGYm5tvIsDpfTzGpqV4wdmUo4SdWOkiefc+xPWQ+lu7VNrjkzXYJ5o5TcAsUg4wPExSzgAtclTmAHJ57VKxUG7byywU4u91uGe6DGGmjnXWOaJSp6bf8WWt8G/gcHxTOP9Tj/lU+5r8FLsjHrGJUcyqkyoC8DWlQo2ZSuoup1DC+oNa1qblZq113PgUwWIjS0oy3J967i52ZwrRZsPDlaWGNtZcSbz52awkQ3OREBI11Kk9GvNPDScZS4PJcPoejTxkHOMI3ks/aIeO4Pi7YVAqYqIFchPJxKalJYy2nG28ZTvKnorSnXa+J74vo8voUxWEhUdobprfbNevnz7iw2ZtKSOKdXwfvbBwwMeKXPGTICpT4+yuZHbTQc+t+fKpTi2mpXk35Pd9PI3pV5tvShoxS7yo2xwknxCyR5Uhikcu6R3LPcKCryaXBtc2AvuOl79FLDRg03vaPPr/qUppxgrFmxH8EO7SUDtze+UK/yH0Vi//le8johbYPs/yP2mkJwuy45pDHG2dmZRu5IzE9AzOAWsbXuaiDmqtRxV2aShSlh6Uajst34EwuGxA2gjyQmKCAMq7zAmHCtmPGeK+cconeTa/i6G4al77yfO5KVbaUkrQXK1v+txkMP4ote1tL77c1+21d68zwqttOWjwuzYcCzxEWKxjeKkZRftMbHKO2+Qf6q4sW7uMPv9vdz0f0yDWlU+y98jKcGvc/xE0ZZZIhrz5v6LWLxCW9o73hm+DEw3DDEmymbEBBpaJCttNLWTycxrZ0IrL7v+yyw2K731RstkcO4VUJKmMYLuY8a7nUk5rRoOjprlnR704816nTClJbpfn/ot290nDc0GMPkw7f1rLVLxx/8AZG2j5rmMPulQfVMcf/1/+VRq4/Mh/wCyGivEuYnwlwfU8d//AD/86auHzIf+yGgvEuZ1j90rB/5qYmEdMuHcDzlQassPKX7Gn9GmNW3w3mm2XtWDEJnw8qSr0owNuw23HsNZShKDtJWKtNcSi4UYaaWeNIJCGEUjZDKY0PxkQLMVViWtcC409IO9GUYxbku/K+ZlNNvcVK7fxCclpgEz8WrMqBi3vqODLEx0chFkvdbgnW4tWupg+7z78r7+hXSfv6lxsHbRYytPIyRpDDL8eY1KBmmDMxVVygcXYhtxVqyqUuCit92t1/IvGWZejHxM3FrKmc5wFDKWuuXPYdK5lv0ZhffWGhJK9txa5hIOEGMsAZvjQvLVo4wI78YA8yggwgWQ72sSNCG07XRp5bvvv+mfQy0pFlhdvSPImWVzG0+XN8VxRUySKgU5MxByhbhibnz1nKkknu32878CVIibV4QYlDI/vgIinGKbrGFRo2kEKZmBJdgIzkOrCQsCBpV4UYOytv3Z9/H+SHNrffM5bQ4TYmPkmYBs7AKVRZWUNCi5k5VixZyCN+hAtpUxoQe+35t3hzaLXY+15JJo142Ro2WblHisshUJlZMqA2ZWLjeCLeSsqlNRi3bfuz9+RZSbZQbO2pMkfxWJkYMqlAxEhLZWPEhSsjg2F72uQrcnQ1vOnFvfFfj79y98SibS4lzwX23iJcQYpmclQxZcqDJcsYxKvFq63TIRfKSTu3gZVqUYw0l/P3tvtxLQk27GqmJV7hS2ZbdgINxc8w5R1+zznSuTuNCFtjg/Hio8uIuxDBlZTbi2G4p6Te973sdLAWhUcHeJWdNTi4yJWN2XBILywxtYbyoJHntekZyXBkSpQl+5I5bPIiAhsFVQpWwsADzHyG4v5L77lK7+IQtH4MiyqhoNcjcTv0HbQGJ2zhEAbC4g5ImYvh5juickko/QpJNjusSullrspVGnpx496zXr/wB5nFiaEakNCX2eT9PeRhts7Kmw5KyJlOuVt6N0FW3Hyb+yvTp1YVN8WfP1qM6LtNen2Zez7SVSOI2lDhsKFTLFGAcQOSM+ePIWaQtfUm242Ot+NQv++Dcs+4951FucJxjDr/RD2lwpeeQl4IZIgQESeMGQBfn8YpBSQkX0vbzXrSGF0Y7m0/LgclT9T+PdG66nGYwYmwOIngYarHipnmw9/sysSUOvjOOwVKU6Tvop+aST5Fp1aeLWipuLyfD39/sQcfgpIXySrlawYaghlN7MrDQg2NbwqRmrxPMr4edF2mRiOa5tfNluct7WzZb2zW0va9qvZXuZqpJR0L7siZh8DeN5pGYRoCkdyTmkblCONSbC55TW3AXNY1Ksab8+/wCnvcjqoUamIjZvcuH1y9fIixBnURZ3yc0TzFY+kZY2cIenQVMZ038S/G8vOni4rQ32+paYfZCjXEzxQpzgOrykfYjQkk/91qs8QkvhV+i5srSwE5P49y5vkibi8U2LMeGw0Zjw0Z5KnxnPWSek2Hbc62C+dKV7tu7fF/wvf9+3TpqKUUrJcF/L9/16TsLZohiVPTXPJ3Z0JFf4IQ88kp/1L3a8bsWh3yl09DLURFHBGDpk9Yd2pX6NhvP39hqIjvBPD/b9ardj4bJ8ydTEd4K4b6LesansjC5PmxqYi+CuG+i3rmp7JwuT5samJxl4Iw/MeRD5QR+l/wA6zl+j0eMG4v39+pDoruMdtzgpNhn98Yd+KlG6aIWDfZmTcyntvza81XhjMXgvhr/5KfVffivu2vNFlUnT3S3o1PAvheuLBimURYuMfGR8zDrIr70PpG48xPrNQlBVaTvB8H/D8zZpW0o8C82psqHEBVmTOFYMBcgXG46EX89IVJQ/aUaT4jMVtbDxhg8qDIBmBa7brjTeTY0VOUuCM5Vqcb3fAq/DXBfTb8NvZWuzVDHbqOfRh4cYP6bfht7KjZqg22jn0Ynhzg/pt+G3sps1QbbSz6MPDjB/Tb8NvZTZqg22jn0Yvhxg/pt+G3sps1QbbRz6MPDfB/Tb8NvZTZqg22jn0YDhtg/pt+G3sqdmqDbaOfRjTwqwLMrG5db5WMRzLcWNja40NNRVSt/JG20c+jJ8nCOFVzHjAOni29lUVGTdjR4qCV3fkyIeGmE+m3qN7Kts1Qz26jn0Zzl4Z4MgjjHF+iNvZU7NUyG3Uc+jIM/CrCmaOT3w4VFkBXitWzZbC+XxdCSOchejWyozUWrcfMpLE0nJSu91+7P3+Cy2bwqw0jCOJpHY3IHFtoPRoB/t0VnKhNK7N4YmnJ2V+TOe3dvnC5JZIGKs+W+YBhyWIypzLpqSQb206JhSU9ye8rUruFm47uvL/ox/Cjho2JXi4oxGp3s1i57BzKPSfJXRTw6jvZy1cY5boqxkcNtXHQLlgxLhPoMA6DsCuCAOwVtKCbu17+xnGu0rEaba+Of/ADVTtjijjPrIgP50s/d3+WwpQX/SX4SL6HbUOJsMYRh8Tu48L8TL2yqPEf7Q0/IVaEpU/wBu9ZZfT0KVaMK++9pZ9z+vqSJeDuJAzJHxqHc8JEinyZdfyrVYim9zdvruOKeDrR/43Wa3nDD8HsQTycLLfdrGQOc7yABvPpqzrU1/yRXU157tGW7O/wDI+fCwYfXFyjMP/HgIeUnoZhyYx2kk9FZTxG74eb/hcWdNLAO/+R/Zcfu+CEjxvvhkaVTFCgsiKhyRrvIHSx3ljqx8wHHJSk/e/wCv8LuPVjKFNW4fx76mgxe1NllMtpCQBqIzr077f9NVVGoNqpeZVJitmg/59ugRjvVLoz8iFiqfmX2zeGezYBZEl8uQd6quhUZZYqn5k/4TMF0TeoO9VdmmW2un5l7O2NzvkWEprkzZs2/S+tt1ZrV233OrccIzjwuohYgL062L5iLW5RXJ0C99w1qXq/Mn4bgz7QIay4cXHJN2uNG1I3XHJ01Gh330m1LzG46PJjVXRY2Yymx6IyWtfUagW16BuJ3xamxuF/xuRr8SGvGVy33Z/jA2b7A5udjutcv8d+8biXsoT2f3xkuX5ATxQuRBbUXvmDHXp8wrPR3aJDt3Ex0BBBAIOhB3Gs2k1ZkHn/CrgZyhLDnBQ5keM2liP2T85ezX+teXGNf9Pm50FpQfGD99eOdzJaVJ3jvWRCh4XbSiQqUgxRAsr34mTyup5BPYpFd1H9T/AE+txk4PvTV1zRfW05Lc7Pz3mUxOKxLszvhpCzEknMhuT25q9SP6hgkt1WPM86WA0nd1F1GM+INv8LJpoOUmnP8ASqe0MH82PMjYF8xdRn+I+qyesneqO0MH86PMnYF8yPULYj6rJ6yd6naGD+dHmNgXzI9Rfj/qsnrJ3qdoYP50eY2FfMj1D4/6rJ6yd6naGD+dHmNgXzI9QvP9Vk9ZO9TtDB/OjzI2BfMj1Hq8/wBUk9ZO9TtHB/OjzI7PXzI9S62VtJY7F8DiGIPM0Vvzesp47DPcq0OZvSwVKO+U0zRYjh3nUo2zZ7EW8aLv1zqvhU7qvDmdslTkrOSMhjsSzEmPBzAfaaP+j11x/UMKlvrR5nmzwEG/hmiHxmIBuMLICNQcyadHzqt2hg/mx5kLAW/8kepyf3wTc4WS5+0nep2hg/mx5k7CvmLqEZxKkMuHlUjcQ6AjyENcUePwT41Y8yywVt6qLqWG0ttY+eJYpoHcI2YMSmbcRYkNYix6L9tZxxeBi7qrHmazoSnFRlUj1KrisR9Vf1k71adoYP50eZjsS+YuohhxH1V/WTvU7Qwfzo8ydiXzF1E4jEfVX9ZO9TtDB/OjzGxL5i6jJcFO2/Cv6yd6naGD+dHmSsGl/wCRdSNFsvFIbxRTRnpSRV/R6jb8H86PM0WHt/zXUfNhtoOLSHFOOhprj0F6jbsH3Vo9CzoJ8ai6ltwewqQay4Gdz2NFb83rKeMwre6tHmaQpQjxkjYHhWmTINmTgW+lF36yWIw176+HM0lGm1bSRjscsjMSmElAPS0ferrj+oYRca0eZwywUW900QGwmI+rP6yd6p7Qwfzo8yNiXzF1OZwOJ+rP6yd6naGD+dHmTsa+YuonvDE/Vn9ZO9TtDB/OjzJ2OPzEfR9cR3hQBQCWoBaAKAKAKAi4rZsMmrxqx6SNfTvrCphqNTfOKf2KuKfFEQ8HML1Q9ZvbWHZuG8HV+pXVQyDwcwvVD1m9tOzcN4Or9RqoZB4OYXqh6ze2nZuG8HV+o1UMg8HML1Q9ZvbTs3DeDq/UaqGQeDmF6oes3tp2bhvB1fqNVDIPBzC9UPWb207Nw3g6v1GqhkHg5heqHrN7adm4bwdX6jVQyDwcwvVD1m9tOzcN4Or9RqoZB4OYXqh6ze2nZuG8HV+o1UMg8HML1Q9ZvbTs3DeDq/UaqGQeDmF6oes3tp2bhvB1fqNVDIPBzC9UPWb207Nw3g6v1GqhkHg5heqHrN7adm4bwdX6jVQyDwcwvVD1m9tOzcN4Or9RqoZB4OYXqh6ze2nZuG8HV+o1UMg8HML1Q9ZvbTs3DeDq/UaqGRXcRs3pj5/ntzGx5+Y6U7Nwvg6v1GqhkRBPs3jTHksAAeMLHizdS+hz33A625u0Xdm4bwdX6jVQyJsmE2coUsYwGBK3kIuB4xHK3Cx9FOzcL4Or9RqoZCHD7N6Y99vHbfe1t++9OzcN4Or9RqoZELGz7NjKDJnDX5SMSFAAa7csfNN9L384u7Nw3g6v1GqhkT58Js5GyuY1bXQyEHQAn53MCL9F6dm4bwdX6jVQyCTB7OWxPFgHNY52scujm+bcOc81OzcN4Or9RqoZEXDHZrZrqFsfnOdRuuLOSBqNDY6jTUU7Nwvg6v1GqhkSocFs9mVVyFmuFAdrmwuQNddNadm4bwdX6jVQyJ3g5heqHrN7adm4bwdX6jVQyDwcwvVD1m9tOzcN4Or9RqoZEmFpXAcMiq2oBQk2O65zDW2u7TdrvruNB/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Y8iwl2FCwjDAlY1ZQGs1wwysGZgWII366896AF2DByeRfIyslySVIbOCCdd/6UBGPBaAFcl0Vc3JGt8yGM8prm1tfL5TctwJ52ZGb3BPKZh2ZgQwBGtiSTa+8+SwHE7BhyqmVgEEoXlG4EgYPvOvjaXvbSgCTYOHbx4wxKlSW1JGYPY9gKggeXpNAPh2PGsiyC+ZfF13aMDfpFm593NvNAWFAFARtm/Ix/cT9ooBNpzukTui5mVSQtrk25gLjXz0BS4ja2MUFhh8y2UrZSHIOW5KFuTYMdCb8k6UYOsO1MVnGaAFLSXZQdSpkAUXN7nIDci3LG+j7wMTauKLkCJcloyr2azZyBuzX3G/mN8ulwJuysbJxebEKVdmfkqhIUKcoF1v0XvfW+nQALWgCgCgCgCgCgCgCgCgCgCgCgCgCgCgCgI+0PkpPuP+00B3XdQC0BnHXZhIPG4fR89hMAM1gL5Q1vmjS2+55zVdKK7ydF5EzCTYKMlo5YVvfdIoXXLewvYeKvo7TTTjwuNF5Ev+KwdfF+IvtppxzGixP4th+vi/EX20045jReQn8Zw31iH8RfbTSjmLMT+NYb6zD+IvtppLMaLyD+N4b6zD+KvtppLMaLyD+NYb6zD+IvtppLMaLyFO2MP9Yi/EX20045jReQw7ewv1qD8VPbTSWYsybh50dQ6MrqdzKQQebQjQ1Yg5bN+Rj+4n7RQGdn4dQK7IY5LqSNwtobdNCbCjh1B1cnoHtoLB4cw9XJ6B7ai4sNPDyDq5PQPbS4sIeH0HVyege2lxY7YThmkt+Kw87235VBA6Lm9hVkmyHu4k6PbMh/8OYeVox/71OiyukibDi2O+PL5WB/S9NEaaKnhFwuiwZQSo5LhiMtjuIGt7dNQ1YlO5XYX3RsNIyKI5buyqLgbybC+tQSbOgKGHhKHkljiglkaJsr5coA1IHjMOg1gq95OKTdvobOjZJtpX+osvCIr42HkHleIf8AyVDxCXFdV6kqg3wfR+g3D8Jc+iYeRj2NGf8A3pHEKXBfj1EqDjxf59CT/Fpfqc3pj79X1kvC+nqU0I+JdfQQ7Yl+pz+mPv01kvC+nqNCPiXX0OWJ2+0alnwsqqN5ZowB5y9Q6zSu4vp6kqmm7J/n0K7BcPYJXyIjF7Xylo1PmzOL1WGIU/2pl5Ydx4tE8cJR1J5x8rDzaH/Mq+sfhfT1KateJdfQ7x7ZkbxcLKfI8R/+Smsl4X09Rq14l19CPj+EvEhTNhpUDMFBJQ6nW3JY9Bqsq+jbST6epaNHS/a11LfaHyUn3H/aa3MDuu6gFoDw1IBfcPRXlHedsXIsaF2UELYkdNje35VCV3YvFXdi2wmUAckHQcwrJl7HTFsgRiES9j80VBJQmTkqSdWVDZUXeyhrDTtraNK6vcwlUs7WGIwJK5iCCLgqtx6BVtT5lNZ5E7Z1inKAJBYXsOZiP6Vi7o3SR2lRbeKPRUbxZFNgMQsyFgoHLkBHaHYfpY+etHFx3GUZKSuhsmGUnxR6KsgeucBltgYABbR/3tXo0f2I5Kn7mWuzfkY/uJ+0VoUPKdpwWnkB+m/7jUF0RZsbBGyxySojtbKrMATrYaeWjBkJuHpBIGFGhI1k830KWIuQ5OHLH/xl/Fbu00RpEeThm5/8dPXY00SNI9E9y3bsskEzKsaESKttbWyX5z21ZXS3FWrs3eDxk7sLstucBV100GutSrlXFEbDPjHYKZWGgJuoW3T80bqtosWRkPdBWQSRrIxZgH1PQSLfpVWi0Ss4MQBsRCCNzBvQdKr3F0e8UKnmuHxPFvtPlhCXUDWxPKkuB2150XaVT3menGOlq9xa7Bx0KwTYmSItkYAEgFjfKAqk6eMbdFbYdpQcmu/mZYmEpVVBPu4ZZmXj29iMdiwMJhkDJZhmNkGUkAuyi51Jt066VDi51NJdxraFGnoyvvL3E8Kto4Nl9+4WN42Ng8LWP5n9QPLWsqkqavKxjGjSq/sbT8zrtDh4WZUw6iMMQONnuFHaFH6k+asJYu7tHd5srDDrfd3t3I844ey7QVg+IYvGx+LlQ542HOARyUPYLeerKin8U3f8FtZbdBW/Jh5pGAJI3+Y9N9b+mtrIzbZzeQG91Qnfyhf9fN6aWIbEilIsVY35itxbm3jUc40POamyF2azgnt2eUrh3maSJWV1DahTcLySdwsx0GnPXNiVuX1N6Frv6H0XtD5KT7j/ALTXccB3XdQC0B5TitnhWrw1O56rhYzvDJsuHt9N0X87n8ga6aG+aLUo/Gi12PPngibnKLfy2sfzrOatJkT3SaO2NbkN5D+lUsUM4cTHdFkI8SIa7rmJQLjn311wj8KOSb+JkWLHwcZZGXNoDbQHU62q7TKqSNBs88lvvyfvauNnYmdsVLljZj81WPoBNIq7sRKVotmS9z2TMk6k6iTN6y2/VTXTiUk0cmDd4tM2eF2eGOtcrdjsUT03g9hxHh40G4A/uJr0sM70kzirK02iRs35GP7iftFbmR55wihtiZO1gfSAf61CLo874acGJcRjLx86RgKRvblDKPKLa7teyqOaUrF1TbVyql4H4hZXWSJkRTcliBdcxAym/KvY7r6Vq02vh4lElf4uBU7V2Q8eZshEeYgG99Pmg8+61XdOUVvM9KLe4qGFVsD1/wBw3H4aODEjESxITKhUSsoJ5FiRmqxV37j1OPbmBG7E4f8AET20IszsNuYM7sTD5pV9tRvIszBe6NiYpZkZJEZViF2VgQOU28incXiUvBvGQLPEBKhYkKAHBJJZABYGqyskaR3nuNQVPIsVsiXEYjGcULlZDcc5uW3Gxtu5+mvOjBynNI9WFaFOEdLIkbc25iFw4wsmGjiFk0vY8khlst77wDV6tWUVotL35EUYUdLTUm/eZV8HsTNAHaNkjZwAXIuQLk8kHS9ydTXNGtKN9HdczxOIpSavvt3d3M6lQzFnk4yQ72flN5NSfyqj43ZwzxE5bk7LJDpnBGt/OD+Y3VN9+8xWlxREmwwKmNXAVt6XupOuuXp7R20jJx/a7HTDFS4VFf8APMyW1eDTA3jtYc1wR62u+3Pu/KuiGJXCRutCp+x/Z8Sh2hseaJQzx6WuGUjKd43jQG43EA9ldcZJ70UcWuJX37Sf+7u3/arFDQ8Bj/iNehdLfbWubFcF9Tow/F/Q+n9ofJSfcf8Aaa7ThO67qAWgPOsYwLV4CPZZhPdCk+QTpdm9At/7V24fjcml+4seCt/esYO8Zh/MSPyIqlVpy3EVv3FniRdG8h/SqIyPM9ucHcZNNxkcEjxlICpFraQxg216Qa76Moqmt551eEnNtESDgnjuMRjhZLZ1JJt0gk760c45mUaUr8D0rA/Jk9LyfvavNfE9M4bdP+Fl7VK+nk/1qabtJMOlKqnCPFmZ9zlcs+IXpVD6GYf+1bYiSlFWKwwk8O2pHpeCNjXHI3ib/ZDXhQ9h/U16mF/1I8/Ef7GP2b8jH9xP2iugxPCtq7TnGOMADcmRyCSLWFyM2h0BAsQRvAtpVoL4i74I32ExMUmSdb6Lzg6dIPQRyh5zUtNbiyae8wHugY2bFJ8VmHxugBtyBGwtfy/mTVnBpJIzbvxLzY3BWKXBRjEIXkEYbOSSUYrm01swBsLEEEDWoZKSseZ7P2LLJhXnlUIhZLSshstjy/FGgObUWPi7qpvvYJKzuegbN2Jg0giWWOBpeKjZiVUNyhdSwIuCws2vMa08iLHRcLhogxiSJL2vlCi9jpe3lqLix2bijvKekVKBQ7e2cMTG0MVr3Vmyi+guRoCL6i/mqVHS77FW0u4yuycHJh9oQWjtfERRnML5eWoNha4IsdeY9FYPc2mzVr/kkfVtSZnksuJmXE4tYZTHmkIbKOUbM1gG+bvOoNeTKcozlZ23nfUlGNOF1d91yIcGUYnUm5Jcm5O7fY35/PWaicNWVSfF7slwH++GuL5SOgoDfd2gg+QGr2ZRKSFnxSgX4kNqLXIQHyHd01VOzCqNdx2GJhsCTk5ua3k3mpumW1kbbxkUsRuRKRzksLjyLrRorpwa3bhIrMLoyygWvYi/6GoaLJrM4jCSqSy/F30IUeMNdGUmzDsI81F8P7XvNo12laTuvP1IG09kYeZQZ8NxTHQTYYZNbjV4NFbyrlreOJkt0l916Gq0JcHbyf8ADIGzuCwwsizR4pJ43ZUFgVkBuGGeM6roCKtXnGcYuL7zWjGUW013Hve0PkpPuP8AtNegeed13UAtAeXSSa14aR69zH8LiTiY7KGZY2yg7rsTv9X+lbwWlaOZaDsy14PoyiRWYtZwRfoZFIHorNSTW5WFVpvcW5S9DEijZkYFgCOwM3tqbIgr0mw5kdOUMmhcscpI3qOVe47RboJrTVlNJFiIAqgKNOb9aoWKfhVJlwxHSyD87/0qVxO3A/7UzN8BXti2HTG/7lP9KvU/aaYs9Hje1c7RxI9B4Om+Hj8h/ca9TDf6kefX/eyTs35GP7iftFbmR874/GHEbSWOxAOLIJG6yswt06hfzrSPcW77HsmCUacwyg9nNzVdF2YcbPjbHzrICQigqnzdW0a3Pvt0VbzM7Gw2Ti1Y5TYHdbmOm8eyqF7mO91XEvh4ooMMkccWYyMBybmxFgoHZe9VkmlpIqmr2M5snEGaSaR7OXEbFjrryla99b8kflWUb8X3mkmrWXcd8ThL3FrDsGvpqxmImHX5wsfJUklQ+1ve+KURAixGY3FiOUp0PQCalvdYixotnbGE74adJCX41JH+0TIGcMTzjcPJ56qoJL4kXlJ77M94qDI8Y2sxGLxFt/GtYXIvqbbj/Q15MlepL6nViI6VOC99wsUzA3kkVf8AUcvN9K1943Aiq8VuOKKSXEYdtkMAInPNfKCPLcnT+tTZre2S5TSJi4pG1ZASv2QButa7aC2tTvyDrR4ofE0MwBuNDY3Yp0HRctj6emoaXFl1KE97HzYEE2zSC3MF5Nr38Ybx2XqbEulEjybNltZM5tvylRr/AE/3qGn3FHRyOC7KkXlZgSb3BuT5ARbp3/nQmVDJgmCmUZs0rHoBH/sLf/VAqT0dxEldjImZQCGW5ykNvFgx3Gqu25nVhJTu1Jvge07Q+Sk+4/7TXsnKd13UAtAeTlq8U9W5heEuN/xiuvKCqoNj2tfXdzmumluLxV0a3Ys8ZACXOYFyTvtcKAQejcPPWVSCU3JPj3FZJriWwqhQi4/FqisMwD5HZRvY2G8KNTbsq8YshmC2Gz8TkZ+nNyL631u1+fprWW+VxTTtZmo4P49XgiQsC4Ura/KIXQG3ktWclvElYq+HctkiXpZm9At/7Uid+AXxNmc4Jy5cbH2519Kt/UVpLfEviVdM9MzVznnnovBg/wCFj8jfuavTw/8ArRwVv3sl7N+Rj+4n7RWxkeK8HcBFPj8dOYxmiktGRcDMXcEhd2aw39tbtR0bomF77z0sSqG3W0FvPbQ9oq3eXK3bxQAOVAfxQTvAOrL5DYafZq0I3ZSpKyMdPtJoXzsyZUu2XlEtvAuMtrDfa4ta/NWc3GDsxFOaujL8OMZiJPe8k7IQTiFRrAFQ2VlRxcgkBRY+npNKie4mLRnODOMaPjCptmI3jouRr/qrNIlsvf4o5+dUkHCXaL9NTcFBtfE2JNzmZRz7rE+jmqrZJpfc0x8sToCyESTJdWLh11C3AyZdRb51X3JNSKq73o+mqoQeR4iNjisUFsPjDe4B+c3T2Xrymr1JfU7aqvTgPn2KzGyNlJ1Ykc/mOpsBuo4HG6SbKrEYOdORdzzfNA3npHPfmFEt28jQle5xmwNxYyKhFwAST5bAW1v0WNQmk7ldXGTvfec4cOBZs7yMLb+UdOjMRbynTto56XcRouO+xKbFyAcmNr3PjEajsC+jTWqvRIdSR2/islizaILAAEk67idbb76CnfuZGnO5JwO1LnNlYW3XGptvNiLrzasba1bSa4otr3HdJEyLaMRADZgb/PF7+S2lTp5ossRAg7Tx0UnFiNgSJFNgQbb77u39apJ3a+p2YWpGTaWR6ztD5KT7j/tNewch3XdQC0B5E2oPbevIPTMJt3B8VIGFyoRbeY2N7c+qn1uitoO6sbUyfwXxwbFIq6KUkGXmvoxPnyiolT0Y3L1I/Dc3aisjnMGMYwxZnduQyuLFQdAbBelbXO627n1rpio2aKNSTT7mV2ytkNPIY4w5Z1tYEgHeDfmCjTU8w591RJ2NHFcWbDaXBb3pFC3HWRZCZpMl2BKqAV6IhlYW33ZfJSnJSujCbd0Yzh9jyZYAN4izEc3KYgj0pV6EE4u5nUxVTD1E48is4K53xkRUaKczdgsRcnz1M4xjBkvHVK80rWXej1UmuI6D0bgr/wDixeRv3NXpUP8AWjhrfvZN2b8jH9xP2itjIp8NwRwkJkdAY+MbjJCG3tqcxJ3c9SpNE3FxIwqDM2IO+3JYMSegBVJPP+dTpsXZV7Sg2ZMAss7MQQQoZg4uGIORQGtYNra1NJ5kEZ+C+yC2QsSWAPyjkWN7Zm3L4p0JFVl8Tuyyk4qyJWJ4F7LmVY3yuFN1XjdxIC6WPYBUuTluZVbt5Hj4A7HXQKg7ON/3qANfglsYOEJQM3igy2zbzYG9ibAmw1trQDI+CGxmXMF0DhGJZhlYi6h7+Je4sWsDmW28XC5yxPAfYYdQyKWO6zs1tQLkrcKLnebflQFxhfc92crpKkXKXKysGNtDdTpofLUttveE7cDW1AKDE8D8K7s7K2ZiWNmO861k6FNu7Rqq00rXIEnB/Z6uELkNr/mHS1rgncDruNRqKeQ19TP8D04MYAmwe56BLc/rTZ6eQ19TP8DDwX2bvzr+KPbTZ6eQ19TP8D34J4AAEmyncTJofIeemz08hr6mf4I2I2HsxSqs9y17WctpcAk5QbC5Gp0ps9LIa6ef4HQcHNmMoZXWx3fGjUcxHZz02elkNfPP8HXwW2dvzD8Udnb2j002enkNdPP8HHwe2YZFjzXdvF5Zsd/JVtxawJy3vYXtTZ6eQ108/wAE+PgPg1IIQ6WPjdFNnp5DX1My82h8lJ9x/wBprYyO67qAWgPCJdv/AB5w8cEkklyAEtdrLnOUbzoDp2V50aLkrndKqouxncZwpRsySREAEqysQGG8EEbwbEirrDyXAoq9nc4QythZ4ZThcQkYJGaVGUyXU7rgKNDuF9BvNaunJx3nTLGRlG1i/wAXw6Xi3yQuGynKTawNtCfPWSw7vxMFXWRkJtqnkEOwykHlgG2jC4uTpyjWqp2ua1MTGWj8O5Gg2DwhODmMkcOJc2ZG4xLcyySDINFIADanRdd1UnQk1uZttFCVK0ou/wBUS9pcOGx0U+GaB+KsJboLvGkTCQl9bEckAtpzbyamFBx3o56s6ThHRvfv4WMdt2VpHAaJ1mBCkc7X1UBd9zmFhbnHZWtOOjuOPE2qrSXEtuCWN4k8R73cztIQV0VybaKQ1iLa7+k1nVpOT4k0Gqcd6NVtfbUmFCHE4SWMPcoWKHMBbNazHdmHprLZpZm+vR6/wScHCREbiG/c1dVD/Wjnq/vZO2b8jH9xP2itTM7SpmUrci4IuN+umnbQFHBwVjRUQOxVQRyvHIIVbZxYggLvFPf59R7/AB6C+C8YJCuyoSbINy3jlRit72a8pOa19ADe1AMXgqgQoJXtybE79JJZBdgQSQZRY3Buim51BAkQbAVZDJmNyyNY66rflXOoYjKDzckWA1u7/fn6j3+PQ5ScFYWMxLSfGsGPKta1tL7yLjS+69hawtFt1ib7xU4NLc3dshBBVeTmBDizEHXWRz5k+jrJB0i4PhYuKWRgAwK/ZUJxeVRfTk3I6GOa3NQEZ+CqGNozIxDBwx5xmINxe4Oqg5WuCSb9FPf59QaCNLADoAFGB1AFAZ+TgrGxUs7XWKSIW05LaAm9+UF38zHUjmqAScBsMRsGzlrSPJa3JBYPnygklQS5Nr20HPcmQR14LRqCFY5TfQk3AIgBsRuFofFtl5VrZdKixNx0nBwFFjEjALFDGDu+Tzi5AtcMH1Gnir5pe9kLcrDTwXQghpHIIAJBs5sMMLl99z73Fz9s0A1OCkanMHbOIo4wWsRyBYErpcGwJS4W4J0JJoB8nBLDb0jCNy+Vq3jq4bxiedyfT01DQ9/yLiODaXdo3ZDIpVgCbEkSDNqebjCbdKrYjW8gvaAj7Q+Sk+4/7TQHdd1ALQHznDsvH4XGjGRYOWQozMqmN9bxtHqAt9M19N9q5qUrRSafI6Kkbt2a5lTtjZ21cViPfM+HxBlupBGHcBcpugC5LWHbftvW2mjPVvy5o1W3Np7cxkQimwllzBjkgkBJANr5ibDXmtVdbv4PkydX5rmUPg5tL6q/4beyms8nyGr+nMrMbwV2lIeVhJtNBaJ/ZUqVyrg0XATbZV0OFlKyKyveE6hlZG3iw0Y6ix3VNyEncZsOPbGESeOPCS5J0KuDC2hylUdTlvdb3tuOunOF7DRYYeHa6YsY1MLIsot/kOVsFCWy2vqBrY310tVXPfwfIvGF+9cx0cW032iNoS4GVpc6uVEMiIcqBAtypsMoHTTT77PkWdLdxXNFrw0G0tpGLPgJI+Lz2HKYcoJf/LW3iX599Q6iyfIhU/Ncz2HgTCyYGBXUqwDXDAgjltvB1q1L9iK1f3ss9m/Ix/cT9orQzJNAFAFAFAFAFAFAFAFAFAFAFAFAFAFAFAFAFAFAFAFAR9ofJSfcf9poDuu6gFoAoAoAoAoAoAoAoAoAoAoAoD//2Q=="/>
          <p:cNvSpPr>
            <a:spLocks noChangeAspect="1" noChangeArrowheads="1"/>
          </p:cNvSpPr>
          <p:nvPr/>
        </p:nvSpPr>
        <p:spPr bwMode="auto">
          <a:xfrm>
            <a:off x="155575" y="-1355725"/>
            <a:ext cx="4552950" cy="283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2" name="AutoShape 8" descr="data:image/jpeg;base64,/9j/4AAQSkZJRgABAQAAAQABAAD/2wCEAAkGBxMTEhUTEhIWFhUXGBUYGBgWFx4dGBgeHxgXFxcYGBgdHSggGxslHRgaITEhJSkrLi4uGB8zODMtNygtLisBCgoKDg0OGxAQGy0lICYwLS0tLS0yKy0tLS0tLS0tLS0tLS0tLS0tLS0tLS0tLS0vLS0tLS0tLS0tLS0tLS0tLf/AABEIALEBHQMBEQACEQEDEQH/xAAcAAABBQEBAQAAAAAAAAAAAAAAAQIEBQYDBwj/xABLEAACAQIDAggHDgQGAgIDAAABAgMAEQQSIQUxBhMiQVFTYdIWMnGBkZLRBxQXIzNCUlRicpOhsbIVosHTJEOC4eLwRMLD8TSElP/EABoBAQADAQEBAAAAAAAAAAAAAAABAgMEBQb/xAA6EQACAQICBwYFBAICAgMBAAAAAQIDEQRREhMUITGRoRVBUmHR8CJTcYGxBTLB4SMzQvFDkjRicgb/2gAMAwEAAhEDEQA/AN9t7ZWAw4HxAzEX1drKOdm5Y0GvPzHnsDaWInFXcmdEcRXnNU6avJ8EkvQzkE+DEpikhUPmUKjcctxl1szWNy1wLjdzE6VzUv1NVf2TuehPA/qMKOvtGUf/AK6Lsu/gvxc2WC4NYCVA6waH7b3HYeVXXrqniZ5qxdRq6a5L0O/gfguo/nfvU11TxMttNTy5L0DwPwXUfzv3qa6p4mNpqeXJegeB+C6j+d+9TXVPExtNTy5L0DwPwXUfzv3qa6p4mNpqeXJegeB+C6j+d+9TXVPExtNTy5L0DwPwXUfzv3qa6p4mNpqeXJegeB+C6j+d+9TXVPExtNTy5L0DwPwXUfzv3qa6p4mNpqeXJegeB+C6j+d+9TXVPExtNTy5L0DwPwXUfzv3qa6p4mNpqeXJegeB+C6j+d+9TXVPExtNTy5L0DwPwXUfzv3qa6p4mNpqeXJegeB+C6j+d+9TXVPExtNTy5L0OOL4F4RlISPI3MczH0gtuqs6tVxaU2nmQ8TVtxXJehjsVsZY2KOlmHafSNd1eHVx+NpS0ZTfT0OaWMrp2bXKPodI9hIVDWUA33uw57VaONxrSlrPx6DbK+a5R9B/8ARSpZQQWUaM2uov+tW2zGxa0qm6698BtlfNco+g2HYCvcqotcjVmqI4zHT3qp75BYyu+9co+gPwfUC9ltp85ue1v1FHjMclfWe+Q2yvxuuUfQf4PorLmVSCwUgM3SLj8/zqdsxsZLSqd6XvcNsr34rlH0OcOwkcXAXn3s3NVY43GyV1U/HoFjK771yj6CpwfU3sF0t85vJcVKxmOd/8nvkNsr5rlH0EbY0QBGUXzqt8zW1Bvrfdfn7Kjb8XZrWO90u7z8httfNco+g/wdWxNl0+03b7DVni8alfWe+Q2yv4lyj6DYtiRvlAUA5M2pbU5iOnyVEcfi5WSqPhfq/ILGV33rlH0HeDotfKvrN0Zv0qXi8da+s98htlfNco+hzXY0bZAqgErzs2/OwHP2CqrH4yVrVHw8s35Dba+a5R9B/g8vQvrN0E/wBDVtrx3zPfLyG2V/EuUfQBweW5FluLHxm5zYU2vHXa1nvkNsr5rlH0E/gkanlKDdZLWZvmqx6emq7fjIvfU7nl3J+Q2yuu9co+gRcH1YAhRrY+M3PoKmOLxzSaqcfeQWMrvvXKPoL4PLcCy6i45TeT+tTteOvbWe+Q2yvmuUfQVuDqADxe0XfT/t6h4zGpf7ffIna6/iXJehJ90+JzDIVBurxu2twY8oB5PQJApNx+hrrxibhY+h//AJlU1jHKfFppfV2/KUil4UYiDEwf4fimlVYr5Y7yauiKiMLWsTut0W56+QwNKtSqpTvZt237uD7j2v06nXw1b/NpKLcuL3cG22v55no3BmIrGw+15r2BYjU6fpusLV9xDgfEVYRhUko8L8r932LirlAoAoAoAoAoAoAoAoAoAoAoAoAoCv2vslZ115LDc1t3YekVhiMPCtG0vsysoKSKbwTa1uOFt/yf/Lsrz+zJWtp9P7MtT5jouCrAg8dexBtkPNb7XZUx/TZJp6fT+wqPmNPBJrn44a/Y/wCVQ/0t3/f0/sjU+YHgm3Xj1D3qP9Mk/wDn0/sanzHQ8FWVgeOGhBtk32N/pVMf02UZJ6fffh/ZKo2fEYeCJ64ep/yqvZb8fT+yNR5i+CTdePUPeqey5ePp/Y1HmOHBU5SvHDUg+J0Aj6XbU9mvR0dLvy/snU7uIzwRbrh6n/Kq9ly8fT+yNR5j5OCrEL8cNBbxN+pP0u38qtL9Mbt8fDy/snU+YzwSbrx6h71R2XLx9P7I1PmPfgqxCjjhoLeJv5Rb6Xb+VS/0yTS+Pp53zJ1PmN8E26/+Q96o7Ml4+n9kajzE8Em64ep/yqOy5ePp/Y1HmPi4KEG/HDcw8TpUr9Ltq0f0xp308+7NWzJVHzGeCLdcPU/5VXsuXj6f2RqPMDwSbrh6n/KnZcvH0/sajzFPBNuv/kPeqezJePp/Y1PmVOL90TBuNI8QDYi+RCCDvDLxmo/7evfeEm8jPbYJ3V0/fmZ/Zm3sFDIJESRWF9Vw8N9bi45XJNjzdHRpWcf0/Rd1Y6qv63iasNCpVk1lu3/U00Puj4NQFWKew+ynlJJ4zUk6k89612WfkcqxlNdz9/c6fCXhOrn9VP7lNlnmidtp5P39xfhKwnVz+qn9ymyzzRG208n7+4o90nC9XP6qf3KbLPNDbaeT9/cX4SML1c/qp36bLPNDbaeT9/cX4R8L1c/qp36bLPNDbaeT9/cPhGwvVz+qnfpss80Nup5P39xfhEwvVz+qnfpss80Nup5P39xfhEwvVzeqnfpss80Rt1PJ9PUX4QsN1c3qr36bLPNDb6eT6eofCFhurm9VO/TZZ5obfTyfT1D4QcN1c3qr36bLPNDb6eT6eo4cPsNYni5rC3zU5/8AX2U2WeaG308n09RPhAw3Vzeqvfpss80Rt9PJ9PUPhAw3Vzeqvfpss80Nvp5Pp6h8IGG6ub1V79Nlnmht9PJ9PUPhAw3Vzeqvfpss80Nvp5Pp6h8IOG6ub1V79Nlnmht9PJ9PUT4QcN1c3qr36bLPNDb6eT6eofCDhurm9Ve/TZZ5onb6eT6eonwh4bq5vVTv02WeaG308n09RPhEwvVz+qnfpss80Nup5P39xPhGwvVz+qnfpss80Tt1PJ+/uJ8I+F6uf1U79Nlnmht1PJ+/uHwkYXq5/VTv02WeaG208n7+4nwk4Xq5/VT+5TZZ5obbTyfv7ifCVhOrn9VP7lNlnmhttPJ+/uJ8JeE6uf1U/uU2WeaJ22nk/f3E+E3CdXP6qf3KbLPNDbaeT9/cT4TsJ1U/qp/cpss80Ntp5P39w+E/CdViPVT+5TZZ5obbDJ+/uJ8KGE6rEeqn9ymyzzQ2yGTD4UMJ1WI9VP7lNlnmhtkMmHwoYTqsR6qf3KbLPyJ2uGTPJq7zyxRQDxQDhQDhQgstgYOKaZY5pOLDaA9J5lLG+W/SQapUk4q6RelGMpWbsXXDDDxYYrhookU2Du4Yu53hVLMBbdcgabqzoty+Js1xCUPgSX5Zma3OYcKEDxQCihA4UIHUAoFSQOoAoQLagFyG19LXI3i+lju32131FybbrjakgS1ALloBQl9woBlqEpnNhQlHMioLDDQkaaAkbO2bLOxWFC2XxmJARB0u50Xyb+gGobUd7LwhKfAsP4Phk+WxmY864aPMB5JXIVvRUpTfCPN26EOpQjxlf/8AK/ngIdn4FtFxGKQ9MkUbL6EYGp0KmS+zf8lVXw775L6pfwRcZwelVTJCyYmMalob51HS8J5a+a9U0t9nufn/AA+BqoKS0oO68uP3XEpVcEXFWKC0A00JENQSJQk6CpKDhQFrs/g/iZo2ljiJRd7XA9Fzc+as5VIxdmzSNKcldIgMpBIIsQSCOgjQ1czAVJA4ChB2lmZzmdix0FybnQADU9gA81QklwJbbd2d9m4kRyxyEAhXUsCLgrflC3aL1E1eLRNOWjJM9V2jwei8ZcNFMu8rYLIB9iQWzeRtftc1cMKl9zdvx792PTqUrb1FSWXf9n68zP7Q2fskRl80sTA24sE8ZfoyPf07u2tk66duP4Od7LKLfDy335GLly5jkzZb6ZiC1u0gAX8grpV7bzhla/w8BBUlRwqSBaAcKEBQC0AlAKoF9TYc9hf8qglABUlSx2XsaWd1VEIDXszAhNN/Kt+lZzqRirs0p0Z1Gkl9+49P4PbHXDRBLDPvdh84+XfborzqtRzlc9vD0VShbv7yj4UcDzPKJIMiXBzg3AJ5iLA6nn8lbUcRoq0jmxODc5aULLM89x2EeJ2R1sykg/7HnrujJSV0ebKLi7MhNUgk4fZM8icYkTcX9NysaHtDSMoYeS9VbSdm9/P8XNVTlbStuze78jsHsrNIFlkjjjALO4ljc2GpCKrElzuAt262sZd0tyv9n18iIunf4pK31T5eZJ2ltPOoiiXisOviRD90h+e53km/9TrTpKO973n6eRyV8Q6vwrdHuXrmyurU5goDph52jYOjFWG5lNiKhxUlZloycXpRdmdNs4RcRG+JhULPGM08aiyyrzzovMw+co0O/pvzSi4O3d3ej/jkepSqqun3SXHz81/Jn45ARehDVgzg7iKBBUEiUJR0FSUHCgPXOCm1IxAsTTgnilAVbEJoB4wAANz4pLbhrXn1YvSvY9SjNaNr9xnOG+wcPHGs+HYEXCsFOYEm/KZsxINwdefprajUk3oyObEUoJaUTGCuo4x4oQPAoQPAoDe+HPF4SJIxmnyBWLDkpbk5j9Jja9t2uvQePZrzbfA9B4xRpq292MTNM7szyOzszFiWNzuAsOzTQc1daSSsjgnNyd3xLfZnB6SbDtMh1D5FU6ZtAdDzG5AHSTas5VVGWizWFBzhpLOxUlCDaxBvaxGt72tbfe+lq1uYWadhzKRoRYjmIsfPQho64eMHMWvYAHT7wHP5ahvIRSfESVLMR0Ej0G1St6Ias7DakgsMPsyTi2meMiJRe7ckMTYKAd51PN0Vm6ivop7zaNGWi5tbjiixtyQCrE6Em/8ApNgLDtsal3W8qlF7kR4oyxAUXJ/76O2rN2M0m9yJMOGsCz6BWAI+lyrMAeyocu5FlHvfd7Z7BgsVE6rxTKVtplI3eTmtXlSi0959BCcZL4WSTVS5xxeKSJS8jBVG8nd0VMU5OyKykoq8uBgOGfCeGeMwxqWIYHORppzrz67q7aFGUXpM8zFYmFSOjHmVGycDHDAMbiFD5jbDxN4rEf5jjnUWuBu0vqStt23Oerj93/Hv1Mlo0aetnvb/AGr+So2ltCSd88zljzX3L2KNwHkrrhCMFaKPMqVJ1pXlvfvgiANmbQOqwSMNLEQSEEXF9y7/APvZWLqNP90eaOtYVtX0JDJIp0usnIchcodCpv8AOuDYnzVpFyktzTMKlNQfxRaXuxHHvmw8W9jcab9bC/R/3yR/kH+EfiVm0ykWtuAFwbDeSdRfo5qmWn3FYOn3gyz3NmX0flv39u7sp/kF6RpsA3F4aLEQoGmikb3y5ZropvkHFjkmJ0JUtzEHtIyleU3Cb3Nbv+80zvpqMcOqtKN5J781/VvUo8NAsZuihTckW1trewvewro0Vax57r1G73LWLal+TiIY505w6AOPuSqAynz1nKiv+Ls/fca08ZNP4/iXn/DIPCjYCwImKwzGTCSG3K8eFvoP2cwPm5wTzqTu4y3NdfNHoOEZRU4cH08mUSmrGZ1FSUOkSFiFUEkkAAbySbADtvQcTWbP2rlwU+EMIUqH4wnRs3KIuLbwVUWPRXPKPxqVzpjP/HKFji+wWfCJOZ41CxkiNiQxsx3Dcb3/AEHPpKqWno2IdJuClfu4GeFbnKPUUB1VakqdFWhFzo0ZG8W8tCGJaguWuC2xiRFxETAILk8ld18xJcjTy3FtLc1ZOnDS0nxN41p6GguHvvO+IkeWXNJIomyAEnKgOZLKcy6Egsov0HsqqSity3F5OU5b38XLii223sk4bBqpC3dkRpGN2tq4VQoNkBXpJPZzZ056c7m1Wk6dKz59/TuMxdVUgNmZtNLgAAqecAk6V072zh3JHd8LxjZkK8vXLm5S38a4sNxv5tajSsrMtoaTuu8m7GlWKRZBE0sZurck51ItdlK7jqCB5R21SonJWvZmlFqElK111XIsOGm0I2YRxO5GUFruzKSWBsQ7HKyheYfOINUoRla7/Bri5wvoxb5t/lmYhkysGtexvauhq6scUXZ3LJNlvkLrFLqni5C/jDQ5kB0I11A/KstYr8ToVCSTaT4fX8ELHYgkqHBVgtjm0J7bEA7rVeKXcY1L7tJW+o7ZuPeGQSRmzD0Ec4PZUzipKzK05unLSiXe1eGc00ZjCqgYWYre5HONdwrGGGjF3OqrjZzjo2sUGJx0jgK8jsBuDMSB5Aa3UUt6RzOcpKzZDKFrKDYsQoPQSco/WpuTGN2kab3QXAnjhUWSGJFUcwv/ALBR5qrg18Dk+LZP6nL/ACqPcl+faM9guN4xTAHMikMuRC7CxGuUA3HTza9tdM9HRtLgcuH1mmpU1dovdqxTzYjDvxmJiGLIVkMsqmF1ZUmCqSLLY510115q5KbhGEk0no9+7fkexWVWVSm4tpS4rLvfQ7YThLJPjFjkkUYRnaMRuqMpQBlTM7gsWchdS29/TDw6hS0kvi4+/oRHGOeJ1W7R3o7bQ2KmIZ0gwwgljGDzcWcyq0xtLFKq8ktEvxhZTqCt7DU1hWlDfKV078fLg19eBtXwVKqrJWeaG4nZBjdY8PhMPiEMhiaWSQyPmC5mMmSy4cAAnS/NpcgEqrkm5Sa77LdyzI2WFO0YU082+P4OG0EwsMJxODRZlkm4kGdDJHEArsxS9s4awAYk6HQ81Wg6lSWhUdt1925szqRo4eDq043328l3CDGph4YsZBh1WbEF4ijE8QgQsJCiAgkMVXkE2FjbdypcJVJulKW5b/MrrqdGltEY2ct1u7vHzYfDvgzio8AM4Lh0E7ooVRZ5oVW90VmUEWFrHo1jSqRqatz6X+zLKFGpR1yp/b82MqgNhc3NtTXceCargbEMRFi8G+qSxFgOhhZcw7blD/pFceL+FxqZOx6f6ZK+nTzV/fQ8w2dLddd4qeG42ku81XBvg8+MZliljDKLkNnvbTW4QqBrzm/ZVKlRQ4oilSdR2TNPhfc5xSZiJMOSVIUkvdDcEOhCizC2hrB4mLzOhYOa70WDcBsQxxLGSK8vi2L2Gpve4J3Htquvju8i+zS+J3W8jTe55iCtuNivlVfncyxD6P2G9IqViY5e95V4OTXFe7CH3PcUUSMzxZULkDlaFrXtyefKKnaYXvYh4ObSV0cx7nGJ62H0t3attUcmU2GeaHr7neI6yH0t3abXDJldgqZo0/BXgquGBaXK8pOhGoUfZuN/bWFavp7lwOrDYVU98t7LvaOz450KSKGB9I7QeY1jGTi7o6alONRWkjCngFiBmCyxWPTmuQDcX5Oldu1QyZ5mwVFuTRz+D/EdbF6W7tNqhkxsFTNdRvwe4jrIfS3dptUMmNgqZo7HgRjMgjM8fFg5gpZ8oNiLgZdN53dNV2ine9t5bY62jo6Ssc/g/wAR1kXpbu1baoZMrsFTNDouAeJUhlliBG43bu0eKg+5hYGondNDfg/xHWQ+lu7Ta45Mjs+eaF8AMR1kXpbu02qOTHZ9TNHLEcBMSqkq0bn6IYgnyZgB+dSsVBkSwFRLdZmo4MYQvhUjmVkkiLIDqrrrdSrdGUqOcG3PXNUlabceDO6jDSpJTVmt3mPxuOlww/xKCaDQcYoGYX0HGJuPlFvJVowhU/ZueXoUlVqUP9i0o5rj916GK4Sbbw0t1w+GjUc8uQBz90C1vKbnsFdFKlOP7n9jkr4inLdCK+thmxOCs2Jj4xGRVuVGYm5tvIsDpfTzGpqV4wdmUo4SdWOkiefc+xPWQ+lu7VNrjkzXYJ5o5TcAsUg4wPExSzgAtclTmAHJ57VKxUG7byywU4u91uGe6DGGmjnXWOaJSp6bf8WWt8G/gcHxTOP9Tj/lU+5r8FLsjHrGJUcyqkyoC8DWlQo2ZSuoup1DC+oNa1qblZq113PgUwWIjS0oy3J967i52ZwrRZsPDlaWGNtZcSbz52awkQ3OREBI11Kk9GvNPDScZS4PJcPoejTxkHOMI3ks/aIeO4Pi7YVAqYqIFchPJxKalJYy2nG28ZTvKnorSnXa+J74vo8voUxWEhUdobprfbNevnz7iw2ZtKSOKdXwfvbBwwMeKXPGTICpT4+yuZHbTQc+t+fKpTi2mpXk35Pd9PI3pV5tvShoxS7yo2xwknxCyR5Uhikcu6R3LPcKCryaXBtc2AvuOl79FLDRg03vaPPr/qUppxgrFmxH8EO7SUDtze+UK/yH0Vi//le8johbYPs/yP2mkJwuy45pDHG2dmZRu5IzE9AzOAWsbXuaiDmqtRxV2aShSlh6Uajst34EwuGxA2gjyQmKCAMq7zAmHCtmPGeK+cconeTa/i6G4al77yfO5KVbaUkrQXK1v+txkMP4ote1tL77c1+21d68zwqttOWjwuzYcCzxEWKxjeKkZRftMbHKO2+Qf6q4sW7uMPv9vdz0f0yDWlU+y98jKcGvc/xE0ZZZIhrz5v6LWLxCW9o73hm+DEw3DDEmymbEBBpaJCttNLWTycxrZ0IrL7v+yyw2K731RstkcO4VUJKmMYLuY8a7nUk5rRoOjprlnR704816nTClJbpfn/ot290nDc0GMPkw7f1rLVLxx/8AZG2j5rmMPulQfVMcf/1/+VRq4/Mh/wCyGivEuYnwlwfU8d//AD/86auHzIf+yGgvEuZ1j90rB/5qYmEdMuHcDzlQassPKX7Gn9GmNW3w3mm2XtWDEJnw8qSr0owNuw23HsNZShKDtJWKtNcSi4UYaaWeNIJCGEUjZDKY0PxkQLMVViWtcC409IO9GUYxbku/K+ZlNNvcVK7fxCclpgEz8WrMqBi3vqODLEx0chFkvdbgnW4tWupg+7z78r7+hXSfv6lxsHbRYytPIyRpDDL8eY1KBmmDMxVVygcXYhtxVqyqUuCit92t1/IvGWZejHxM3FrKmc5wFDKWuuXPYdK5lv0ZhffWGhJK9txa5hIOEGMsAZvjQvLVo4wI78YA8yggwgWQ72sSNCG07XRp5bvvv+mfQy0pFlhdvSPImWVzG0+XN8VxRUySKgU5MxByhbhibnz1nKkknu32878CVIibV4QYlDI/vgIinGKbrGFRo2kEKZmBJdgIzkOrCQsCBpV4UYOytv3Z9/H+SHNrffM5bQ4TYmPkmYBs7AKVRZWUNCi5k5VixZyCN+hAtpUxoQe+35t3hzaLXY+15JJo142Ro2WblHisshUJlZMqA2ZWLjeCLeSsqlNRi3bfuz9+RZSbZQbO2pMkfxWJkYMqlAxEhLZWPEhSsjg2F72uQrcnQ1vOnFvfFfj79y98SibS4lzwX23iJcQYpmclQxZcqDJcsYxKvFq63TIRfKSTu3gZVqUYw0l/P3tvtxLQk27GqmJV7hS2ZbdgINxc8w5R1+zznSuTuNCFtjg/Hio8uIuxDBlZTbi2G4p6Te973sdLAWhUcHeJWdNTi4yJWN2XBILywxtYbyoJHntekZyXBkSpQl+5I5bPIiAhsFVQpWwsADzHyG4v5L77lK7+IQtH4MiyqhoNcjcTv0HbQGJ2zhEAbC4g5ImYvh5juickko/QpJNjusSullrspVGnpx496zXr/wB5nFiaEakNCX2eT9PeRhts7Kmw5KyJlOuVt6N0FW3Hyb+yvTp1YVN8WfP1qM6LtNen2Zez7SVSOI2lDhsKFTLFGAcQOSM+ePIWaQtfUm242Ot+NQv++Dcs+4951FucJxjDr/RD2lwpeeQl4IZIgQESeMGQBfn8YpBSQkX0vbzXrSGF0Y7m0/LgclT9T+PdG66nGYwYmwOIngYarHipnmw9/sysSUOvjOOwVKU6Tvop+aST5Fp1aeLWipuLyfD39/sQcfgpIXySrlawYaghlN7MrDQg2NbwqRmrxPMr4edF2mRiOa5tfNluct7WzZb2zW0va9qvZXuZqpJR0L7siZh8DeN5pGYRoCkdyTmkblCONSbC55TW3AXNY1Ksab8+/wCnvcjqoUamIjZvcuH1y9fIixBnURZ3yc0TzFY+kZY2cIenQVMZ038S/G8vOni4rQ32+paYfZCjXEzxQpzgOrykfYjQkk/91qs8QkvhV+i5srSwE5P49y5vkibi8U2LMeGw0Zjw0Z5KnxnPWSek2Hbc62C+dKV7tu7fF/wvf9+3TpqKUUrJcF/L9/16TsLZohiVPTXPJ3Z0JFf4IQ88kp/1L3a8bsWh3yl09DLURFHBGDpk9Yd2pX6NhvP39hqIjvBPD/b9ardj4bJ8ydTEd4K4b6LesansjC5PmxqYi+CuG+i3rmp7JwuT5samJxl4Iw/MeRD5QR+l/wA6zl+j0eMG4v39+pDoruMdtzgpNhn98Yd+KlG6aIWDfZmTcyntvza81XhjMXgvhr/5KfVffivu2vNFlUnT3S3o1PAvheuLBimURYuMfGR8zDrIr70PpG48xPrNQlBVaTvB8H/D8zZpW0o8C82psqHEBVmTOFYMBcgXG46EX89IVJQ/aUaT4jMVtbDxhg8qDIBmBa7brjTeTY0VOUuCM5Vqcb3fAq/DXBfTb8NvZWuzVDHbqOfRh4cYP6bfht7KjZqg22jn0Ynhzg/pt+G3sps1QbbSz6MPDjB/Tb8NvZTZqg22jn0Yvhxg/pt+G3sps1QbbRz6MPDfB/Tb8NvZTZqg22jn0YDhtg/pt+G3sqdmqDbaOfRjTwqwLMrG5db5WMRzLcWNja40NNRVSt/JG20c+jJ8nCOFVzHjAOni29lUVGTdjR4qCV3fkyIeGmE+m3qN7Kts1Qz26jn0Zzl4Z4MgjjHF+iNvZU7NUyG3Uc+jIM/CrCmaOT3w4VFkBXitWzZbC+XxdCSOchejWyozUWrcfMpLE0nJSu91+7P3+Cy2bwqw0jCOJpHY3IHFtoPRoB/t0VnKhNK7N4YmnJ2V+TOe3dvnC5JZIGKs+W+YBhyWIypzLpqSQb206JhSU9ye8rUruFm47uvL/ox/Cjho2JXi4oxGp3s1i57BzKPSfJXRTw6jvZy1cY5boqxkcNtXHQLlgxLhPoMA6DsCuCAOwVtKCbu17+xnGu0rEaba+Of/ADVTtjijjPrIgP50s/d3+WwpQX/SX4SL6HbUOJsMYRh8Tu48L8TL2yqPEf7Q0/IVaEpU/wBu9ZZfT0KVaMK++9pZ9z+vqSJeDuJAzJHxqHc8JEinyZdfyrVYim9zdvruOKeDrR/43Wa3nDD8HsQTycLLfdrGQOc7yABvPpqzrU1/yRXU157tGW7O/wDI+fCwYfXFyjMP/HgIeUnoZhyYx2kk9FZTxG74eb/hcWdNLAO/+R/Zcfu+CEjxvvhkaVTFCgsiKhyRrvIHSx3ljqx8wHHJSk/e/wCv8LuPVjKFNW4fx76mgxe1NllMtpCQBqIzr077f9NVVGoNqpeZVJitmg/59ugRjvVLoz8iFiqfmX2zeGezYBZEl8uQd6quhUZZYqn5k/4TMF0TeoO9VdmmW2un5l7O2NzvkWEprkzZs2/S+tt1ZrV233OrccIzjwuohYgL062L5iLW5RXJ0C99w1qXq/Mn4bgz7QIay4cXHJN2uNG1I3XHJ01Gh330m1LzG46PJjVXRY2Yymx6IyWtfUagW16BuJ3xamxuF/xuRr8SGvGVy33Z/jA2b7A5udjutcv8d+8biXsoT2f3xkuX5ATxQuRBbUXvmDHXp8wrPR3aJDt3Ex0BBBAIOhB3Gs2k1ZkHn/CrgZyhLDnBQ5keM2liP2T85ezX+teXGNf9Pm50FpQfGD99eOdzJaVJ3jvWRCh4XbSiQqUgxRAsr34mTyup5BPYpFd1H9T/AE+txk4PvTV1zRfW05Lc7Pz3mUxOKxLszvhpCzEknMhuT25q9SP6hgkt1WPM86WA0nd1F1GM+INv8LJpoOUmnP8ASqe0MH82PMjYF8xdRn+I+qyesneqO0MH86PMnYF8yPULYj6rJ6yd6naGD+dHmNgXzI9Rfj/qsnrJ3qdoYP50eY2FfMj1D4/6rJ6yd6naGD+dHmNgXzI9QvP9Vk9ZO9TtDB/OjzI2BfMj1Hq8/wBUk9ZO9TtHB/OjzI7PXzI9S62VtJY7F8DiGIPM0Vvzesp47DPcq0OZvSwVKO+U0zRYjh3nUo2zZ7EW8aLv1zqvhU7qvDmdslTkrOSMhjsSzEmPBzAfaaP+j11x/UMKlvrR5nmzwEG/hmiHxmIBuMLICNQcyadHzqt2hg/mx5kLAW/8kepyf3wTc4WS5+0nep2hg/mx5k7CvmLqEZxKkMuHlUjcQ6AjyENcUePwT41Y8yywVt6qLqWG0ttY+eJYpoHcI2YMSmbcRYkNYix6L9tZxxeBi7qrHmazoSnFRlUj1KrisR9Vf1k71adoYP50eZjsS+YuohhxH1V/WTvU7Qwfzo8ydiXzF1E4jEfVX9ZO9TtDB/OjzGxL5i6jJcFO2/Cv6yd6naGD+dHmSsGl/wCRdSNFsvFIbxRTRnpSRV/R6jb8H86PM0WHt/zXUfNhtoOLSHFOOhprj0F6jbsH3Vo9CzoJ8ai6ltwewqQay4Gdz2NFb83rKeMwre6tHmaQpQjxkjYHhWmTINmTgW+lF36yWIw176+HM0lGm1bSRjscsjMSmElAPS0ferrj+oYRca0eZwywUW900QGwmI+rP6yd6p7Qwfzo8yNiXzF1OZwOJ+rP6yd6naGD+dHmTsa+YuonvDE/Vn9ZO9TtDB/OjzJ2OPzEfR9cR3hQBQCWoBaAKAKAKAi4rZsMmrxqx6SNfTvrCphqNTfOKf2KuKfFEQ8HML1Q9ZvbWHZuG8HV+pXVQyDwcwvVD1m9tOzcN4Or9RqoZB4OYXqh6ze2nZuG8HV+o1UMg8HML1Q9ZvbTs3DeDq/UaqGQeDmF6oes3tp2bhvB1fqNVDIPBzC9UPWb207Nw3g6v1GqhkHg5heqHrN7adm4bwdX6jVQyDwcwvVD1m9tOzcN4Or9RqoZB4OYXqh6ze2nZuG8HV+o1UMg8HML1Q9ZvbTs3DeDq/UaqGQeDmF6oes3tp2bhvB1fqNVDIPBzC9UPWb207Nw3g6v1GqhkHg5heqHrN7adm4bwdX6jVQyDwcwvVD1m9tOzcN4Or9RqoZB4OYXqh6ze2nZuG8HV+o1UMg8HML1Q9ZvbTs3DeDq/UaqGRXcRs3pj5/ntzGx5+Y6U7Nwvg6v1GqhkRBPs3jTHksAAeMLHizdS+hz33A625u0Xdm4bwdX6jVQyJsmE2coUsYwGBK3kIuB4xHK3Cx9FOzcL4Or9RqoZCHD7N6Y99vHbfe1t++9OzcN4Or9RqoZELGz7NjKDJnDX5SMSFAAa7csfNN9L384u7Nw3g6v1GqhkT58Js5GyuY1bXQyEHQAn53MCL9F6dm4bwdX6jVQyCTB7OWxPFgHNY52scujm+bcOc81OzcN4Or9RqoZEXDHZrZrqFsfnOdRuuLOSBqNDY6jTUU7Nwvg6v1GqhkSocFs9mVVyFmuFAdrmwuQNddNadm4bwdX6jVQyJ3g5heqHrN7adm4bwdX6jVQyDwcwvVD1m9tOzcN4Or9RqoZEmFpXAcMiq2oBQk2O65zDW2u7TdrvruNB/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Y8iwl2FCwjDAlY1ZQGs1wwysGZgWII366896AF2DByeRfIyslySVIbOCCdd/6UBGPBaAFcl0Vc3JGt8yGM8prm1tfL5TctwJ52ZGb3BPKZh2ZgQwBGtiSTa+8+SwHE7BhyqmVgEEoXlG4EgYPvOvjaXvbSgCTYOHbx4wxKlSW1JGYPY9gKggeXpNAPh2PGsiyC+ZfF13aMDfpFm593NvNAWFAFARtm/Ix/cT9ooBNpzukTui5mVSQtrk25gLjXz0BS4ja2MUFhh8y2UrZSHIOW5KFuTYMdCb8k6UYOsO1MVnGaAFLSXZQdSpkAUXN7nIDci3LG+j7wMTauKLkCJcloyr2azZyBuzX3G/mN8ulwJuysbJxebEKVdmfkqhIUKcoF1v0XvfW+nQALWgCgCgCgCgCgCgCgCgCgCgCgCgCgCgCgI+0PkpPuP+00B3XdQC0BnHXZhIPG4fR89hMAM1gL5Q1vmjS2+55zVdKK7ydF5EzCTYKMlo5YVvfdIoXXLewvYeKvo7TTTjwuNF5Ev+KwdfF+IvtppxzGixP4th+vi/EX20045jReQn8Zw31iH8RfbTSjmLMT+NYb6zD+IvtppLMaLyD+N4b6zD+KvtppLMaLyD+NYb6zD+IvtppLMaLyFO2MP9Yi/EX20045jReQw7ewv1qD8VPbTSWYsybh50dQ6MrqdzKQQebQjQ1Yg5bN+Rj+4n7RQGdn4dQK7IY5LqSNwtobdNCbCjh1B1cnoHtoLB4cw9XJ6B7ai4sNPDyDq5PQPbS4sIeH0HVyege2lxY7YThmkt+Kw87235VBA6Lm9hVkmyHu4k6PbMh/8OYeVox/71OiyukibDi2O+PL5WB/S9NEaaKnhFwuiwZQSo5LhiMtjuIGt7dNQ1YlO5XYX3RsNIyKI5buyqLgbybC+tQSbOgKGHhKHkljiglkaJsr5coA1IHjMOg1gq95OKTdvobOjZJtpX+osvCIr42HkHleIf8AyVDxCXFdV6kqg3wfR+g3D8Jc+iYeRj2NGf8A3pHEKXBfj1EqDjxf59CT/Fpfqc3pj79X1kvC+nqU0I+JdfQQ7Yl+pz+mPv01kvC+nqNCPiXX0OWJ2+0alnwsqqN5ZowB5y9Q6zSu4vp6kqmm7J/n0K7BcPYJXyIjF7Xylo1PmzOL1WGIU/2pl5Ydx4tE8cJR1J5x8rDzaH/Mq+sfhfT1KateJdfQ7x7ZkbxcLKfI8R/+Smsl4X09Rq14l19CPj+EvEhTNhpUDMFBJQ6nW3JY9Bqsq+jbST6epaNHS/a11LfaHyUn3H/aa3MDuu6gFoDw1IBfcPRXlHedsXIsaF2UELYkdNje35VCV3YvFXdi2wmUAckHQcwrJl7HTFsgRiES9j80VBJQmTkqSdWVDZUXeyhrDTtraNK6vcwlUs7WGIwJK5iCCLgqtx6BVtT5lNZ5E7Z1inKAJBYXsOZiP6Vi7o3SR2lRbeKPRUbxZFNgMQsyFgoHLkBHaHYfpY+etHFx3GUZKSuhsmGUnxR6KsgeucBltgYABbR/3tXo0f2I5Kn7mWuzfkY/uJ+0VoUPKdpwWnkB+m/7jUF0RZsbBGyxySojtbKrMATrYaeWjBkJuHpBIGFGhI1k830KWIuQ5OHLH/xl/Fbu00RpEeThm5/8dPXY00SNI9E9y3bsskEzKsaESKttbWyX5z21ZXS3FWrs3eDxk7sLstucBV100GutSrlXFEbDPjHYKZWGgJuoW3T80bqtosWRkPdBWQSRrIxZgH1PQSLfpVWi0Ss4MQBsRCCNzBvQdKr3F0e8UKnmuHxPFvtPlhCXUDWxPKkuB2150XaVT3menGOlq9xa7Bx0KwTYmSItkYAEgFjfKAqk6eMbdFbYdpQcmu/mZYmEpVVBPu4ZZmXj29iMdiwMJhkDJZhmNkGUkAuyi51Jt066VDi51NJdxraFGnoyvvL3E8Kto4Nl9+4WN42Ng8LWP5n9QPLWsqkqavKxjGjSq/sbT8zrtDh4WZUw6iMMQONnuFHaFH6k+asJYu7tHd5srDDrfd3t3I844ey7QVg+IYvGx+LlQ542HOARyUPYLeerKin8U3f8FtZbdBW/Jh5pGAJI3+Y9N9b+mtrIzbZzeQG91Qnfyhf9fN6aWIbEilIsVY35itxbm3jUc40POamyF2azgnt2eUrh3maSJWV1DahTcLySdwsx0GnPXNiVuX1N6Frv6H0XtD5KT7j/ALTXccB3XdQC0B5TitnhWrw1O56rhYzvDJsuHt9N0X87n8ga6aG+aLUo/Gi12PPngibnKLfy2sfzrOatJkT3SaO2NbkN5D+lUsUM4cTHdFkI8SIa7rmJQLjn311wj8KOSb+JkWLHwcZZGXNoDbQHU62q7TKqSNBs88lvvyfvauNnYmdsVLljZj81WPoBNIq7sRKVotmS9z2TMk6k6iTN6y2/VTXTiUk0cmDd4tM2eF2eGOtcrdjsUT03g9hxHh40G4A/uJr0sM70kzirK02iRs35GP7iftFbmR55wihtiZO1gfSAf61CLo874acGJcRjLx86RgKRvblDKPKLa7teyqOaUrF1TbVyql4H4hZXWSJkRTcliBdcxAym/KvY7r6Vq02vh4lElf4uBU7V2Q8eZshEeYgG99Pmg8+61XdOUVvM9KLe4qGFVsD1/wBw3H4aODEjESxITKhUSsoJ5FiRmqxV37j1OPbmBG7E4f8AET20IszsNuYM7sTD5pV9tRvIszBe6NiYpZkZJEZViF2VgQOU28incXiUvBvGQLPEBKhYkKAHBJJZABYGqyskaR3nuNQVPIsVsiXEYjGcULlZDcc5uW3Gxtu5+mvOjBynNI9WFaFOEdLIkbc25iFw4wsmGjiFk0vY8khlst77wDV6tWUVotL35EUYUdLTUm/eZV8HsTNAHaNkjZwAXIuQLk8kHS9ydTXNGtKN9HdczxOIpSavvt3d3M6lQzFnk4yQ72flN5NSfyqj43ZwzxE5bk7LJDpnBGt/OD+Y3VN9+8xWlxREmwwKmNXAVt6XupOuuXp7R20jJx/a7HTDFS4VFf8APMyW1eDTA3jtYc1wR62u+3Pu/KuiGJXCRutCp+x/Z8Sh2hseaJQzx6WuGUjKd43jQG43EA9ldcZJ70UcWuJX37Sf+7u3/arFDQ8Bj/iNehdLfbWubFcF9Tow/F/Q+n9ofJSfcf8Aaa7ThO67qAWgPOsYwLV4CPZZhPdCk+QTpdm9At/7V24fjcml+4seCt/esYO8Zh/MSPyIqlVpy3EVv3FniRdG8h/SqIyPM9ucHcZNNxkcEjxlICpFraQxg216Qa76Moqmt551eEnNtESDgnjuMRjhZLZ1JJt0gk760c45mUaUr8D0rA/Jk9LyfvavNfE9M4bdP+Fl7VK+nk/1qabtJMOlKqnCPFmZ9zlcs+IXpVD6GYf+1bYiSlFWKwwk8O2pHpeCNjXHI3ib/ZDXhQ9h/U16mF/1I8/Ef7GP2b8jH9xP2iugxPCtq7TnGOMADcmRyCSLWFyM2h0BAsQRvAtpVoL4i74I32ExMUmSdb6Lzg6dIPQRyh5zUtNbiyae8wHugY2bFJ8VmHxugBtyBGwtfy/mTVnBpJIzbvxLzY3BWKXBRjEIXkEYbOSSUYrm01swBsLEEEDWoZKSseZ7P2LLJhXnlUIhZLSshstjy/FGgObUWPi7qpvvYJKzuegbN2Jg0giWWOBpeKjZiVUNyhdSwIuCws2vMa08iLHRcLhogxiSJL2vlCi9jpe3lqLix2bijvKekVKBQ7e2cMTG0MVr3Vmyi+guRoCL6i/mqVHS77FW0u4yuycHJh9oQWjtfERRnML5eWoNha4IsdeY9FYPc2mzVr/kkfVtSZnksuJmXE4tYZTHmkIbKOUbM1gG+bvOoNeTKcozlZ23nfUlGNOF1d91yIcGUYnUm5Jcm5O7fY35/PWaicNWVSfF7slwH++GuL5SOgoDfd2gg+QGr2ZRKSFnxSgX4kNqLXIQHyHd01VOzCqNdx2GJhsCTk5ua3k3mpumW1kbbxkUsRuRKRzksLjyLrRorpwa3bhIrMLoyygWvYi/6GoaLJrM4jCSqSy/F30IUeMNdGUmzDsI81F8P7XvNo12laTuvP1IG09kYeZQZ8NxTHQTYYZNbjV4NFbyrlreOJkt0l916Gq0JcHbyf8ADIGzuCwwsizR4pJ43ZUFgVkBuGGeM6roCKtXnGcYuL7zWjGUW013Hve0PkpPuP8AtNegeed13UAtAeXSSa14aR69zH8LiTiY7KGZY2yg7rsTv9X+lbwWlaOZaDsy14PoyiRWYtZwRfoZFIHorNSTW5WFVpvcW5S9DEijZkYFgCOwM3tqbIgr0mw5kdOUMmhcscpI3qOVe47RboJrTVlNJFiIAqgKNOb9aoWKfhVJlwxHSyD87/0qVxO3A/7UzN8BXti2HTG/7lP9KvU/aaYs9Hje1c7RxI9B4Om+Hj8h/ca9TDf6kefX/eyTs35GP7iftFbmR874/GHEbSWOxAOLIJG6yswt06hfzrSPcW77HsmCUacwyg9nNzVdF2YcbPjbHzrICQigqnzdW0a3Pvt0VbzM7Gw2Ti1Y5TYHdbmOm8eyqF7mO91XEvh4ooMMkccWYyMBybmxFgoHZe9VkmlpIqmr2M5snEGaSaR7OXEbFjrryla99b8kflWUb8X3mkmrWXcd8ThL3FrDsGvpqxmImHX5wsfJUklQ+1ve+KURAixGY3FiOUp0PQCalvdYixotnbGE74adJCX41JH+0TIGcMTzjcPJ56qoJL4kXlJ77M94qDI8Y2sxGLxFt/GtYXIvqbbj/Q15MlepL6nViI6VOC99wsUzA3kkVf8AUcvN9K1943Aiq8VuOKKSXEYdtkMAInPNfKCPLcnT+tTZre2S5TSJi4pG1ZASv2QButa7aC2tTvyDrR4ofE0MwBuNDY3Yp0HRctj6emoaXFl1KE97HzYEE2zSC3MF5Nr38Ybx2XqbEulEjybNltZM5tvylRr/AE/3qGn3FHRyOC7KkXlZgSb3BuT5ARbp3/nQmVDJgmCmUZs0rHoBH/sLf/VAqT0dxEldjImZQCGW5ykNvFgx3Gqu25nVhJTu1Jvge07Q+Sk+4/7TXsnKd13UAtAeTlq8U9W5heEuN/xiuvKCqoNj2tfXdzmumluLxV0a3Ys8ZACXOYFyTvtcKAQejcPPWVSCU3JPj3FZJriWwqhQi4/FqisMwD5HZRvY2G8KNTbsq8YshmC2Gz8TkZ+nNyL631u1+fprWW+VxTTtZmo4P49XgiQsC4Ura/KIXQG3ktWclvElYq+HctkiXpZm9At/7Uid+AXxNmc4Jy5cbH2519Kt/UVpLfEviVdM9MzVznnnovBg/wCFj8jfuavTw/8ArRwVv3sl7N+Rj+4n7RWxkeK8HcBFPj8dOYxmiktGRcDMXcEhd2aw39tbtR0bomF77z0sSqG3W0FvPbQ9oq3eXK3bxQAOVAfxQTvAOrL5DYafZq0I3ZSpKyMdPtJoXzsyZUu2XlEtvAuMtrDfa4ta/NWc3GDsxFOaujL8OMZiJPe8k7IQTiFRrAFQ2VlRxcgkBRY+npNKie4mLRnODOMaPjCptmI3jouRr/qrNIlsvf4o5+dUkHCXaL9NTcFBtfE2JNzmZRz7rE+jmqrZJpfc0x8sToCyESTJdWLh11C3AyZdRb51X3JNSKq73o+mqoQeR4iNjisUFsPjDe4B+c3T2Xrymr1JfU7aqvTgPn2KzGyNlJ1Ykc/mOpsBuo4HG6SbKrEYOdORdzzfNA3npHPfmFEt28jQle5xmwNxYyKhFwAST5bAW1v0WNQmk7ldXGTvfec4cOBZs7yMLb+UdOjMRbynTto56XcRouO+xKbFyAcmNr3PjEajsC+jTWqvRIdSR2/islizaILAAEk67idbb76CnfuZGnO5JwO1LnNlYW3XGptvNiLrzasba1bSa4otr3HdJEyLaMRADZgb/PF7+S2lTp5ossRAg7Tx0UnFiNgSJFNgQbb77u39apJ3a+p2YWpGTaWR6ztD5KT7j/tNewch3XdQC0B5E2oPbevIPTMJt3B8VIGFyoRbeY2N7c+qn1uitoO6sbUyfwXxwbFIq6KUkGXmvoxPnyiolT0Y3L1I/Dc3aisjnMGMYwxZnduQyuLFQdAbBelbXO627n1rpio2aKNSTT7mV2ytkNPIY4w5Z1tYEgHeDfmCjTU8w591RJ2NHFcWbDaXBb3pFC3HWRZCZpMl2BKqAV6IhlYW33ZfJSnJSujCbd0Yzh9jyZYAN4izEc3KYgj0pV6EE4u5nUxVTD1E48is4K53xkRUaKczdgsRcnz1M4xjBkvHVK80rWXej1UmuI6D0bgr/wDixeRv3NXpUP8AWjhrfvZN2b8jH9xP2itjIp8NwRwkJkdAY+MbjJCG3tqcxJ3c9SpNE3FxIwqDM2IO+3JYMSegBVJPP+dTpsXZV7Sg2ZMAss7MQQQoZg4uGIORQGtYNra1NJ5kEZ+C+yC2QsSWAPyjkWN7Zm3L4p0JFVl8Tuyyk4qyJWJ4F7LmVY3yuFN1XjdxIC6WPYBUuTluZVbt5Hj4A7HXQKg7ON/3qANfglsYOEJQM3igy2zbzYG9ibAmw1trQDI+CGxmXMF0DhGJZhlYi6h7+Je4sWsDmW28XC5yxPAfYYdQyKWO6zs1tQLkrcKLnebflQFxhfc92crpKkXKXKysGNtDdTpofLUttveE7cDW1AKDE8D8K7s7K2ZiWNmO861k6FNu7Rqq00rXIEnB/Z6uELkNr/mHS1rgncDruNRqKeQ19TP8D04MYAmwe56BLc/rTZ6eQ19TP8DDwX2bvzr+KPbTZ6eQ19TP8D34J4AAEmyncTJofIeemz08hr6mf4I2I2HsxSqs9y17WctpcAk5QbC5Gp0ps9LIa6ef4HQcHNmMoZXWx3fGjUcxHZz02elkNfPP8HXwW2dvzD8Udnb2j002enkNdPP8HHwe2YZFjzXdvF5Zsd/JVtxawJy3vYXtTZ6eQ108/wAE+PgPg1IIQ6WPjdFNnp5DX1My82h8lJ9x/wBprYyO67qAWgPCJdv/AB5w8cEkklyAEtdrLnOUbzoDp2V50aLkrndKqouxncZwpRsySREAEqysQGG8EEbwbEirrDyXAoq9nc4QythZ4ZThcQkYJGaVGUyXU7rgKNDuF9BvNaunJx3nTLGRlG1i/wAXw6Xi3yQuGynKTawNtCfPWSw7vxMFXWRkJtqnkEOwykHlgG2jC4uTpyjWqp2ua1MTGWj8O5Gg2DwhODmMkcOJc2ZG4xLcyySDINFIADanRdd1UnQk1uZttFCVK0ou/wBUS9pcOGx0U+GaB+KsJboLvGkTCQl9bEckAtpzbyamFBx3o56s6ThHRvfv4WMdt2VpHAaJ1mBCkc7X1UBd9zmFhbnHZWtOOjuOPE2qrSXEtuCWN4k8R73cztIQV0VybaKQ1iLa7+k1nVpOT4k0Gqcd6NVtfbUmFCHE4SWMPcoWKHMBbNazHdmHprLZpZm+vR6/wScHCREbiG/c1dVD/Wjnq/vZO2b8jH9xP2itTM7SpmUrci4IuN+umnbQFHBwVjRUQOxVQRyvHIIVbZxYggLvFPf59R7/AB6C+C8YJCuyoSbINy3jlRit72a8pOa19ADe1AMXgqgQoJXtybE79JJZBdgQSQZRY3Buim51BAkQbAVZDJmNyyNY66rflXOoYjKDzckWA1u7/fn6j3+PQ5ScFYWMxLSfGsGPKta1tL7yLjS+69hawtFt1ib7xU4NLc3dshBBVeTmBDizEHXWRz5k+jrJB0i4PhYuKWRgAwK/ZUJxeVRfTk3I6GOa3NQEZ+CqGNozIxDBwx5xmINxe4Oqg5WuCSb9FPf59QaCNLADoAFGB1AFAZ+TgrGxUs7XWKSIW05LaAm9+UF38zHUjmqAScBsMRsGzlrSPJa3JBYPnygklQS5Nr20HPcmQR14LRqCFY5TfQk3AIgBsRuFofFtl5VrZdKixNx0nBwFFjEjALFDGDu+Tzi5AtcMH1Gnir5pe9kLcrDTwXQghpHIIAJBs5sMMLl99z73Fz9s0A1OCkanMHbOIo4wWsRyBYErpcGwJS4W4J0JJoB8nBLDb0jCNy+Vq3jq4bxiedyfT01DQ9/yLiODaXdo3ZDIpVgCbEkSDNqebjCbdKrYjW8gvaAj7Q+Sk+4/7TQHdd1ALQHznDsvH4XGjGRYOWQozMqmN9bxtHqAt9M19N9q5qUrRSafI6Kkbt2a5lTtjZ21cViPfM+HxBlupBGHcBcpugC5LWHbftvW2mjPVvy5o1W3Np7cxkQimwllzBjkgkBJANr5ibDXmtVdbv4PkydX5rmUPg5tL6q/4beyms8nyGr+nMrMbwV2lIeVhJtNBaJ/ZUqVyrg0XATbZV0OFlKyKyveE6hlZG3iw0Y6ix3VNyEncZsOPbGESeOPCS5J0KuDC2hylUdTlvdb3tuOunOF7DRYYeHa6YsY1MLIsot/kOVsFCWy2vqBrY310tVXPfwfIvGF+9cx0cW032iNoS4GVpc6uVEMiIcqBAtypsMoHTTT77PkWdLdxXNFrw0G0tpGLPgJI+Lz2HKYcoJf/LW3iX599Q6iyfIhU/Ncz2HgTCyYGBXUqwDXDAgjltvB1q1L9iK1f3ss9m/Ix/cT9orQzJNAFAFAFAFAFAFAFAFAFAFAFAFAFAFAFAFAFAFAFAFAR9ofJSfcf9poDuu6gFoAoAoAoAoAoAoAoAoAoAoAoD//2Q=="/>
          <p:cNvSpPr>
            <a:spLocks noChangeAspect="1" noChangeArrowheads="1"/>
          </p:cNvSpPr>
          <p:nvPr/>
        </p:nvSpPr>
        <p:spPr bwMode="auto">
          <a:xfrm>
            <a:off x="155575" y="-1355725"/>
            <a:ext cx="4552950" cy="283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71" y="720726"/>
            <a:ext cx="3862388" cy="250663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707" y="739532"/>
            <a:ext cx="4064195" cy="248782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37" y="3505200"/>
            <a:ext cx="3846622" cy="28956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5707" y="3505200"/>
            <a:ext cx="4064195" cy="2895600"/>
          </a:xfrm>
          <a:prstGeom prst="rect">
            <a:avLst/>
          </a:prstGeom>
        </p:spPr>
      </p:pic>
    </p:spTree>
    <p:extLst>
      <p:ext uri="{BB962C8B-B14F-4D97-AF65-F5344CB8AC3E}">
        <p14:creationId xmlns:p14="http://schemas.microsoft.com/office/powerpoint/2010/main" val="10471499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3"/>
          <p:cNvSpPr txBox="1">
            <a:spLocks/>
          </p:cNvSpPr>
          <p:nvPr/>
        </p:nvSpPr>
        <p:spPr>
          <a:xfrm>
            <a:off x="645129" y="3916167"/>
            <a:ext cx="7775775" cy="1879325"/>
          </a:xfrm>
          <a:prstGeom prst="rect">
            <a:avLst/>
          </a:prstGeom>
        </p:spPr>
        <p:style>
          <a:lnRef idx="1">
            <a:schemeClr val="accent5"/>
          </a:lnRef>
          <a:fillRef idx="2">
            <a:schemeClr val="accent5"/>
          </a:fillRef>
          <a:effectRef idx="1">
            <a:schemeClr val="accent5"/>
          </a:effectRef>
          <a:fontRef idx="minor">
            <a:schemeClr val="dk1"/>
          </a:fontRef>
        </p:style>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err="1" smtClean="0">
                <a:latin typeface="NikoshBAN" panose="02000000000000000000" pitchFamily="2" charset="0"/>
                <a:cs typeface="NikoshBAN" panose="02000000000000000000" pitchFamily="2" charset="0"/>
              </a:rPr>
              <a:t>প্রেজেন্টেডঃ</a:t>
            </a:r>
            <a:r>
              <a:rPr lang="en-US" sz="4000" dirty="0" smtClean="0">
                <a:latin typeface="NikoshBAN" panose="02000000000000000000" pitchFamily="2" charset="0"/>
                <a:cs typeface="NikoshBAN" panose="02000000000000000000" pitchFamily="2" charset="0"/>
              </a:rPr>
              <a:t/>
            </a:r>
            <a:br>
              <a:rPr lang="en-US" sz="4000" dirty="0" smtClean="0">
                <a:latin typeface="NikoshBAN" panose="02000000000000000000" pitchFamily="2" charset="0"/>
                <a:cs typeface="NikoshBAN" panose="02000000000000000000" pitchFamily="2" charset="0"/>
              </a:rPr>
            </a:br>
            <a:r>
              <a:rPr lang="en-US" sz="4000" dirty="0" smtClean="0">
                <a:latin typeface="NikoshBAN" panose="02000000000000000000" pitchFamily="2" charset="0"/>
                <a:cs typeface="NikoshBAN" panose="02000000000000000000" pitchFamily="2" charset="0"/>
              </a:rPr>
              <a:t> </a:t>
            </a:r>
            <a:r>
              <a:rPr lang="en-US" sz="4000" dirty="0" err="1" smtClean="0">
                <a:solidFill>
                  <a:srgbClr val="00B050"/>
                </a:solidFill>
                <a:latin typeface="NikoshBAN" panose="02000000000000000000" pitchFamily="2" charset="0"/>
                <a:cs typeface="NikoshBAN" panose="02000000000000000000" pitchFamily="2" charset="0"/>
              </a:rPr>
              <a:t>নুর</a:t>
            </a:r>
            <a:r>
              <a:rPr lang="en-US" sz="4000" dirty="0" smtClean="0">
                <a:solidFill>
                  <a:srgbClr val="00B050"/>
                </a:solidFill>
                <a:latin typeface="NikoshBAN" panose="02000000000000000000" pitchFamily="2" charset="0"/>
                <a:cs typeface="NikoshBAN" panose="02000000000000000000" pitchFamily="2" charset="0"/>
              </a:rPr>
              <a:t> </a:t>
            </a:r>
            <a:r>
              <a:rPr lang="en-US" sz="4000" dirty="0" err="1" smtClean="0">
                <a:solidFill>
                  <a:srgbClr val="00B050"/>
                </a:solidFill>
                <a:latin typeface="NikoshBAN" panose="02000000000000000000" pitchFamily="2" charset="0"/>
                <a:cs typeface="NikoshBAN" panose="02000000000000000000" pitchFamily="2" charset="0"/>
              </a:rPr>
              <a:t>মোঃ</a:t>
            </a:r>
            <a:r>
              <a:rPr lang="en-US" sz="4000" dirty="0" smtClean="0">
                <a:solidFill>
                  <a:srgbClr val="00B050"/>
                </a:solidFill>
                <a:latin typeface="NikoshBAN" panose="02000000000000000000" pitchFamily="2" charset="0"/>
                <a:cs typeface="NikoshBAN" panose="02000000000000000000" pitchFamily="2" charset="0"/>
              </a:rPr>
              <a:t> </a:t>
            </a:r>
            <a:r>
              <a:rPr lang="en-US" sz="4000" dirty="0" err="1" smtClean="0">
                <a:solidFill>
                  <a:srgbClr val="00B050"/>
                </a:solidFill>
                <a:latin typeface="NikoshBAN" panose="02000000000000000000" pitchFamily="2" charset="0"/>
                <a:cs typeface="NikoshBAN" panose="02000000000000000000" pitchFamily="2" charset="0"/>
              </a:rPr>
              <a:t>শামীম</a:t>
            </a:r>
            <a:r>
              <a:rPr lang="en-US" sz="4000" dirty="0" smtClean="0">
                <a:solidFill>
                  <a:srgbClr val="00B050"/>
                </a:solidFill>
                <a:latin typeface="NikoshBAN" panose="02000000000000000000" pitchFamily="2" charset="0"/>
                <a:cs typeface="NikoshBAN" panose="02000000000000000000" pitchFamily="2" charset="0"/>
              </a:rPr>
              <a:t> </a:t>
            </a:r>
            <a:r>
              <a:rPr lang="en-US" sz="4000" dirty="0" err="1" smtClean="0">
                <a:solidFill>
                  <a:srgbClr val="00B050"/>
                </a:solidFill>
                <a:latin typeface="NikoshBAN" panose="02000000000000000000" pitchFamily="2" charset="0"/>
                <a:cs typeface="NikoshBAN" panose="02000000000000000000" pitchFamily="2" charset="0"/>
              </a:rPr>
              <a:t>ইবনে</a:t>
            </a:r>
            <a:r>
              <a:rPr lang="en-US" sz="4000" dirty="0" smtClean="0">
                <a:solidFill>
                  <a:srgbClr val="00B050"/>
                </a:solidFill>
                <a:latin typeface="NikoshBAN" panose="02000000000000000000" pitchFamily="2" charset="0"/>
                <a:cs typeface="NikoshBAN" panose="02000000000000000000" pitchFamily="2" charset="0"/>
              </a:rPr>
              <a:t> </a:t>
            </a:r>
            <a:r>
              <a:rPr lang="en-US" sz="4000" dirty="0" err="1" smtClean="0">
                <a:solidFill>
                  <a:srgbClr val="00B050"/>
                </a:solidFill>
                <a:latin typeface="NikoshBAN" panose="02000000000000000000" pitchFamily="2" charset="0"/>
                <a:cs typeface="NikoshBAN" panose="02000000000000000000" pitchFamily="2" charset="0"/>
              </a:rPr>
              <a:t>ঈমান</a:t>
            </a:r>
            <a:r>
              <a:rPr lang="en-US" sz="4000" dirty="0" smtClean="0">
                <a:latin typeface="NikoshBAN" panose="02000000000000000000" pitchFamily="2" charset="0"/>
                <a:cs typeface="NikoshBAN" panose="02000000000000000000" pitchFamily="2" charset="0"/>
              </a:rPr>
              <a:t/>
            </a:r>
            <a:br>
              <a:rPr lang="en-US" sz="4000" dirty="0" smtClean="0">
                <a:latin typeface="NikoshBAN" panose="02000000000000000000" pitchFamily="2" charset="0"/>
                <a:cs typeface="NikoshBAN" panose="02000000000000000000" pitchFamily="2" charset="0"/>
              </a:rPr>
            </a:br>
            <a:r>
              <a:rPr lang="en-US" sz="4000" dirty="0" err="1" smtClean="0">
                <a:latin typeface="NikoshBAN" panose="02000000000000000000" pitchFamily="2" charset="0"/>
                <a:cs typeface="NikoshBAN" panose="02000000000000000000" pitchFamily="2" charset="0"/>
              </a:rPr>
              <a:t>সহকারী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শিক্ষক</a:t>
            </a:r>
            <a:endParaRPr lang="en-US" sz="4000" dirty="0">
              <a:latin typeface="NikoshBAN" panose="02000000000000000000" pitchFamily="2" charset="0"/>
              <a:cs typeface="NikoshBAN" panose="02000000000000000000" pitchFamily="2" charset="0"/>
            </a:endParaRPr>
          </a:p>
        </p:txBody>
      </p:sp>
      <p:sp>
        <p:nvSpPr>
          <p:cNvPr id="3" name="Rectangle 2"/>
          <p:cNvSpPr/>
          <p:nvPr/>
        </p:nvSpPr>
        <p:spPr>
          <a:xfrm>
            <a:off x="8952328" y="869075"/>
            <a:ext cx="195613" cy="5143500"/>
          </a:xfrm>
          <a:prstGeom prst="rect">
            <a:avLst/>
          </a:prstGeom>
          <a:solidFill>
            <a:schemeClr val="tx2">
              <a:lumMod val="20000"/>
              <a:lumOff val="80000"/>
            </a:schemeClr>
          </a:solidFill>
          <a:ln w="38100">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rot="16200000">
            <a:off x="4501826" y="-3452968"/>
            <a:ext cx="171450" cy="8815536"/>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38100">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27162" y="857250"/>
            <a:ext cx="195613" cy="5143500"/>
          </a:xfrm>
          <a:prstGeom prst="rect">
            <a:avLst/>
          </a:prstGeom>
          <a:solidFill>
            <a:schemeClr val="tx2">
              <a:lumMod val="20000"/>
              <a:lumOff val="80000"/>
            </a:schemeClr>
          </a:solidFill>
          <a:ln w="38100">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Half Frame 5"/>
          <p:cNvSpPr/>
          <p:nvPr/>
        </p:nvSpPr>
        <p:spPr>
          <a:xfrm>
            <a:off x="33995" y="857251"/>
            <a:ext cx="514350" cy="1908694"/>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 name="Half Frame 6"/>
          <p:cNvSpPr/>
          <p:nvPr/>
        </p:nvSpPr>
        <p:spPr>
          <a:xfrm flipH="1">
            <a:off x="8633591" y="855281"/>
            <a:ext cx="514350" cy="1908694"/>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 name="Rectangle 7"/>
          <p:cNvSpPr/>
          <p:nvPr/>
        </p:nvSpPr>
        <p:spPr>
          <a:xfrm rot="16200000">
            <a:off x="4465798" y="1513169"/>
            <a:ext cx="171450" cy="8815536"/>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w="38100">
            <a:solidFill>
              <a:srgbClr val="00206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Half Frame 8"/>
          <p:cNvSpPr/>
          <p:nvPr/>
        </p:nvSpPr>
        <p:spPr>
          <a:xfrm rot="10800000" flipH="1">
            <a:off x="27161" y="4092056"/>
            <a:ext cx="514350" cy="1908694"/>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29" y="1263650"/>
            <a:ext cx="7775775" cy="2429393"/>
          </a:xfrm>
          <a:prstGeom prst="rect">
            <a:avLst/>
          </a:prstGeom>
        </p:spPr>
      </p:pic>
    </p:spTree>
    <p:extLst>
      <p:ext uri="{BB962C8B-B14F-4D97-AF65-F5344CB8AC3E}">
        <p14:creationId xmlns:p14="http://schemas.microsoft.com/office/powerpoint/2010/main" val="11970238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991242" y="4876800"/>
            <a:ext cx="7390115" cy="1446550"/>
          </a:xfrm>
          <a:prstGeom prst="rect">
            <a:avLst/>
          </a:prstGeom>
          <a:noFill/>
        </p:spPr>
        <p:txBody>
          <a:bodyPr wrap="square" rtlCol="0">
            <a:spAutoFit/>
          </a:bodyPr>
          <a:lstStyle/>
          <a:p>
            <a:pPr algn="ctr"/>
            <a:r>
              <a:rPr lang="en-US" sz="4400" dirty="0" err="1" smtClean="0">
                <a:solidFill>
                  <a:srgbClr val="7030A0"/>
                </a:solidFill>
                <a:latin typeface="NikoshBAN" pitchFamily="2" charset="0"/>
                <a:cs typeface="NikoshBAN" pitchFamily="2" charset="0"/>
              </a:rPr>
              <a:t>আমাদের</a:t>
            </a:r>
            <a:r>
              <a:rPr lang="en-US" sz="4400" dirty="0" smtClean="0">
                <a:solidFill>
                  <a:srgbClr val="7030A0"/>
                </a:solidFill>
                <a:latin typeface="NikoshBAN" pitchFamily="2" charset="0"/>
                <a:cs typeface="NikoshBAN" pitchFamily="2" charset="0"/>
              </a:rPr>
              <a:t> </a:t>
            </a:r>
            <a:r>
              <a:rPr lang="en-US" sz="4400" dirty="0" err="1" smtClean="0">
                <a:solidFill>
                  <a:srgbClr val="7030A0"/>
                </a:solidFill>
                <a:latin typeface="NikoshBAN" pitchFamily="2" charset="0"/>
                <a:cs typeface="NikoshBAN" pitchFamily="2" charset="0"/>
              </a:rPr>
              <a:t>প্রতিটি</a:t>
            </a:r>
            <a:r>
              <a:rPr lang="en-US" sz="4400" dirty="0" smtClean="0">
                <a:solidFill>
                  <a:srgbClr val="7030A0"/>
                </a:solidFill>
                <a:latin typeface="NikoshBAN" pitchFamily="2" charset="0"/>
                <a:cs typeface="NikoshBAN" pitchFamily="2" charset="0"/>
              </a:rPr>
              <a:t> </a:t>
            </a:r>
            <a:r>
              <a:rPr lang="en-US" sz="4400" dirty="0" err="1" smtClean="0">
                <a:solidFill>
                  <a:srgbClr val="7030A0"/>
                </a:solidFill>
                <a:latin typeface="NikoshBAN" pitchFamily="2" charset="0"/>
                <a:cs typeface="NikoshBAN" pitchFamily="2" charset="0"/>
              </a:rPr>
              <a:t>মুহূর্ত</a:t>
            </a:r>
            <a:r>
              <a:rPr lang="en-US" sz="4400" dirty="0" smtClean="0">
                <a:solidFill>
                  <a:srgbClr val="7030A0"/>
                </a:solidFill>
                <a:latin typeface="NikoshBAN" pitchFamily="2" charset="0"/>
                <a:cs typeface="NikoshBAN" pitchFamily="2" charset="0"/>
              </a:rPr>
              <a:t> </a:t>
            </a:r>
          </a:p>
          <a:p>
            <a:pPr algn="ctr"/>
            <a:r>
              <a:rPr lang="en-US" sz="4400" dirty="0" err="1" smtClean="0">
                <a:solidFill>
                  <a:srgbClr val="7030A0"/>
                </a:solidFill>
                <a:latin typeface="NikoshBAN" pitchFamily="2" charset="0"/>
                <a:cs typeface="NikoshBAN" pitchFamily="2" charset="0"/>
              </a:rPr>
              <a:t>ফুলের</a:t>
            </a:r>
            <a:r>
              <a:rPr lang="en-US" sz="4400" dirty="0" smtClean="0">
                <a:solidFill>
                  <a:srgbClr val="7030A0"/>
                </a:solidFill>
                <a:latin typeface="NikoshBAN" pitchFamily="2" charset="0"/>
                <a:cs typeface="NikoshBAN" pitchFamily="2" charset="0"/>
              </a:rPr>
              <a:t> </a:t>
            </a:r>
            <a:r>
              <a:rPr lang="en-US" sz="4400" dirty="0" err="1" smtClean="0">
                <a:solidFill>
                  <a:srgbClr val="7030A0"/>
                </a:solidFill>
                <a:latin typeface="NikoshBAN" pitchFamily="2" charset="0"/>
                <a:cs typeface="NikoshBAN" pitchFamily="2" charset="0"/>
              </a:rPr>
              <a:t>মতো</a:t>
            </a:r>
            <a:r>
              <a:rPr lang="en-US" sz="4400" dirty="0" smtClean="0">
                <a:solidFill>
                  <a:srgbClr val="7030A0"/>
                </a:solidFill>
                <a:latin typeface="NikoshBAN" pitchFamily="2" charset="0"/>
                <a:cs typeface="NikoshBAN" pitchFamily="2" charset="0"/>
              </a:rPr>
              <a:t> </a:t>
            </a:r>
            <a:r>
              <a:rPr lang="en-US" sz="4400" dirty="0" err="1" smtClean="0">
                <a:solidFill>
                  <a:srgbClr val="7030A0"/>
                </a:solidFill>
                <a:latin typeface="NikoshBAN" pitchFamily="2" charset="0"/>
                <a:cs typeface="NikoshBAN" pitchFamily="2" charset="0"/>
              </a:rPr>
              <a:t>সুন্দর</a:t>
            </a:r>
            <a:r>
              <a:rPr lang="en-US" sz="4400" dirty="0" smtClean="0">
                <a:solidFill>
                  <a:srgbClr val="7030A0"/>
                </a:solidFill>
                <a:latin typeface="NikoshBAN" pitchFamily="2" charset="0"/>
                <a:cs typeface="NikoshBAN" pitchFamily="2" charset="0"/>
              </a:rPr>
              <a:t> </a:t>
            </a:r>
            <a:r>
              <a:rPr lang="en-US" sz="4400" dirty="0" err="1" smtClean="0">
                <a:solidFill>
                  <a:srgbClr val="7030A0"/>
                </a:solidFill>
                <a:latin typeface="NikoshBAN" pitchFamily="2" charset="0"/>
                <a:cs typeface="NikoshBAN" pitchFamily="2" charset="0"/>
              </a:rPr>
              <a:t>হোক</a:t>
            </a:r>
            <a:endParaRPr lang="en-US" sz="4400" dirty="0">
              <a:solidFill>
                <a:srgbClr val="7030A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242" y="457200"/>
            <a:ext cx="7390115" cy="4343399"/>
          </a:xfrm>
          <a:prstGeom prst="rect">
            <a:avLst/>
          </a:prstGeom>
        </p:spPr>
      </p:pic>
      <p:sp>
        <p:nvSpPr>
          <p:cNvPr id="3" name="TextBox 2"/>
          <p:cNvSpPr txBox="1"/>
          <p:nvPr/>
        </p:nvSpPr>
        <p:spPr>
          <a:xfrm>
            <a:off x="3429000" y="914400"/>
            <a:ext cx="4800600" cy="1015663"/>
          </a:xfrm>
          <a:prstGeom prst="rect">
            <a:avLst/>
          </a:prstGeom>
          <a:noFill/>
        </p:spPr>
        <p:txBody>
          <a:bodyPr wrap="square" rtlCol="0">
            <a:spAutoFit/>
          </a:bodyPr>
          <a:lstStyle/>
          <a:p>
            <a:r>
              <a:rPr lang="en-US" sz="6000" dirty="0" err="1" smtClean="0">
                <a:latin typeface="NikoshBAN" panose="02000000000000000000" pitchFamily="2" charset="0"/>
                <a:cs typeface="NikoshBAN" panose="02000000000000000000" pitchFamily="2" charset="0"/>
              </a:rPr>
              <a:t>সকলকে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ধন্যবাদ</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152309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381000" y="685800"/>
            <a:ext cx="8229600" cy="1737360"/>
          </a:xfrm>
          <a:prstGeom prst="rect">
            <a:avLst/>
          </a:prstGeom>
          <a:blipFill>
            <a:blip r:embed="rId2"/>
            <a:tile tx="0" ty="0" sx="100000" sy="100000" flip="none" algn="tl"/>
          </a:blipFill>
          <a:scene3d>
            <a:camera prst="orthographicFront"/>
            <a:lightRig rig="threePt" dir="t"/>
          </a:scene3d>
          <a:sp3d>
            <a:bevelT w="165100" prst="coolSlant"/>
          </a:sp3d>
        </p:spPr>
        <p:txBody>
          <a:bodyPr wrap="square" rtlCol="0">
            <a:spAutoFit/>
          </a:bodyPr>
          <a:lstStyle/>
          <a:p>
            <a:pPr algn="ctr"/>
            <a:r>
              <a:rPr lang="en-US" sz="6000" dirty="0" err="1" smtClean="0">
                <a:ln>
                  <a:solidFill>
                    <a:srgbClr val="00B050"/>
                  </a:solidFill>
                </a:ln>
                <a:solidFill>
                  <a:srgbClr val="FF0000"/>
                </a:solidFill>
                <a:latin typeface="NikoshBAN" panose="02000000000000000000" pitchFamily="2" charset="0"/>
                <a:cs typeface="NikoshBAN" panose="02000000000000000000" pitchFamily="2" charset="0"/>
              </a:rPr>
              <a:t>শেখ</a:t>
            </a:r>
            <a:r>
              <a:rPr lang="en-US" sz="6000" dirty="0" smtClean="0">
                <a:ln>
                  <a:solidFill>
                    <a:srgbClr val="00B050"/>
                  </a:solidFill>
                </a:ln>
                <a:solidFill>
                  <a:srgbClr val="FF0000"/>
                </a:solidFill>
                <a:latin typeface="NikoshBAN" panose="02000000000000000000" pitchFamily="2" charset="0"/>
                <a:cs typeface="NikoshBAN" panose="02000000000000000000" pitchFamily="2" charset="0"/>
              </a:rPr>
              <a:t> </a:t>
            </a:r>
            <a:r>
              <a:rPr lang="en-US" sz="6000" dirty="0" err="1" smtClean="0">
                <a:ln>
                  <a:solidFill>
                    <a:srgbClr val="00B050"/>
                  </a:solidFill>
                </a:ln>
                <a:solidFill>
                  <a:srgbClr val="FF0000"/>
                </a:solidFill>
                <a:latin typeface="NikoshBAN" panose="02000000000000000000" pitchFamily="2" charset="0"/>
                <a:cs typeface="NikoshBAN" panose="02000000000000000000" pitchFamily="2" charset="0"/>
              </a:rPr>
              <a:t>রাসেল</a:t>
            </a:r>
            <a:r>
              <a:rPr lang="en-US" sz="6000" dirty="0" smtClean="0">
                <a:ln>
                  <a:solidFill>
                    <a:srgbClr val="00B050"/>
                  </a:solidFill>
                </a:ln>
                <a:solidFill>
                  <a:srgbClr val="FF0000"/>
                </a:solidFill>
                <a:latin typeface="NikoshBAN" panose="02000000000000000000" pitchFamily="2" charset="0"/>
                <a:cs typeface="NikoshBAN" panose="02000000000000000000" pitchFamily="2" charset="0"/>
              </a:rPr>
              <a:t> </a:t>
            </a:r>
            <a:r>
              <a:rPr lang="en-US" sz="6000" dirty="0" err="1" smtClean="0">
                <a:ln>
                  <a:solidFill>
                    <a:srgbClr val="00B050"/>
                  </a:solidFill>
                </a:ln>
                <a:solidFill>
                  <a:srgbClr val="FF0000"/>
                </a:solidFill>
                <a:latin typeface="NikoshBAN" panose="02000000000000000000" pitchFamily="2" charset="0"/>
                <a:cs typeface="NikoshBAN" panose="02000000000000000000" pitchFamily="2" charset="0"/>
              </a:rPr>
              <a:t>ডিজিটাল</a:t>
            </a:r>
            <a:r>
              <a:rPr lang="en-US" sz="6000" dirty="0" smtClean="0">
                <a:ln>
                  <a:solidFill>
                    <a:srgbClr val="00B050"/>
                  </a:solidFill>
                </a:ln>
                <a:solidFill>
                  <a:srgbClr val="FF0000"/>
                </a:solidFill>
                <a:latin typeface="NikoshBAN" panose="02000000000000000000" pitchFamily="2" charset="0"/>
                <a:cs typeface="NikoshBAN" panose="02000000000000000000" pitchFamily="2" charset="0"/>
              </a:rPr>
              <a:t> </a:t>
            </a:r>
            <a:r>
              <a:rPr lang="en-US" sz="6000" dirty="0" err="1" smtClean="0">
                <a:ln>
                  <a:solidFill>
                    <a:srgbClr val="00B050"/>
                  </a:solidFill>
                </a:ln>
                <a:solidFill>
                  <a:srgbClr val="FF0000"/>
                </a:solidFill>
                <a:latin typeface="NikoshBAN" panose="02000000000000000000" pitchFamily="2" charset="0"/>
                <a:cs typeface="NikoshBAN" panose="02000000000000000000" pitchFamily="2" charset="0"/>
              </a:rPr>
              <a:t>ল্যাব</a:t>
            </a:r>
            <a:endParaRPr lang="en-US" sz="6000" dirty="0" smtClean="0">
              <a:ln>
                <a:solidFill>
                  <a:srgbClr val="00B050"/>
                </a:solidFill>
              </a:ln>
              <a:solidFill>
                <a:srgbClr val="FF0000"/>
              </a:solidFill>
              <a:latin typeface="NikoshBAN" panose="02000000000000000000" pitchFamily="2" charset="0"/>
              <a:cs typeface="NikoshBAN" panose="02000000000000000000" pitchFamily="2" charset="0"/>
            </a:endParaRPr>
          </a:p>
          <a:p>
            <a:pPr algn="ctr"/>
            <a:r>
              <a:rPr lang="en-US" sz="6000" dirty="0" err="1" smtClean="0">
                <a:ln>
                  <a:solidFill>
                    <a:srgbClr val="00B050"/>
                  </a:solidFill>
                </a:ln>
                <a:solidFill>
                  <a:srgbClr val="FF0000"/>
                </a:solidFill>
                <a:latin typeface="NikoshBAN" panose="02000000000000000000" pitchFamily="2" charset="0"/>
                <a:cs typeface="NikoshBAN" panose="02000000000000000000" pitchFamily="2" charset="0"/>
              </a:rPr>
              <a:t>এর</a:t>
            </a:r>
            <a:r>
              <a:rPr lang="en-US" sz="6000" dirty="0" smtClean="0">
                <a:ln>
                  <a:solidFill>
                    <a:srgbClr val="00B050"/>
                  </a:solidFill>
                </a:ln>
                <a:solidFill>
                  <a:srgbClr val="FF0000"/>
                </a:solidFill>
                <a:latin typeface="NikoshBAN" panose="02000000000000000000" pitchFamily="2" charset="0"/>
                <a:cs typeface="NikoshBAN" panose="02000000000000000000" pitchFamily="2" charset="0"/>
              </a:rPr>
              <a:t> </a:t>
            </a:r>
            <a:endParaRPr lang="en-US" sz="6000" dirty="0">
              <a:ln>
                <a:solidFill>
                  <a:srgbClr val="00B050"/>
                </a:solidFill>
              </a:ln>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2552700" y="2743200"/>
            <a:ext cx="4114800" cy="1828800"/>
          </a:xfrm>
          <a:prstGeom prst="wave">
            <a:avLst/>
          </a:prstGeom>
          <a:solidFill>
            <a:srgbClr val="00B050"/>
          </a:solidFill>
          <a:scene3d>
            <a:camera prst="orthographicFront"/>
            <a:lightRig rig="threePt" dir="t"/>
          </a:scene3d>
          <a:sp3d>
            <a:bevelT prst="angle"/>
          </a:sp3d>
        </p:spPr>
        <p:txBody>
          <a:bodyPr wrap="square" rtlCol="0">
            <a:spAutoFit/>
          </a:bodyPr>
          <a:lstStyle/>
          <a:p>
            <a:pPr algn="ctr"/>
            <a:r>
              <a:rPr lang="en-US" sz="6000" dirty="0" err="1" smtClean="0">
                <a:solidFill>
                  <a:srgbClr val="FF0000"/>
                </a:solidFill>
                <a:latin typeface="NikoshBAN" panose="02000000000000000000" pitchFamily="2" charset="0"/>
                <a:cs typeface="NikoshBAN" panose="02000000000000000000" pitchFamily="2" charset="0"/>
              </a:rPr>
              <a:t>শুভ</a:t>
            </a:r>
            <a:r>
              <a:rPr lang="en-US" sz="6000" dirty="0" smtClean="0">
                <a:solidFill>
                  <a:srgbClr val="FF0000"/>
                </a:solidFill>
                <a:latin typeface="NikoshBAN" panose="02000000000000000000" pitchFamily="2" charset="0"/>
                <a:cs typeface="NikoshBAN" panose="02000000000000000000" pitchFamily="2" charset="0"/>
              </a:rPr>
              <a:t> </a:t>
            </a:r>
            <a:r>
              <a:rPr lang="en-US" sz="6000" dirty="0" err="1" smtClean="0">
                <a:solidFill>
                  <a:srgbClr val="FF0000"/>
                </a:solidFill>
                <a:latin typeface="NikoshBAN" panose="02000000000000000000" pitchFamily="2" charset="0"/>
                <a:cs typeface="NikoshBAN" panose="02000000000000000000" pitchFamily="2" charset="0"/>
              </a:rPr>
              <a:t>উদবোধন</a:t>
            </a:r>
            <a:r>
              <a:rPr lang="en-US" sz="6000" dirty="0" smtClean="0">
                <a:solidFill>
                  <a:srgbClr val="FF0000"/>
                </a:solidFill>
                <a:latin typeface="NikoshBAN" panose="02000000000000000000" pitchFamily="2" charset="0"/>
                <a:cs typeface="NikoshBAN" panose="02000000000000000000" pitchFamily="2" charset="0"/>
              </a:rPr>
              <a:t> </a:t>
            </a:r>
            <a:endParaRPr lang="en-US" sz="6000" dirty="0">
              <a:solidFill>
                <a:srgbClr val="FF0000"/>
              </a:solidFill>
              <a:latin typeface="NikoshBAN" panose="02000000000000000000" pitchFamily="2" charset="0"/>
              <a:cs typeface="NikoshBAN" panose="02000000000000000000" pitchFamily="2" charset="0"/>
            </a:endParaRPr>
          </a:p>
        </p:txBody>
      </p:sp>
      <p:sp>
        <p:nvSpPr>
          <p:cNvPr id="5" name="TextBox 4"/>
          <p:cNvSpPr txBox="1"/>
          <p:nvPr/>
        </p:nvSpPr>
        <p:spPr>
          <a:xfrm>
            <a:off x="381000" y="4892040"/>
            <a:ext cx="8313683" cy="1323439"/>
          </a:xfrm>
          <a:prstGeom prst="rect">
            <a:avLst/>
          </a:prstGeom>
          <a:blipFill>
            <a:blip r:embed="rId3"/>
            <a:tile tx="0" ty="0" sx="100000" sy="100000" flip="none" algn="tl"/>
          </a:blipFill>
          <a:scene3d>
            <a:camera prst="orthographicFront"/>
            <a:lightRig rig="threePt" dir="t"/>
          </a:scene3d>
          <a:sp3d>
            <a:bevelT prst="angle"/>
          </a:sp3d>
        </p:spPr>
        <p:txBody>
          <a:bodyPr wrap="square" rtlCol="0">
            <a:spAutoFit/>
          </a:bodyPr>
          <a:lstStyle/>
          <a:p>
            <a:r>
              <a:rPr lang="en-US" sz="4000" dirty="0" err="1" smtClean="0">
                <a:solidFill>
                  <a:srgbClr val="C00000"/>
                </a:solidFill>
                <a:latin typeface="NikoshBAN" panose="02000000000000000000" pitchFamily="2" charset="0"/>
                <a:cs typeface="NikoshBAN" panose="02000000000000000000" pitchFamily="2" charset="0"/>
              </a:rPr>
              <a:t>উদবোধকঃ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জনাব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সুলতানা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রাজিয়া</a:t>
            </a:r>
            <a:r>
              <a:rPr lang="en-US" sz="4000" dirty="0" smtClean="0">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প্রধান</a:t>
            </a:r>
            <a:r>
              <a:rPr lang="en-US" sz="4000" dirty="0" smtClean="0">
                <a:solidFill>
                  <a:srgbClr val="002060"/>
                </a:solidFill>
                <a:latin typeface="NikoshBAN" panose="02000000000000000000" pitchFamily="2" charset="0"/>
                <a:cs typeface="NikoshBAN" panose="02000000000000000000" pitchFamily="2" charset="0"/>
              </a:rPr>
              <a:t> </a:t>
            </a:r>
            <a:r>
              <a:rPr lang="en-US" sz="4000" dirty="0" err="1" smtClean="0">
                <a:solidFill>
                  <a:srgbClr val="002060"/>
                </a:solidFill>
                <a:latin typeface="NikoshBAN" panose="02000000000000000000" pitchFamily="2" charset="0"/>
                <a:cs typeface="NikoshBAN" panose="02000000000000000000" pitchFamily="2" charset="0"/>
              </a:rPr>
              <a:t>শিক্ষক</a:t>
            </a:r>
            <a:endParaRPr lang="en-US" sz="4000" dirty="0" smtClean="0">
              <a:solidFill>
                <a:srgbClr val="002060"/>
              </a:solidFill>
              <a:latin typeface="NikoshBAN" panose="02000000000000000000" pitchFamily="2" charset="0"/>
              <a:cs typeface="NikoshBAN" panose="02000000000000000000" pitchFamily="2" charset="0"/>
            </a:endParaRPr>
          </a:p>
          <a:p>
            <a:r>
              <a:rPr lang="en-US" sz="4000" dirty="0" err="1" smtClean="0">
                <a:solidFill>
                  <a:srgbClr val="C00000"/>
                </a:solidFill>
                <a:latin typeface="NikoshBAN" panose="02000000000000000000" pitchFamily="2" charset="0"/>
                <a:cs typeface="NikoshBAN" panose="02000000000000000000" pitchFamily="2" charset="0"/>
              </a:rPr>
              <a:t>অতিথিবৃন্দঃ</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সম্মানিত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শিক্ষকমন্ডলী</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5847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90000"/>
              </a:srgbClr>
            </a:gs>
            <a:gs pos="50000">
              <a:schemeClr val="accent1">
                <a:shade val="100000"/>
                <a:satMod val="110000"/>
                <a:lumMod val="100000"/>
              </a:schemeClr>
            </a:gs>
            <a:gs pos="100000">
              <a:schemeClr val="accent1">
                <a:shade val="70000"/>
                <a:satMod val="120000"/>
                <a:lumMod val="99000"/>
              </a:schemeClr>
            </a:gs>
          </a:gsLst>
          <a:lin ang="2700000" scaled="1"/>
        </a:gradFill>
        <a:effectLst/>
      </p:bgPr>
    </p:bg>
    <p:spTree>
      <p:nvGrpSpPr>
        <p:cNvPr id="1" name=""/>
        <p:cNvGrpSpPr/>
        <p:nvPr/>
      </p:nvGrpSpPr>
      <p:grpSpPr>
        <a:xfrm>
          <a:off x="0" y="0"/>
          <a:ext cx="0" cy="0"/>
          <a:chOff x="0" y="0"/>
          <a:chExt cx="0" cy="0"/>
        </a:xfrm>
      </p:grpSpPr>
      <p:sp>
        <p:nvSpPr>
          <p:cNvPr id="2" name="TextBox 1"/>
          <p:cNvSpPr txBox="1"/>
          <p:nvPr/>
        </p:nvSpPr>
        <p:spPr>
          <a:xfrm>
            <a:off x="914400" y="1295400"/>
            <a:ext cx="7315200" cy="707886"/>
          </a:xfrm>
          <a:prstGeom prst="rect">
            <a:avLst/>
          </a:prstGeom>
          <a:solidFill>
            <a:srgbClr val="00B050"/>
          </a:solidFill>
          <a:scene3d>
            <a:camera prst="orthographicFront"/>
            <a:lightRig rig="threePt" dir="t"/>
          </a:scene3d>
          <a:sp3d>
            <a:bevelT w="152400" h="50800" prst="softRound"/>
          </a:sp3d>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জামালপুর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সরকারি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উচ্চ</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বিদ্যালয়</a:t>
            </a:r>
            <a:endParaRPr lang="en-US" sz="4000" dirty="0">
              <a:latin typeface="NikoshBAN" panose="02000000000000000000" pitchFamily="2" charset="0"/>
              <a:cs typeface="NikoshBAN" panose="02000000000000000000" pitchFamily="2" charset="0"/>
            </a:endParaRPr>
          </a:p>
        </p:txBody>
      </p:sp>
      <p:sp>
        <p:nvSpPr>
          <p:cNvPr id="3" name="TextBox 2"/>
          <p:cNvSpPr txBox="1"/>
          <p:nvPr/>
        </p:nvSpPr>
        <p:spPr>
          <a:xfrm>
            <a:off x="1676400" y="2438400"/>
            <a:ext cx="5410200" cy="2554545"/>
          </a:xfrm>
          <a:prstGeom prst="rect">
            <a:avLst/>
          </a:prstGeom>
          <a:gradFill flip="none" rotWithShape="1">
            <a:gsLst>
              <a:gs pos="0">
                <a:srgbClr val="00B050">
                  <a:alpha val="90000"/>
                </a:srgbClr>
              </a:gs>
              <a:gs pos="50000">
                <a:schemeClr val="accent1">
                  <a:shade val="100000"/>
                  <a:satMod val="110000"/>
                  <a:lumMod val="100000"/>
                </a:schemeClr>
              </a:gs>
              <a:gs pos="100000">
                <a:schemeClr val="accent1">
                  <a:shade val="70000"/>
                  <a:satMod val="120000"/>
                  <a:lumMod val="99000"/>
                </a:schemeClr>
              </a:gs>
            </a:gsLst>
            <a:lin ang="2700000" scaled="1"/>
            <a:tileRect/>
          </a:gra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স্থানঃ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বিদ্যালয়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প্রাঙ্গণ</a:t>
            </a:r>
            <a:endParaRPr lang="en-US" sz="4000" dirty="0" smtClean="0">
              <a:latin typeface="NikoshBAN" panose="02000000000000000000" pitchFamily="2" charset="0"/>
              <a:cs typeface="NikoshBAN" panose="02000000000000000000" pitchFamily="2" charset="0"/>
            </a:endParaRPr>
          </a:p>
          <a:p>
            <a:pPr algn="ctr"/>
            <a:r>
              <a:rPr lang="en-US" sz="4000" dirty="0" err="1" smtClean="0">
                <a:latin typeface="NikoshBAN" panose="02000000000000000000" pitchFamily="2" charset="0"/>
                <a:cs typeface="NikoshBAN" panose="02000000000000000000" pitchFamily="2" charset="0"/>
              </a:rPr>
              <a:t>একাডেমিক</a:t>
            </a:r>
            <a:r>
              <a:rPr lang="en-US" sz="4000" dirty="0" smtClean="0">
                <a:latin typeface="NikoshBAN" panose="02000000000000000000" pitchFamily="2" charset="0"/>
                <a:cs typeface="NikoshBAN" panose="02000000000000000000" pitchFamily="2" charset="0"/>
              </a:rPr>
              <a:t> ভবন-২</a:t>
            </a:r>
          </a:p>
          <a:p>
            <a:pPr algn="ctr"/>
            <a:r>
              <a:rPr lang="en-US" sz="4000" dirty="0" err="1" smtClean="0">
                <a:latin typeface="NikoshBAN" panose="02000000000000000000" pitchFamily="2" charset="0"/>
                <a:cs typeface="NikoshBAN" panose="02000000000000000000" pitchFamily="2" charset="0"/>
              </a:rPr>
              <a:t>কক্ষ</a:t>
            </a:r>
            <a:r>
              <a:rPr lang="en-US" sz="4000" dirty="0" smtClean="0">
                <a:latin typeface="NikoshBAN" panose="02000000000000000000" pitchFamily="2" charset="0"/>
                <a:cs typeface="NikoshBAN" panose="02000000000000000000" pitchFamily="2" charset="0"/>
              </a:rPr>
              <a:t> নং-৩১</a:t>
            </a:r>
          </a:p>
          <a:p>
            <a:pPr algn="ctr"/>
            <a:r>
              <a:rPr lang="en-US" sz="4000" dirty="0" err="1" smtClean="0">
                <a:latin typeface="NikoshBAN" panose="02000000000000000000" pitchFamily="2" charset="0"/>
                <a:cs typeface="NikoshBAN" panose="02000000000000000000" pitchFamily="2" charset="0"/>
              </a:rPr>
              <a:t>তারিখঃ</a:t>
            </a:r>
            <a:r>
              <a:rPr lang="en-US" sz="4000" dirty="0" smtClean="0">
                <a:latin typeface="NikoshBAN" panose="02000000000000000000" pitchFamily="2" charset="0"/>
                <a:cs typeface="NikoshBAN" panose="02000000000000000000" pitchFamily="2" charset="0"/>
              </a:rPr>
              <a:t> ৫ </a:t>
            </a:r>
            <a:r>
              <a:rPr lang="en-US" sz="4000" dirty="0" err="1" smtClean="0">
                <a:latin typeface="NikoshBAN" panose="02000000000000000000" pitchFamily="2" charset="0"/>
                <a:cs typeface="NikoshBAN" panose="02000000000000000000" pitchFamily="2" charset="0"/>
              </a:rPr>
              <a:t>আগস্ট</a:t>
            </a:r>
            <a:r>
              <a:rPr lang="en-US" sz="4000" dirty="0" smtClean="0">
                <a:latin typeface="NikoshBAN" panose="02000000000000000000" pitchFamily="2" charset="0"/>
                <a:cs typeface="NikoshBAN" panose="02000000000000000000" pitchFamily="2" charset="0"/>
              </a:rPr>
              <a:t>, ২০১৯</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835561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371600" y="4560331"/>
            <a:ext cx="6934200" cy="181588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latin typeface="NikoshBAN" pitchFamily="2" charset="0"/>
                <a:ea typeface="Segoe UI" pitchFamily="34" charset="0"/>
                <a:cs typeface="NikoshBAN" pitchFamily="2" charset="0"/>
              </a:rPr>
              <a:t>“</a:t>
            </a:r>
            <a:r>
              <a:rPr kumimoji="0" lang="en-US" sz="2800" b="0" i="0" u="none" strike="noStrike" cap="none" normalizeH="0" baseline="0" dirty="0" err="1" smtClean="0">
                <a:ln>
                  <a:noFill/>
                </a:ln>
                <a:solidFill>
                  <a:srgbClr val="FF0000"/>
                </a:solidFill>
                <a:effectLst/>
                <a:latin typeface="NikoshBAN" pitchFamily="2" charset="0"/>
                <a:ea typeface="Segoe UI" pitchFamily="34" charset="0"/>
                <a:cs typeface="NikoshBAN" pitchFamily="2" charset="0"/>
              </a:rPr>
              <a:t>যতদিন</a:t>
            </a:r>
            <a:r>
              <a:rPr kumimoji="0" lang="en-US" sz="2800" b="0" i="0" u="none" strike="noStrike" cap="none" normalizeH="0" baseline="0" dirty="0" smtClean="0">
                <a:ln>
                  <a:noFill/>
                </a:ln>
                <a:solidFill>
                  <a:srgbClr val="FF0000"/>
                </a:solidFill>
                <a:effectLst/>
                <a:latin typeface="NikoshBAN" pitchFamily="2" charset="0"/>
                <a:ea typeface="Segoe UI" pitchFamily="34" charset="0"/>
                <a:cs typeface="NikoshBAN" pitchFamily="2" charset="0"/>
              </a:rPr>
              <a:t> </a:t>
            </a:r>
            <a:r>
              <a:rPr kumimoji="0" lang="en-US" sz="2800" b="0" i="0" u="none" strike="noStrike" cap="none" normalizeH="0" baseline="0" dirty="0" err="1" smtClean="0">
                <a:ln>
                  <a:noFill/>
                </a:ln>
                <a:solidFill>
                  <a:srgbClr val="FF0000"/>
                </a:solidFill>
                <a:effectLst/>
                <a:latin typeface="NikoshBAN" pitchFamily="2" charset="0"/>
                <a:ea typeface="Segoe UI" pitchFamily="34" charset="0"/>
                <a:cs typeface="NikoshBAN" pitchFamily="2" charset="0"/>
              </a:rPr>
              <a:t>রবে</a:t>
            </a:r>
            <a:r>
              <a:rPr kumimoji="0" lang="en-US" sz="2800" b="0" i="0" u="none" strike="noStrike" cap="none" normalizeH="0" baseline="0" dirty="0" smtClean="0">
                <a:ln>
                  <a:noFill/>
                </a:ln>
                <a:solidFill>
                  <a:srgbClr val="FF0000"/>
                </a:solidFill>
                <a:effectLst/>
                <a:latin typeface="NikoshBAN" pitchFamily="2" charset="0"/>
                <a:ea typeface="Segoe UI" pitchFamily="34" charset="0"/>
                <a:cs typeface="NikoshBAN" pitchFamily="2" charset="0"/>
              </a:rPr>
              <a:t> </a:t>
            </a:r>
            <a:r>
              <a:rPr kumimoji="0" lang="en-US" sz="2800" b="0" i="0" u="none" strike="noStrike" cap="none" normalizeH="0" baseline="0" dirty="0" err="1" smtClean="0">
                <a:ln>
                  <a:noFill/>
                </a:ln>
                <a:solidFill>
                  <a:srgbClr val="FF0000"/>
                </a:solidFill>
                <a:effectLst/>
                <a:latin typeface="NikoshBAN" pitchFamily="2" charset="0"/>
                <a:ea typeface="Segoe UI" pitchFamily="34" charset="0"/>
                <a:cs typeface="NikoshBAN" pitchFamily="2" charset="0"/>
              </a:rPr>
              <a:t>পদ্মা</a:t>
            </a:r>
            <a:r>
              <a:rPr kumimoji="0" lang="en-US" sz="2800" b="0" i="0" u="none" strike="noStrike" cap="none" normalizeH="0" baseline="0" dirty="0" smtClean="0">
                <a:ln>
                  <a:noFill/>
                </a:ln>
                <a:solidFill>
                  <a:srgbClr val="FF0000"/>
                </a:solidFill>
                <a:effectLst/>
                <a:latin typeface="NikoshBAN" pitchFamily="2" charset="0"/>
                <a:ea typeface="Segoe UI" pitchFamily="34" charset="0"/>
                <a:cs typeface="NikoshBAN" pitchFamily="2" charset="0"/>
              </a:rPr>
              <a:t> </a:t>
            </a:r>
            <a:r>
              <a:rPr kumimoji="0" lang="en-US" sz="2800" b="0" i="0" u="none" strike="noStrike" cap="none" normalizeH="0" baseline="0" dirty="0" err="1" smtClean="0">
                <a:ln>
                  <a:noFill/>
                </a:ln>
                <a:solidFill>
                  <a:srgbClr val="FF0000"/>
                </a:solidFill>
                <a:effectLst/>
                <a:latin typeface="NikoshBAN" pitchFamily="2" charset="0"/>
                <a:ea typeface="Segoe UI" pitchFamily="34" charset="0"/>
                <a:cs typeface="NikoshBAN" pitchFamily="2" charset="0"/>
              </a:rPr>
              <a:t>যমুনা</a:t>
            </a:r>
            <a:endParaRPr kumimoji="0" lang="en-US" sz="2800" b="0" i="0" u="none" strike="noStrike" cap="none" normalizeH="0" baseline="0" dirty="0" smtClean="0">
              <a:ln>
                <a:noFill/>
              </a:ln>
              <a:solidFill>
                <a:srgbClr val="FF0000"/>
              </a:solidFill>
              <a:effectLst/>
              <a:latin typeface="NikoshBAN" pitchFamily="2" charset="0"/>
              <a:ea typeface="Segoe UI" pitchFamily="34" charset="0"/>
              <a:cs typeface="NikoshBAN"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B050"/>
                </a:solidFill>
                <a:effectLst/>
                <a:latin typeface="NikoshBAN" pitchFamily="2" charset="0"/>
                <a:ea typeface="Segoe UI" pitchFamily="34" charset="0"/>
                <a:cs typeface="NikoshBAN" pitchFamily="2" charset="0"/>
              </a:rPr>
              <a:t>গৌরী</a:t>
            </a:r>
            <a:r>
              <a:rPr kumimoji="0" lang="en-US" sz="2800" b="0" i="0" u="none" strike="noStrike" cap="none" normalizeH="0" baseline="0" dirty="0" smtClean="0">
                <a:ln>
                  <a:noFill/>
                </a:ln>
                <a:solidFill>
                  <a:srgbClr val="00B050"/>
                </a:solidFill>
                <a:effectLst/>
                <a:latin typeface="NikoshBAN" pitchFamily="2" charset="0"/>
                <a:ea typeface="Segoe UI" pitchFamily="34" charset="0"/>
                <a:cs typeface="NikoshBAN" pitchFamily="2" charset="0"/>
              </a:rPr>
              <a:t> </a:t>
            </a:r>
            <a:r>
              <a:rPr kumimoji="0" lang="en-US" sz="2800" b="0" i="0" u="none" strike="noStrike" cap="none" normalizeH="0" baseline="0" dirty="0" err="1" smtClean="0">
                <a:ln>
                  <a:noFill/>
                </a:ln>
                <a:solidFill>
                  <a:srgbClr val="00B050"/>
                </a:solidFill>
                <a:effectLst/>
                <a:latin typeface="NikoshBAN" pitchFamily="2" charset="0"/>
                <a:ea typeface="Segoe UI" pitchFamily="34" charset="0"/>
                <a:cs typeface="NikoshBAN" pitchFamily="2" charset="0"/>
              </a:rPr>
              <a:t>মেঘনা</a:t>
            </a:r>
            <a:r>
              <a:rPr kumimoji="0" lang="en-US" sz="2800" b="0" i="0" u="none" strike="noStrike" cap="none" normalizeH="0" baseline="0" dirty="0" smtClean="0">
                <a:ln>
                  <a:noFill/>
                </a:ln>
                <a:solidFill>
                  <a:srgbClr val="00B050"/>
                </a:solidFill>
                <a:effectLst/>
                <a:latin typeface="NikoshBAN" pitchFamily="2" charset="0"/>
                <a:ea typeface="Segoe UI" pitchFamily="34" charset="0"/>
                <a:cs typeface="NikoshBAN" pitchFamily="2" charset="0"/>
              </a:rPr>
              <a:t> </a:t>
            </a:r>
            <a:r>
              <a:rPr kumimoji="0" lang="en-US" sz="2800" b="0" i="0" u="none" strike="noStrike" cap="none" normalizeH="0" baseline="0" dirty="0" err="1" smtClean="0">
                <a:ln>
                  <a:noFill/>
                </a:ln>
                <a:solidFill>
                  <a:srgbClr val="00B050"/>
                </a:solidFill>
                <a:effectLst/>
                <a:latin typeface="NikoshBAN" pitchFamily="2" charset="0"/>
                <a:ea typeface="Segoe UI" pitchFamily="34" charset="0"/>
                <a:cs typeface="NikoshBAN" pitchFamily="2" charset="0"/>
              </a:rPr>
              <a:t>বহমান</a:t>
            </a:r>
            <a:r>
              <a:rPr kumimoji="0" lang="en-US" sz="2800" b="0" i="0" u="none" strike="noStrike" cap="none" normalizeH="0" baseline="0" dirty="0" smtClean="0">
                <a:ln>
                  <a:noFill/>
                </a:ln>
                <a:solidFill>
                  <a:srgbClr val="00B050"/>
                </a:solidFill>
                <a:effectLst/>
                <a:latin typeface="NikoshBAN" pitchFamily="2" charset="0"/>
                <a:ea typeface="Segoe UI" pitchFamily="34" charset="0"/>
                <a:cs typeface="NikoshBAN" pitchFamily="2"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FF0000"/>
                </a:solidFill>
                <a:effectLst/>
                <a:latin typeface="NikoshBAN" pitchFamily="2" charset="0"/>
                <a:ea typeface="Segoe UI" pitchFamily="34" charset="0"/>
                <a:cs typeface="NikoshBAN" pitchFamily="2" charset="0"/>
              </a:rPr>
              <a:t>ততদিন</a:t>
            </a:r>
            <a:r>
              <a:rPr kumimoji="0" lang="en-US" sz="2800" b="0" i="0" u="none" strike="noStrike" cap="none" normalizeH="0" baseline="0" dirty="0" smtClean="0">
                <a:ln>
                  <a:noFill/>
                </a:ln>
                <a:solidFill>
                  <a:srgbClr val="FF0000"/>
                </a:solidFill>
                <a:effectLst/>
                <a:latin typeface="NikoshBAN" pitchFamily="2" charset="0"/>
                <a:ea typeface="Segoe UI" pitchFamily="34" charset="0"/>
                <a:cs typeface="NikoshBAN" pitchFamily="2" charset="0"/>
              </a:rPr>
              <a:t> </a:t>
            </a:r>
            <a:r>
              <a:rPr kumimoji="0" lang="en-US" sz="2800" b="0" i="0" u="none" strike="noStrike" cap="none" normalizeH="0" baseline="0" dirty="0" err="1" smtClean="0">
                <a:ln>
                  <a:noFill/>
                </a:ln>
                <a:solidFill>
                  <a:srgbClr val="FF0000"/>
                </a:solidFill>
                <a:effectLst/>
                <a:latin typeface="NikoshBAN" pitchFamily="2" charset="0"/>
                <a:ea typeface="Segoe UI" pitchFamily="34" charset="0"/>
                <a:cs typeface="NikoshBAN" pitchFamily="2" charset="0"/>
              </a:rPr>
              <a:t>রবে</a:t>
            </a:r>
            <a:r>
              <a:rPr kumimoji="0" lang="en-US" sz="2800" b="0" i="0" u="none" strike="noStrike" cap="none" normalizeH="0" baseline="0" dirty="0" smtClean="0">
                <a:ln>
                  <a:noFill/>
                </a:ln>
                <a:solidFill>
                  <a:srgbClr val="FF0000"/>
                </a:solidFill>
                <a:effectLst/>
                <a:latin typeface="NikoshBAN" pitchFamily="2" charset="0"/>
                <a:ea typeface="Segoe UI" pitchFamily="34" charset="0"/>
                <a:cs typeface="NikoshBAN" pitchFamily="2" charset="0"/>
              </a:rPr>
              <a:t> </a:t>
            </a:r>
            <a:r>
              <a:rPr kumimoji="0" lang="en-US" sz="2800" b="0" i="0" u="none" strike="noStrike" cap="none" normalizeH="0" baseline="0" dirty="0" err="1" smtClean="0">
                <a:ln>
                  <a:noFill/>
                </a:ln>
                <a:solidFill>
                  <a:srgbClr val="FF0000"/>
                </a:solidFill>
                <a:effectLst/>
                <a:latin typeface="NikoshBAN" pitchFamily="2" charset="0"/>
                <a:ea typeface="Segoe UI" pitchFamily="34" charset="0"/>
                <a:cs typeface="NikoshBAN" pitchFamily="2" charset="0"/>
              </a:rPr>
              <a:t>কীর্তি</a:t>
            </a:r>
            <a:r>
              <a:rPr kumimoji="0" lang="en-US" sz="2800" b="0" i="0" u="none" strike="noStrike" cap="none" normalizeH="0" baseline="0" dirty="0" smtClean="0">
                <a:ln>
                  <a:noFill/>
                </a:ln>
                <a:solidFill>
                  <a:srgbClr val="FF0000"/>
                </a:solidFill>
                <a:effectLst/>
                <a:latin typeface="NikoshBAN" pitchFamily="2" charset="0"/>
                <a:ea typeface="Segoe UI" pitchFamily="34" charset="0"/>
                <a:cs typeface="NikoshBAN" pitchFamily="2" charset="0"/>
              </a:rPr>
              <a:t> </a:t>
            </a:r>
            <a:r>
              <a:rPr kumimoji="0" lang="en-US" sz="2800" b="0" i="0" u="none" strike="noStrike" cap="none" normalizeH="0" baseline="0" dirty="0" err="1" smtClean="0">
                <a:ln>
                  <a:noFill/>
                </a:ln>
                <a:solidFill>
                  <a:srgbClr val="FF0000"/>
                </a:solidFill>
                <a:effectLst/>
                <a:latin typeface="NikoshBAN" pitchFamily="2" charset="0"/>
                <a:ea typeface="Segoe UI" pitchFamily="34" charset="0"/>
                <a:cs typeface="NikoshBAN" pitchFamily="2" charset="0"/>
              </a:rPr>
              <a:t>তোমার</a:t>
            </a:r>
            <a:endParaRPr lang="en-US" sz="2800" dirty="0" smtClean="0">
              <a:solidFill>
                <a:srgbClr val="FF0000"/>
              </a:solidFill>
              <a:latin typeface="NikoshBAN" pitchFamily="2" charset="0"/>
              <a:ea typeface="Segoe UI" pitchFamily="34" charset="0"/>
              <a:cs typeface="NikoshBAN" pitchFamily="2"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00B050"/>
                </a:solidFill>
                <a:effectLst/>
                <a:latin typeface="NikoshBAN" pitchFamily="2" charset="0"/>
                <a:ea typeface="Segoe UI" pitchFamily="34" charset="0"/>
                <a:cs typeface="NikoshBAN" pitchFamily="2" charset="0"/>
              </a:rPr>
              <a:t>শেখ</a:t>
            </a:r>
            <a:r>
              <a:rPr kumimoji="0" lang="en-US" sz="2800" b="0" i="0" u="none" strike="noStrike" cap="none" normalizeH="0" baseline="0" dirty="0" smtClean="0">
                <a:ln>
                  <a:noFill/>
                </a:ln>
                <a:solidFill>
                  <a:srgbClr val="00B050"/>
                </a:solidFill>
                <a:effectLst/>
                <a:latin typeface="NikoshBAN" pitchFamily="2" charset="0"/>
                <a:ea typeface="Segoe UI" pitchFamily="34" charset="0"/>
                <a:cs typeface="NikoshBAN" pitchFamily="2" charset="0"/>
              </a:rPr>
              <a:t> </a:t>
            </a:r>
            <a:r>
              <a:rPr kumimoji="0" lang="en-US" sz="2800" b="0" i="0" u="none" strike="noStrike" cap="none" normalizeH="0" baseline="0" dirty="0" err="1" smtClean="0">
                <a:ln>
                  <a:noFill/>
                </a:ln>
                <a:solidFill>
                  <a:srgbClr val="00B050"/>
                </a:solidFill>
                <a:effectLst/>
                <a:latin typeface="NikoshBAN" pitchFamily="2" charset="0"/>
                <a:ea typeface="Segoe UI" pitchFamily="34" charset="0"/>
                <a:cs typeface="NikoshBAN" pitchFamily="2" charset="0"/>
              </a:rPr>
              <a:t>মুজিবুর</a:t>
            </a:r>
            <a:r>
              <a:rPr kumimoji="0" lang="en-US" sz="2800" b="0" i="0" u="none" strike="noStrike" cap="none" normalizeH="0" baseline="0" dirty="0" smtClean="0">
                <a:ln>
                  <a:noFill/>
                </a:ln>
                <a:solidFill>
                  <a:srgbClr val="00B050"/>
                </a:solidFill>
                <a:effectLst/>
                <a:latin typeface="NikoshBAN" pitchFamily="2" charset="0"/>
                <a:ea typeface="Segoe UI" pitchFamily="34" charset="0"/>
                <a:cs typeface="NikoshBAN" pitchFamily="2" charset="0"/>
              </a:rPr>
              <a:t> </a:t>
            </a:r>
            <a:r>
              <a:rPr kumimoji="0" lang="en-US" sz="2800" b="0" i="0" u="none" strike="noStrike" cap="none" normalizeH="0" baseline="0" dirty="0" err="1" smtClean="0">
                <a:ln>
                  <a:noFill/>
                </a:ln>
                <a:solidFill>
                  <a:srgbClr val="00B050"/>
                </a:solidFill>
                <a:effectLst/>
                <a:latin typeface="NikoshBAN" pitchFamily="2" charset="0"/>
                <a:ea typeface="Segoe UI" pitchFamily="34" charset="0"/>
                <a:cs typeface="NikoshBAN" pitchFamily="2" charset="0"/>
              </a:rPr>
              <a:t>রহমান</a:t>
            </a:r>
            <a:r>
              <a:rPr kumimoji="0" lang="en-US" sz="2800" b="0" i="0" u="none" strike="noStrike" cap="none" normalizeH="0" baseline="0" dirty="0" smtClean="0">
                <a:ln>
                  <a:noFill/>
                </a:ln>
                <a:solidFill>
                  <a:srgbClr val="00B050"/>
                </a:solidFill>
                <a:effectLst/>
                <a:latin typeface="NikoshBAN" pitchFamily="2" charset="0"/>
                <a:ea typeface="Segoe UI" pitchFamily="34" charset="0"/>
                <a:cs typeface="NikoshBAN" pitchFamily="2" charset="0"/>
              </a:rPr>
              <a:t>।”- </a:t>
            </a:r>
            <a:r>
              <a:rPr kumimoji="0" lang="en-US" sz="2800" b="0" i="0" u="none" strike="noStrike" cap="none" normalizeH="0" baseline="0" dirty="0" err="1" smtClean="0">
                <a:ln>
                  <a:noFill/>
                </a:ln>
                <a:effectLst/>
                <a:latin typeface="NikoshBAN" pitchFamily="2" charset="0"/>
                <a:ea typeface="Segoe UI" pitchFamily="34" charset="0"/>
                <a:cs typeface="NikoshBAN" pitchFamily="2" charset="0"/>
              </a:rPr>
              <a:t>কবি</a:t>
            </a:r>
            <a:r>
              <a:rPr kumimoji="0" lang="en-US" sz="2800" b="0" i="0" u="none" strike="noStrike" cap="none" normalizeH="0" baseline="0" dirty="0" smtClean="0">
                <a:ln>
                  <a:noFill/>
                </a:ln>
                <a:effectLst/>
                <a:latin typeface="NikoshBAN" pitchFamily="2" charset="0"/>
                <a:ea typeface="Segoe UI" pitchFamily="34" charset="0"/>
                <a:cs typeface="NikoshBAN" pitchFamily="2" charset="0"/>
              </a:rPr>
              <a:t> </a:t>
            </a:r>
            <a:r>
              <a:rPr kumimoji="0" lang="en-US" sz="2800" b="0" i="0" u="none" strike="noStrike" cap="none" normalizeH="0" baseline="0" dirty="0" err="1" smtClean="0">
                <a:ln>
                  <a:noFill/>
                </a:ln>
                <a:effectLst/>
                <a:latin typeface="NikoshBAN" pitchFamily="2" charset="0"/>
                <a:ea typeface="Segoe UI" pitchFamily="34" charset="0"/>
                <a:cs typeface="NikoshBAN" pitchFamily="2" charset="0"/>
              </a:rPr>
              <a:t>অন্নদা</a:t>
            </a:r>
            <a:r>
              <a:rPr lang="en-US" sz="2800" dirty="0" err="1" smtClean="0">
                <a:latin typeface="NikoshBAN" pitchFamily="2" charset="0"/>
                <a:ea typeface="Segoe UI" pitchFamily="34" charset="0"/>
                <a:cs typeface="NikoshBAN" pitchFamily="2" charset="0"/>
              </a:rPr>
              <a:t>শ</a:t>
            </a:r>
            <a:r>
              <a:rPr kumimoji="0" lang="en-US" sz="2800" b="0" i="0" u="none" strike="noStrike" cap="none" normalizeH="0" baseline="0" dirty="0" err="1" smtClean="0">
                <a:ln>
                  <a:noFill/>
                </a:ln>
                <a:effectLst/>
                <a:latin typeface="NikoshBAN" pitchFamily="2" charset="0"/>
                <a:ea typeface="Segoe UI" pitchFamily="34" charset="0"/>
                <a:cs typeface="NikoshBAN" pitchFamily="2" charset="0"/>
              </a:rPr>
              <a:t>ঙ্কর</a:t>
            </a:r>
            <a:r>
              <a:rPr kumimoji="0" lang="en-US" sz="2800" b="0" i="0" u="none" strike="noStrike" cap="none" normalizeH="0" dirty="0" smtClean="0">
                <a:ln>
                  <a:noFill/>
                </a:ln>
                <a:effectLst/>
                <a:latin typeface="NikoshBAN" pitchFamily="2" charset="0"/>
                <a:ea typeface="Segoe UI" pitchFamily="34" charset="0"/>
                <a:cs typeface="NikoshBAN" pitchFamily="2" charset="0"/>
              </a:rPr>
              <a:t> </a:t>
            </a:r>
            <a:r>
              <a:rPr kumimoji="0" lang="en-US" sz="2800" b="0" i="0" u="none" strike="noStrike" cap="none" normalizeH="0" dirty="0" err="1" smtClean="0">
                <a:ln>
                  <a:noFill/>
                </a:ln>
                <a:effectLst/>
                <a:latin typeface="NikoshBAN" pitchFamily="2" charset="0"/>
                <a:ea typeface="Segoe UI" pitchFamily="34" charset="0"/>
                <a:cs typeface="NikoshBAN" pitchFamily="2" charset="0"/>
              </a:rPr>
              <a:t>রায়</a:t>
            </a:r>
            <a:r>
              <a:rPr kumimoji="0" lang="en-US" sz="2800" b="0" i="0" u="none" strike="noStrike" cap="none" normalizeH="0" dirty="0" smtClean="0">
                <a:ln>
                  <a:noFill/>
                </a:ln>
                <a:effectLst/>
                <a:latin typeface="NikoshBAN" pitchFamily="2" charset="0"/>
                <a:ea typeface="Segoe UI" pitchFamily="34" charset="0"/>
                <a:cs typeface="NikoshBAN" pitchFamily="2" charset="0"/>
              </a:rPr>
              <a:t>।</a:t>
            </a:r>
            <a:r>
              <a:rPr kumimoji="0" lang="en-US" sz="2800" b="0" i="0" u="none" strike="noStrike" cap="none" normalizeH="0" baseline="0" dirty="0" smtClean="0">
                <a:ln>
                  <a:noFill/>
                </a:ln>
                <a:effectLst/>
                <a:latin typeface="NikoshBAN" pitchFamily="2" charset="0"/>
                <a:ea typeface="Segoe UI" pitchFamily="34" charset="0"/>
                <a:cs typeface="NikoshBAN" pitchFamily="2" charset="0"/>
              </a:rPr>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81000"/>
            <a:ext cx="6858000" cy="3860800"/>
          </a:xfrm>
          <a:prstGeom prst="rect">
            <a:avLst/>
          </a:prstGeom>
          <a:ln w="38100" cap="sq">
            <a:solidFill>
              <a:srgbClr val="005024"/>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25"/>
                                        </p:tgtEl>
                                        <p:attrNameLst>
                                          <p:attrName>style.visibility</p:attrName>
                                        </p:attrNameLst>
                                      </p:cBhvr>
                                      <p:to>
                                        <p:strVal val="visible"/>
                                      </p:to>
                                    </p:set>
                                    <p:anim calcmode="lin" valueType="num">
                                      <p:cBhvr>
                                        <p:cTn id="12" dur="500" fill="hold"/>
                                        <p:tgtEl>
                                          <p:spTgt spid="1025"/>
                                        </p:tgtEl>
                                        <p:attrNameLst>
                                          <p:attrName>ppt_w</p:attrName>
                                        </p:attrNameLst>
                                      </p:cBhvr>
                                      <p:tavLst>
                                        <p:tav tm="0">
                                          <p:val>
                                            <p:fltVal val="0"/>
                                          </p:val>
                                        </p:tav>
                                        <p:tav tm="100000">
                                          <p:val>
                                            <p:strVal val="#ppt_w"/>
                                          </p:val>
                                        </p:tav>
                                      </p:tavLst>
                                    </p:anim>
                                    <p:anim calcmode="lin" valueType="num">
                                      <p:cBhvr>
                                        <p:cTn id="13" dur="500" fill="hold"/>
                                        <p:tgtEl>
                                          <p:spTgt spid="1025"/>
                                        </p:tgtEl>
                                        <p:attrNameLst>
                                          <p:attrName>ppt_h</p:attrName>
                                        </p:attrNameLst>
                                      </p:cBhvr>
                                      <p:tavLst>
                                        <p:tav tm="0">
                                          <p:val>
                                            <p:fltVal val="0"/>
                                          </p:val>
                                        </p:tav>
                                        <p:tav tm="100000">
                                          <p:val>
                                            <p:strVal val="#ppt_h"/>
                                          </p:val>
                                        </p:tav>
                                      </p:tavLst>
                                    </p:anim>
                                    <p:animEffect transition="in" filter="fade">
                                      <p:cBhvr>
                                        <p:cTn id="14"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C:\Users\Shamim\Desktop\shehk-mujib.jpg"/>
          <p:cNvPicPr>
            <a:picLocks noChangeAspect="1" noChangeArrowheads="1"/>
          </p:cNvPicPr>
          <p:nvPr/>
        </p:nvPicPr>
        <p:blipFill>
          <a:blip r:embed="rId2"/>
          <a:srcRect/>
          <a:stretch>
            <a:fillRect/>
          </a:stretch>
        </p:blipFill>
        <p:spPr bwMode="auto">
          <a:xfrm>
            <a:off x="4572000" y="554893"/>
            <a:ext cx="2743200" cy="3040083"/>
          </a:xfrm>
          <a:prstGeom prst="rect">
            <a:avLst/>
          </a:prstGeom>
          <a:noFill/>
        </p:spPr>
      </p:pic>
      <p:pic>
        <p:nvPicPr>
          <p:cNvPr id="6" name="Picture 2" descr="https://upload.wikimedia.org/wikipedia/commons/d/d2/Sheikh_Mujibur_Rahman1949.jpg"/>
          <p:cNvPicPr>
            <a:picLocks noChangeAspect="1" noChangeArrowheads="1"/>
          </p:cNvPicPr>
          <p:nvPr/>
        </p:nvPicPr>
        <p:blipFill>
          <a:blip r:embed="rId3"/>
          <a:srcRect/>
          <a:stretch>
            <a:fillRect/>
          </a:stretch>
        </p:blipFill>
        <p:spPr bwMode="auto">
          <a:xfrm>
            <a:off x="914400" y="552064"/>
            <a:ext cx="2743200" cy="3040083"/>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116511"/>
            <a:ext cx="2895600" cy="17430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707070"/>
            <a:ext cx="2743200" cy="2162175"/>
          </a:xfrm>
          <a:prstGeom prst="rect">
            <a:avLst/>
          </a:prstGeom>
        </p:spPr>
      </p:pic>
      <p:sp>
        <p:nvSpPr>
          <p:cNvPr id="9" name="TextBox 8"/>
          <p:cNvSpPr txBox="1"/>
          <p:nvPr/>
        </p:nvSpPr>
        <p:spPr>
          <a:xfrm>
            <a:off x="990600" y="6140006"/>
            <a:ext cx="6324600" cy="646331"/>
          </a:xfrm>
          <a:prstGeom prst="rect">
            <a:avLst/>
          </a:prstGeom>
          <a:solidFill>
            <a:srgbClr val="00B0F0"/>
          </a:solidFill>
          <a:scene3d>
            <a:camera prst="orthographicFront"/>
            <a:lightRig rig="threePt" dir="t"/>
          </a:scene3d>
          <a:sp3d>
            <a:bevelT prst="angle"/>
          </a:sp3d>
        </p:spPr>
        <p:txBody>
          <a:bodyPr wrap="square" rtlCol="0">
            <a:spAutoFit/>
          </a:bodyPr>
          <a:lstStyle/>
          <a:p>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বঙ্গবন্ধু</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শেখ</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রাসেল</a:t>
            </a:r>
            <a:endParaRPr lang="en-US" sz="36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304800" y="1676400"/>
            <a:ext cx="8229600" cy="45720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just" fontAlgn="base">
              <a:spcBef>
                <a:spcPct val="0"/>
              </a:spcBef>
              <a:spcAft>
                <a:spcPct val="0"/>
              </a:spcAft>
            </a:pPr>
            <a:r>
              <a:rPr lang="as-IN" sz="2800" dirty="0" smtClean="0">
                <a:latin typeface="NikoshBAN" pitchFamily="2" charset="0"/>
                <a:cs typeface="NikoshBAN" pitchFamily="2" charset="0"/>
              </a:rPr>
              <a:t>শৈশব থেকেই তিনি তৎকালীন সমাজ জীবনের জমিদার, তালুকদার ও মহাজনদের অত্যাচার, শোষণ ও প্রজা নিপীড়ন দেখেছেন। গ্রামের হিন্দু, মুসলমানদের সম্মিলিত সামাজিক আবহে তিনি দীক্ষা পান অসাম্প্রদায়িকতার। আর পড়শি দরিদ্র মানুষের দুঃখ, কষ্ট তাঁকে সারাজীবন সাধারণ দুঃখী মানুষের প্র্রতি অগাধ ভালবাসায় সিক্ত করে তোলে। বস্তুতপক্ষে সমাজ ও পরিবেশ তাঁকে অন্যায়ের বিরুদ্ধে ন্যায়ের সংগ্রাম করতে শিখিয়েছে। তাই পরবর্তী জীবনে তিনি কোনো শক্তির কাছে সে যত বড়ই হোক, আত্মসমর্পন করেননি; মাথানত করেননি। টুঙ্গিপাড়ার সেই দুর</a:t>
            </a:r>
            <a:r>
              <a:rPr lang="en-US" sz="2800" dirty="0" err="1" smtClean="0">
                <a:latin typeface="NikoshBAN" pitchFamily="2" charset="0"/>
                <a:cs typeface="NikoshBAN" pitchFamily="2" charset="0"/>
              </a:rPr>
              <a:t>ন্ত</a:t>
            </a:r>
            <a:r>
              <a:rPr lang="as-IN" sz="2800" dirty="0" smtClean="0">
                <a:latin typeface="NikoshBAN" pitchFamily="2" charset="0"/>
                <a:cs typeface="NikoshBAN" pitchFamily="2" charset="0"/>
              </a:rPr>
              <a:t> কিশোর শেখ মুজিবের নাম শুধু টুঙ্গিপাড়ায় সীমাবদ্ধ থাকেনি। তাঁর নাম ছড়িয়ে গেছে সারা বাংলায়, সারাবিশ্বে</a:t>
            </a:r>
            <a:r>
              <a:rPr lang="en-US" sz="2800" dirty="0" smtClean="0">
                <a:latin typeface="NikoshBAN" pitchFamily="2" charset="0"/>
                <a:cs typeface="NikoshBAN" pitchFamily="2" charset="0"/>
              </a:rPr>
              <a:t>।</a:t>
            </a:r>
            <a:endParaRPr lang="en-US" sz="2800" dirty="0" smtClean="0">
              <a:solidFill>
                <a:srgbClr val="00B050"/>
              </a:solidFill>
              <a:latin typeface="Arial" pitchFamily="34" charset="0"/>
              <a:cs typeface="Arial" pitchFamily="34" charset="0"/>
            </a:endParaRPr>
          </a:p>
        </p:txBody>
      </p:sp>
      <p:sp>
        <p:nvSpPr>
          <p:cNvPr id="5" name="TextBox 4"/>
          <p:cNvSpPr txBox="1"/>
          <p:nvPr/>
        </p:nvSpPr>
        <p:spPr>
          <a:xfrm>
            <a:off x="2819400" y="762000"/>
            <a:ext cx="3657600" cy="707886"/>
          </a:xfrm>
          <a:prstGeom prst="rect">
            <a:avLst/>
          </a:prstGeom>
          <a:solidFill>
            <a:srgbClr val="00B050"/>
          </a:solidFill>
        </p:spPr>
        <p:txBody>
          <a:bodyPr wrap="square" rtlCol="0">
            <a:spAutoFit/>
          </a:bodyPr>
          <a:lstStyle/>
          <a:p>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শৈশবে</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মানবপ্রেম</a:t>
            </a:r>
            <a:endParaRPr lang="en-US" sz="40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381000" y="609600"/>
            <a:ext cx="8503920" cy="4805548"/>
          </a:xfrm>
          <a:prstGeom prst="rect">
            <a:avLst/>
          </a:prstGeom>
          <a:noFill/>
          <a:ln w="9525">
            <a:noFill/>
            <a:miter lim="800000"/>
            <a:headEnd/>
            <a:tailEnd/>
          </a:ln>
          <a:effectLst/>
          <a:scene3d>
            <a:camera prst="orthographicFront"/>
            <a:lightRig rig="threePt" dir="t"/>
          </a:scene3d>
          <a:sp3d>
            <a:bevelT prst="relaxedInset"/>
          </a:sp3d>
        </p:spPr>
      </p:pic>
      <p:sp>
        <p:nvSpPr>
          <p:cNvPr id="5" name="TextBox 4"/>
          <p:cNvSpPr txBox="1"/>
          <p:nvPr/>
        </p:nvSpPr>
        <p:spPr>
          <a:xfrm>
            <a:off x="350520" y="5715000"/>
            <a:ext cx="8534400" cy="584775"/>
          </a:xfrm>
          <a:prstGeom prst="rect">
            <a:avLst/>
          </a:prstGeom>
          <a:solidFill>
            <a:srgbClr val="FF0000"/>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200" dirty="0" smtClean="0">
                <a:latin typeface="NikoshBAN" pitchFamily="2" charset="0"/>
                <a:cs typeface="NikoshBAN" pitchFamily="2" charset="0"/>
              </a:rPr>
              <a:t>  </a:t>
            </a:r>
            <a:r>
              <a:rPr lang="en-US" sz="2800" dirty="0" err="1" smtClean="0">
                <a:solidFill>
                  <a:srgbClr val="00B0F0"/>
                </a:solidFill>
                <a:latin typeface="NikoshBAN" pitchFamily="2" charset="0"/>
                <a:cs typeface="NikoshBAN" pitchFamily="2" charset="0"/>
              </a:rPr>
              <a:t>জাতীয়</a:t>
            </a:r>
            <a:r>
              <a:rPr lang="en-US" sz="2800" dirty="0" smtClean="0">
                <a:solidFill>
                  <a:srgbClr val="00B0F0"/>
                </a:solidFill>
                <a:latin typeface="NikoshBAN" pitchFamily="2" charset="0"/>
                <a:cs typeface="NikoshBAN" pitchFamily="2" charset="0"/>
              </a:rPr>
              <a:t> </a:t>
            </a:r>
            <a:r>
              <a:rPr lang="en-US" sz="2800" dirty="0" err="1" smtClean="0">
                <a:solidFill>
                  <a:srgbClr val="00B0F0"/>
                </a:solidFill>
                <a:latin typeface="NikoshBAN" pitchFamily="2" charset="0"/>
                <a:cs typeface="NikoshBAN" pitchFamily="2" charset="0"/>
              </a:rPr>
              <a:t>শোক</a:t>
            </a:r>
            <a:r>
              <a:rPr lang="en-US" sz="2800" dirty="0" smtClean="0">
                <a:solidFill>
                  <a:srgbClr val="00B0F0"/>
                </a:solidFill>
                <a:latin typeface="NikoshBAN" pitchFamily="2" charset="0"/>
                <a:cs typeface="NikoshBAN" pitchFamily="2" charset="0"/>
              </a:rPr>
              <a:t> </a:t>
            </a:r>
            <a:r>
              <a:rPr lang="en-US" sz="2800" dirty="0" err="1" smtClean="0">
                <a:solidFill>
                  <a:srgbClr val="00B0F0"/>
                </a:solidFill>
                <a:latin typeface="NikoshBAN" pitchFamily="2" charset="0"/>
                <a:cs typeface="NikoshBAN" pitchFamily="2" charset="0"/>
              </a:rPr>
              <a:t>দিবসে</a:t>
            </a:r>
            <a:r>
              <a:rPr lang="en-US" sz="2800" dirty="0" smtClean="0">
                <a:solidFill>
                  <a:srgbClr val="00B0F0"/>
                </a:solidFill>
                <a:latin typeface="NikoshBAN" pitchFamily="2" charset="0"/>
                <a:cs typeface="NikoshBAN" pitchFamily="2" charset="0"/>
              </a:rPr>
              <a:t> </a:t>
            </a:r>
            <a:r>
              <a:rPr lang="en-US" sz="2800" dirty="0" err="1" smtClean="0">
                <a:solidFill>
                  <a:srgbClr val="00B0F0"/>
                </a:solidFill>
                <a:latin typeface="NikoshBAN" pitchFamily="2" charset="0"/>
                <a:cs typeface="NikoshBAN" pitchFamily="2" charset="0"/>
              </a:rPr>
              <a:t>জামালপুর</a:t>
            </a:r>
            <a:r>
              <a:rPr lang="en-US" sz="2800" dirty="0" smtClean="0">
                <a:solidFill>
                  <a:srgbClr val="00B0F0"/>
                </a:solidFill>
                <a:latin typeface="NikoshBAN" pitchFamily="2" charset="0"/>
                <a:cs typeface="NikoshBAN" pitchFamily="2" charset="0"/>
              </a:rPr>
              <a:t> </a:t>
            </a:r>
            <a:r>
              <a:rPr lang="en-US" sz="2800" dirty="0" err="1" smtClean="0">
                <a:solidFill>
                  <a:srgbClr val="00B0F0"/>
                </a:solidFill>
                <a:latin typeface="NikoshBAN" pitchFamily="2" charset="0"/>
                <a:cs typeface="NikoshBAN" pitchFamily="2" charset="0"/>
              </a:rPr>
              <a:t>সরকারী</a:t>
            </a:r>
            <a:r>
              <a:rPr lang="en-US" sz="2800" dirty="0" smtClean="0">
                <a:solidFill>
                  <a:srgbClr val="00B0F0"/>
                </a:solidFill>
                <a:latin typeface="NikoshBAN" pitchFamily="2" charset="0"/>
                <a:cs typeface="NikoshBAN" pitchFamily="2" charset="0"/>
              </a:rPr>
              <a:t> </a:t>
            </a:r>
            <a:r>
              <a:rPr lang="en-US" sz="2800" dirty="0" err="1" smtClean="0">
                <a:solidFill>
                  <a:srgbClr val="00B0F0"/>
                </a:solidFill>
                <a:latin typeface="NikoshBAN" pitchFamily="2" charset="0"/>
                <a:cs typeface="NikoshBAN" pitchFamily="2" charset="0"/>
              </a:rPr>
              <a:t>বালিকা</a:t>
            </a:r>
            <a:r>
              <a:rPr lang="en-US" sz="2800" dirty="0" smtClean="0">
                <a:solidFill>
                  <a:srgbClr val="00B0F0"/>
                </a:solidFill>
                <a:latin typeface="NikoshBAN" pitchFamily="2" charset="0"/>
                <a:cs typeface="NikoshBAN" pitchFamily="2" charset="0"/>
              </a:rPr>
              <a:t> </a:t>
            </a:r>
            <a:r>
              <a:rPr lang="en-US" sz="2800" dirty="0" err="1" smtClean="0">
                <a:solidFill>
                  <a:srgbClr val="00B0F0"/>
                </a:solidFill>
                <a:latin typeface="NikoshBAN" pitchFamily="2" charset="0"/>
                <a:cs typeface="NikoshBAN" pitchFamily="2" charset="0"/>
              </a:rPr>
              <a:t>উচ্চ</a:t>
            </a:r>
            <a:r>
              <a:rPr lang="en-US" sz="2800" dirty="0" smtClean="0">
                <a:solidFill>
                  <a:srgbClr val="00B0F0"/>
                </a:solidFill>
                <a:latin typeface="NikoshBAN" pitchFamily="2" charset="0"/>
                <a:cs typeface="NikoshBAN" pitchFamily="2" charset="0"/>
              </a:rPr>
              <a:t> </a:t>
            </a:r>
            <a:r>
              <a:rPr lang="en-US" sz="2800" dirty="0" err="1" smtClean="0">
                <a:solidFill>
                  <a:srgbClr val="00B0F0"/>
                </a:solidFill>
                <a:latin typeface="NikoshBAN" pitchFamily="2" charset="0"/>
                <a:cs typeface="NikoshBAN" pitchFamily="2" charset="0"/>
              </a:rPr>
              <a:t>বিদ্যালয়ের</a:t>
            </a:r>
            <a:r>
              <a:rPr lang="en-US" sz="2800" dirty="0" smtClean="0">
                <a:solidFill>
                  <a:srgbClr val="00B0F0"/>
                </a:solidFill>
                <a:latin typeface="NikoshBAN" pitchFamily="2" charset="0"/>
                <a:cs typeface="NikoshBAN" pitchFamily="2" charset="0"/>
              </a:rPr>
              <a:t> </a:t>
            </a:r>
            <a:r>
              <a:rPr lang="en-US" sz="2800" dirty="0" err="1" smtClean="0">
                <a:solidFill>
                  <a:srgbClr val="00B0F0"/>
                </a:solidFill>
                <a:latin typeface="NikoshBAN" pitchFamily="2" charset="0"/>
                <a:cs typeface="NikoshBAN" pitchFamily="2" charset="0"/>
              </a:rPr>
              <a:t>শ্রদ্ধাঞ্জলি</a:t>
            </a:r>
            <a:r>
              <a:rPr lang="en-US" sz="2800" dirty="0" smtClean="0">
                <a:solidFill>
                  <a:srgbClr val="00B0F0"/>
                </a:solidFill>
                <a:latin typeface="NikoshBAN" pitchFamily="2" charset="0"/>
                <a:cs typeface="NikoshBAN" pitchFamily="2" charset="0"/>
              </a:rPr>
              <a:t>।</a:t>
            </a:r>
            <a:endParaRPr lang="en-US" sz="2800" dirty="0">
              <a:solidFill>
                <a:srgbClr val="00B0F0"/>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TextBox 17"/>
          <p:cNvSpPr txBox="1"/>
          <p:nvPr/>
        </p:nvSpPr>
        <p:spPr>
          <a:xfrm>
            <a:off x="0" y="0"/>
            <a:ext cx="9144000" cy="830997"/>
          </a:xfrm>
          <a:prstGeom prst="rect">
            <a:avLst/>
          </a:prstGeom>
          <a:noFill/>
        </p:spPr>
        <p:txBody>
          <a:bodyPr wrap="square" rtlCol="0">
            <a:spAutoFit/>
          </a:bodyPr>
          <a:lstStyle/>
          <a:p>
            <a:pPr algn="ctr"/>
            <a:r>
              <a:rPr lang="en-US" sz="4800" dirty="0" err="1" smtClean="0">
                <a:solidFill>
                  <a:srgbClr val="7030A0"/>
                </a:solidFill>
                <a:latin typeface="NikoshBAN" pitchFamily="2" charset="0"/>
                <a:cs typeface="NikoshBAN" pitchFamily="2" charset="0"/>
              </a:rPr>
              <a:t>বাংলাদেশে</a:t>
            </a:r>
            <a:r>
              <a:rPr lang="en-US" sz="4800" dirty="0" smtClean="0">
                <a:solidFill>
                  <a:srgbClr val="7030A0"/>
                </a:solidFill>
                <a:latin typeface="NikoshBAN" pitchFamily="2" charset="0"/>
                <a:cs typeface="NikoshBAN" pitchFamily="2" charset="0"/>
              </a:rPr>
              <a:t> ই-</a:t>
            </a:r>
            <a:r>
              <a:rPr lang="en-US" sz="4800" dirty="0" err="1" smtClean="0">
                <a:solidFill>
                  <a:srgbClr val="7030A0"/>
                </a:solidFill>
                <a:latin typeface="NikoshBAN" pitchFamily="2" charset="0"/>
                <a:cs typeface="NikoshBAN" pitchFamily="2" charset="0"/>
              </a:rPr>
              <a:t>লার্নিং</a:t>
            </a:r>
            <a:endParaRPr lang="en-US" sz="4800" dirty="0">
              <a:solidFill>
                <a:srgbClr val="7030A0"/>
              </a:solidFill>
              <a:latin typeface="NikoshBAN" pitchFamily="2" charset="0"/>
              <a:cs typeface="NikoshBAN" pitchFamily="2" charset="0"/>
            </a:endParaRPr>
          </a:p>
        </p:txBody>
      </p:sp>
      <p:cxnSp>
        <p:nvCxnSpPr>
          <p:cNvPr id="19" name="Straight Connector 18"/>
          <p:cNvCxnSpPr/>
          <p:nvPr/>
        </p:nvCxnSpPr>
        <p:spPr>
          <a:xfrm>
            <a:off x="514739" y="685800"/>
            <a:ext cx="82296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47106" name="Picture 2" descr="http://online-dhaka.com/images/files/best-websites/shikkhok-com.jpg"/>
          <p:cNvPicPr>
            <a:picLocks noChangeAspect="1" noChangeArrowheads="1"/>
          </p:cNvPicPr>
          <p:nvPr/>
        </p:nvPicPr>
        <p:blipFill>
          <a:blip r:embed="rId3"/>
          <a:srcRect/>
          <a:stretch>
            <a:fillRect/>
          </a:stretch>
        </p:blipFill>
        <p:spPr bwMode="auto">
          <a:xfrm>
            <a:off x="685800" y="3352800"/>
            <a:ext cx="3980308" cy="2362200"/>
          </a:xfrm>
          <a:prstGeom prst="rect">
            <a:avLst/>
          </a:prstGeom>
          <a:noFill/>
        </p:spPr>
      </p:pic>
      <p:pic>
        <p:nvPicPr>
          <p:cNvPr id="47108" name="Picture 4" descr="http://online-dhaka.com/images/files/best-websites/from-reading-table.jpg"/>
          <p:cNvPicPr>
            <a:picLocks noChangeAspect="1" noChangeArrowheads="1"/>
          </p:cNvPicPr>
          <p:nvPr/>
        </p:nvPicPr>
        <p:blipFill>
          <a:blip r:embed="rId4"/>
          <a:srcRect/>
          <a:stretch>
            <a:fillRect/>
          </a:stretch>
        </p:blipFill>
        <p:spPr bwMode="auto">
          <a:xfrm>
            <a:off x="4648199" y="3352800"/>
            <a:ext cx="3941377" cy="2286000"/>
          </a:xfrm>
          <a:prstGeom prst="rect">
            <a:avLst/>
          </a:prstGeom>
          <a:noFill/>
        </p:spPr>
      </p:pic>
      <p:sp>
        <p:nvSpPr>
          <p:cNvPr id="47110" name="AutoShape 6" descr="data:image/jpeg;base64,/9j/4AAQSkZJRgABAQAAAQABAAD/2wCEAAkGBxMTEhUTEhIWFhUXGBUYGBgWFx4dGBgeHxgXFxcYGBgdHSggGxslHRgaITEhJSkrLi4uGB8zODMtNygtLisBCgoKDg0OGxAQGy0lICYwLS0tLS0yKy0tLS0tLS0tLS0tLS0tLS0tLS0tLS0tLS0vLS0tLS0tLS0tLS0tLS0tLf/AABEIALEBHQMBEQACEQEDEQH/xAAcAAABBQEBAQAAAAAAAAAAAAAAAQIEBQYDBwj/xABLEAACAQIDAggHDgQGAgIDAAABAgMAEQQSIQUxBhMiQVFTYdIWMnGBkZLRBxQXIzNCUlRicpOhsbIVosHTJEOC4eLwRMLD8TSElP/EABoBAQADAQEBAAAAAAAAAAAAAAABAgMEBQb/xAA6EQACAQICBwYFBAICAgMBAAAAAQIDEQRREhMUITGRoRVBUmHR8CJTcYGxBTLB4SMzQvFDkjRicgb/2gAMAwEAAhEDEQA/AN9t7ZWAw4HxAzEX1drKOdm5Y0GvPzHnsDaWInFXcmdEcRXnNU6avJ8EkvQzkE+DEpikhUPmUKjcctxl1szWNy1wLjdzE6VzUv1NVf2TuehPA/qMKOvtGUf/AK6Lsu/gvxc2WC4NYCVA6waH7b3HYeVXXrqniZ5qxdRq6a5L0O/gfguo/nfvU11TxMttNTy5L0DwPwXUfzv3qa6p4mNpqeXJegeB+C6j+d+9TXVPExtNTy5L0DwPwXUfzv3qa6p4mNpqeXJegeB+C6j+d+9TXVPExtNTy5L0DwPwXUfzv3qa6p4mNpqeXJegeB+C6j+d+9TXVPExtNTy5L0DwPwXUfzv3qa6p4mNpqeXJegeB+C6j+d+9TXVPExtNTy5L0DwPwXUfzv3qa6p4mNpqeXJegeB+C6j+d+9TXVPExtNTy5L0DwPwXUfzv3qa6p4mNpqeXJegeB+C6j+d+9TXVPExtNTy5L0OOL4F4RlISPI3MczH0gtuqs6tVxaU2nmQ8TVtxXJehjsVsZY2KOlmHafSNd1eHVx+NpS0ZTfT0OaWMrp2bXKPodI9hIVDWUA33uw57VaONxrSlrPx6DbK+a5R9B/8ARSpZQQWUaM2uov+tW2zGxa0qm6698BtlfNco+g2HYCvcqotcjVmqI4zHT3qp75BYyu+9co+gPwfUC9ltp85ue1v1FHjMclfWe+Q2yvxuuUfQf4PorLmVSCwUgM3SLj8/zqdsxsZLSqd6XvcNsr34rlH0OcOwkcXAXn3s3NVY43GyV1U/HoFjK771yj6CpwfU3sF0t85vJcVKxmOd/8nvkNsr5rlH0EbY0QBGUXzqt8zW1Bvrfdfn7Kjb8XZrWO90u7z8httfNco+g/wdWxNl0+03b7DVni8alfWe+Q2yv4lyj6DYtiRvlAUA5M2pbU5iOnyVEcfi5WSqPhfq/ILGV33rlH0HeDotfKvrN0Zv0qXi8da+s98htlfNco+hzXY0bZAqgErzs2/OwHP2CqrH4yVrVHw8s35Dba+a5R9B/g8vQvrN0E/wBDVtrx3zPfLyG2V/EuUfQBweW5FluLHxm5zYU2vHXa1nvkNsr5rlH0E/gkanlKDdZLWZvmqx6emq7fjIvfU7nl3J+Q2yuu9co+gRcH1YAhRrY+M3PoKmOLxzSaqcfeQWMrvvXKPoL4PLcCy6i45TeT+tTteOvbWe+Q2yvmuUfQVuDqADxe0XfT/t6h4zGpf7ffIna6/iXJehJ90+JzDIVBurxu2twY8oB5PQJApNx+hrrxibhY+h//AJlU1jHKfFppfV2/KUil4UYiDEwf4fimlVYr5Y7yauiKiMLWsTut0W56+QwNKtSqpTvZt237uD7j2v06nXw1b/NpKLcuL3cG22v55no3BmIrGw+15r2BYjU6fpusLV9xDgfEVYRhUko8L8r932LirlAoAoAoAoAoAoAoAoAoAoAoAoAoCv2vslZ115LDc1t3YekVhiMPCtG0vsysoKSKbwTa1uOFt/yf/Lsrz+zJWtp9P7MtT5jouCrAg8dexBtkPNb7XZUx/TZJp6fT+wqPmNPBJrn44a/Y/wCVQ/0t3/f0/sjU+YHgm3Xj1D3qP9Mk/wDn0/sanzHQ8FWVgeOGhBtk32N/pVMf02UZJ6fffh/ZKo2fEYeCJ64ep/yqvZb8fT+yNR5i+CTdePUPeqey5ePp/Y1HmOHBU5SvHDUg+J0Aj6XbU9mvR0dLvy/snU7uIzwRbrh6n/Kq9ly8fT+yNR5j5OCrEL8cNBbxN+pP0u38qtL9Mbt8fDy/snU+YzwSbrx6h71R2XLx9P7I1PmPfgqxCjjhoLeJv5Rb6Xb+VS/0yTS+Pp53zJ1PmN8E26/+Q96o7Ml4+n9kajzE8Em64ep/yqOy5ePp/Y1HmPi4KEG/HDcw8TpUr9Ltq0f0xp308+7NWzJVHzGeCLdcPU/5VXsuXj6f2RqPMDwSbrh6n/KnZcvH0/sajzFPBNuv/kPeqezJePp/Y1PmVOL90TBuNI8QDYi+RCCDvDLxmo/7evfeEm8jPbYJ3V0/fmZ/Zm3sFDIJESRWF9Vw8N9bi45XJNjzdHRpWcf0/Rd1Y6qv63iasNCpVk1lu3/U00Puj4NQFWKew+ynlJJ4zUk6k89612WfkcqxlNdz9/c6fCXhOrn9VP7lNlnmidtp5P39xfhKwnVz+qn9ymyzzRG208n7+4o90nC9XP6qf3KbLPNDbaeT9/cX4SML1c/qp36bLPNDbaeT9/cX4R8L1c/qp36bLPNDbaeT9/cPhGwvVz+qnfpss80Nup5P39xfhEwvVz+qnfpss80Nup5P39xfhEwvVzeqnfpss80Rt1PJ9PUX4QsN1c3qr36bLPNDb6eT6eofCFhurm9VO/TZZ5obfTyfT1D4QcN1c3qr36bLPNDb6eT6eo4cPsNYni5rC3zU5/8AX2U2WeaG308n09RPhAw3Vzeqvfpss80Rt9PJ9PUPhAw3Vzeqvfpss80Nvp5Pp6h8IGG6ub1V79Nlnmht9PJ9PUPhAw3Vzeqvfpss80Nvp5Pp6h8IOG6ub1V79Nlnmht9PJ9PUT4QcN1c3qr36bLPNDb6eT6eofCDhurm9Ve/TZZ5onb6eT6eonwh4bq5vVTv02WeaG308n09RPhEwvVz+qnfpss80Nup5P39xPhGwvVz+qnfpss80Tt1PJ+/uJ8I+F6uf1U79Nlnmht1PJ+/uHwkYXq5/VTv02WeaG208n7+4nwk4Xq5/VT+5TZZ5obbTyfv7ifCVhOrn9VP7lNlnmhttPJ+/uJ8JeE6uf1U/uU2WeaJ22nk/f3E+E3CdXP6qf3KbLPNDbaeT9/cT4TsJ1U/qp/cpss80Ntp5P39w+E/CdViPVT+5TZZ5obbDJ+/uJ8KGE6rEeqn9ymyzzQ2yGTD4UMJ1WI9VP7lNlnmhtkMmHwoYTqsR6qf3KbLPyJ2uGTPJq7zyxRQDxQDhQDhQgstgYOKaZY5pOLDaA9J5lLG+W/SQapUk4q6RelGMpWbsXXDDDxYYrhookU2Du4Yu53hVLMBbdcgabqzoty+Js1xCUPgSX5Zma3OYcKEDxQCihA4UIHUAoFSQOoAoQLagFyG19LXI3i+lju32131FybbrjakgS1ALloBQl9woBlqEpnNhQlHMioLDDQkaaAkbO2bLOxWFC2XxmJARB0u50Xyb+gGobUd7LwhKfAsP4Phk+WxmY864aPMB5JXIVvRUpTfCPN26EOpQjxlf/8AK/ngIdn4FtFxGKQ9MkUbL6EYGp0KmS+zf8lVXw775L6pfwRcZwelVTJCyYmMalob51HS8J5a+a9U0t9nufn/AA+BqoKS0oO68uP3XEpVcEXFWKC0A00JENQSJQk6CpKDhQFrs/g/iZo2ljiJRd7XA9Fzc+as5VIxdmzSNKcldIgMpBIIsQSCOgjQ1czAVJA4ChB2lmZzmdix0FybnQADU9gA81QklwJbbd2d9m4kRyxyEAhXUsCLgrflC3aL1E1eLRNOWjJM9V2jwei8ZcNFMu8rYLIB9iQWzeRtftc1cMKl9zdvx792PTqUrb1FSWXf9n68zP7Q2fskRl80sTA24sE8ZfoyPf07u2tk66duP4Od7LKLfDy335GLly5jkzZb6ZiC1u0gAX8grpV7bzhla/w8BBUlRwqSBaAcKEBQC0AlAKoF9TYc9hf8qglABUlSx2XsaWd1VEIDXszAhNN/Kt+lZzqRirs0p0Z1Gkl9+49P4PbHXDRBLDPvdh84+XfborzqtRzlc9vD0VShbv7yj4UcDzPKJIMiXBzg3AJ5iLA6nn8lbUcRoq0jmxODc5aULLM89x2EeJ2R1sykg/7HnrujJSV0ebKLi7MhNUgk4fZM8icYkTcX9NysaHtDSMoYeS9VbSdm9/P8XNVTlbStuze78jsHsrNIFlkjjjALO4ljc2GpCKrElzuAt262sZd0tyv9n18iIunf4pK31T5eZJ2ltPOoiiXisOviRD90h+e53km/9TrTpKO973n6eRyV8Q6vwrdHuXrmyurU5goDph52jYOjFWG5lNiKhxUlZloycXpRdmdNs4RcRG+JhULPGM08aiyyrzzovMw+co0O/pvzSi4O3d3ej/jkepSqqun3SXHz81/Jn45ARehDVgzg7iKBBUEiUJR0FSUHCgPXOCm1IxAsTTgnilAVbEJoB4wAANz4pLbhrXn1YvSvY9SjNaNr9xnOG+wcPHGs+HYEXCsFOYEm/KZsxINwdefprajUk3oyObEUoJaUTGCuo4x4oQPAoQPAoDe+HPF4SJIxmnyBWLDkpbk5j9Jja9t2uvQePZrzbfA9B4xRpq292MTNM7szyOzszFiWNzuAsOzTQc1daSSsjgnNyd3xLfZnB6SbDtMh1D5FU6ZtAdDzG5AHSTas5VVGWizWFBzhpLOxUlCDaxBvaxGt72tbfe+lq1uYWadhzKRoRYjmIsfPQho64eMHMWvYAHT7wHP5ahvIRSfESVLMR0Ej0G1St6Ias7DakgsMPsyTi2meMiJRe7ckMTYKAd51PN0Vm6ivop7zaNGWi5tbjiixtyQCrE6Em/8ApNgLDtsal3W8qlF7kR4oyxAUXJ/76O2rN2M0m9yJMOGsCz6BWAI+lyrMAeyocu5FlHvfd7Z7BgsVE6rxTKVtplI3eTmtXlSi0959BCcZL4WSTVS5xxeKSJS8jBVG8nd0VMU5OyKykoq8uBgOGfCeGeMwxqWIYHORppzrz67q7aFGUXpM8zFYmFSOjHmVGycDHDAMbiFD5jbDxN4rEf5jjnUWuBu0vqStt23Oerj93/Hv1Mlo0aetnvb/AGr+So2ltCSd88zljzX3L2KNwHkrrhCMFaKPMqVJ1pXlvfvgiANmbQOqwSMNLEQSEEXF9y7/APvZWLqNP90eaOtYVtX0JDJIp0usnIchcodCpv8AOuDYnzVpFyktzTMKlNQfxRaXuxHHvmw8W9jcab9bC/R/3yR/kH+EfiVm0ykWtuAFwbDeSdRfo5qmWn3FYOn3gyz3NmX0flv39u7sp/kF6RpsA3F4aLEQoGmikb3y5ZropvkHFjkmJ0JUtzEHtIyleU3Cb3Nbv+80zvpqMcOqtKN5J781/VvUo8NAsZuihTckW1trewvewro0Vax57r1G73LWLal+TiIY505w6AOPuSqAynz1nKiv+Ls/fca08ZNP4/iXn/DIPCjYCwImKwzGTCSG3K8eFvoP2cwPm5wTzqTu4y3NdfNHoOEZRU4cH08mUSmrGZ1FSUOkSFiFUEkkAAbySbADtvQcTWbP2rlwU+EMIUqH4wnRs3KIuLbwVUWPRXPKPxqVzpjP/HKFji+wWfCJOZ41CxkiNiQxsx3Dcb3/AEHPpKqWno2IdJuClfu4GeFbnKPUUB1VakqdFWhFzo0ZG8W8tCGJaguWuC2xiRFxETAILk8ld18xJcjTy3FtLc1ZOnDS0nxN41p6GguHvvO+IkeWXNJIomyAEnKgOZLKcy6Egsov0HsqqSity3F5OU5b38XLii223sk4bBqpC3dkRpGN2tq4VQoNkBXpJPZzZ056c7m1Wk6dKz59/TuMxdVUgNmZtNLgAAqecAk6V072zh3JHd8LxjZkK8vXLm5S38a4sNxv5tajSsrMtoaTuu8m7GlWKRZBE0sZurck51ItdlK7jqCB5R21SonJWvZmlFqElK111XIsOGm0I2YRxO5GUFruzKSWBsQ7HKyheYfOINUoRla7/Bri5wvoxb5t/lmYhkysGtexvauhq6scUXZ3LJNlvkLrFLqni5C/jDQ5kB0I11A/KstYr8ToVCSTaT4fX8ELHYgkqHBVgtjm0J7bEA7rVeKXcY1L7tJW+o7ZuPeGQSRmzD0Ec4PZUzipKzK05unLSiXe1eGc00ZjCqgYWYre5HONdwrGGGjF3OqrjZzjo2sUGJx0jgK8jsBuDMSB5Aa3UUt6RzOcpKzZDKFrKDYsQoPQSco/WpuTGN2kab3QXAnjhUWSGJFUcwv/ALBR5qrg18Dk+LZP6nL/ACqPcl+faM9guN4xTAHMikMuRC7CxGuUA3HTza9tdM9HRtLgcuH1mmpU1dovdqxTzYjDvxmJiGLIVkMsqmF1ZUmCqSLLY510115q5KbhGEk0no9+7fkexWVWVSm4tpS4rLvfQ7YThLJPjFjkkUYRnaMRuqMpQBlTM7gsWchdS29/TDw6hS0kvi4+/oRHGOeJ1W7R3o7bQ2KmIZ0gwwgljGDzcWcyq0xtLFKq8ktEvxhZTqCt7DU1hWlDfKV078fLg19eBtXwVKqrJWeaG4nZBjdY8PhMPiEMhiaWSQyPmC5mMmSy4cAAnS/NpcgEqrkm5Sa77LdyzI2WFO0YU082+P4OG0EwsMJxODRZlkm4kGdDJHEArsxS9s4awAYk6HQ81Wg6lSWhUdt1925szqRo4eDq043328l3CDGph4YsZBh1WbEF4ijE8QgQsJCiAgkMVXkE2FjbdypcJVJulKW5b/MrrqdGltEY2ct1u7vHzYfDvgzio8AM4Lh0E7ooVRZ5oVW90VmUEWFrHo1jSqRqatz6X+zLKFGpR1yp/b82MqgNhc3NtTXceCargbEMRFi8G+qSxFgOhhZcw7blD/pFceL+FxqZOx6f6ZK+nTzV/fQ8w2dLddd4qeG42ku81XBvg8+MZliljDKLkNnvbTW4QqBrzm/ZVKlRQ4oilSdR2TNPhfc5xSZiJMOSVIUkvdDcEOhCizC2hrB4mLzOhYOa70WDcBsQxxLGSK8vi2L2Gpve4J3Htquvju8i+zS+J3W8jTe55iCtuNivlVfncyxD6P2G9IqViY5e95V4OTXFe7CH3PcUUSMzxZULkDlaFrXtyefKKnaYXvYh4ObSV0cx7nGJ62H0t3attUcmU2GeaHr7neI6yH0t3abXDJldgqZo0/BXgquGBaXK8pOhGoUfZuN/bWFavp7lwOrDYVU98t7LvaOz450KSKGB9I7QeY1jGTi7o6alONRWkjCngFiBmCyxWPTmuQDcX5Oldu1QyZ5mwVFuTRz+D/EdbF6W7tNqhkxsFTNdRvwe4jrIfS3dptUMmNgqZo7HgRjMgjM8fFg5gpZ8oNiLgZdN53dNV2ine9t5bY62jo6Ssc/g/wAR1kXpbu1baoZMrsFTNDouAeJUhlliBG43bu0eKg+5hYGondNDfg/xHWQ+lu7Ta45Mjs+eaF8AMR1kXpbu02qOTHZ9TNHLEcBMSqkq0bn6IYgnyZgB+dSsVBkSwFRLdZmo4MYQvhUjmVkkiLIDqrrrdSrdGUqOcG3PXNUlabceDO6jDSpJTVmt3mPxuOlww/xKCaDQcYoGYX0HGJuPlFvJVowhU/ZueXoUlVqUP9i0o5rj916GK4Sbbw0t1w+GjUc8uQBz90C1vKbnsFdFKlOP7n9jkr4inLdCK+thmxOCs2Jj4xGRVuVGYm5tvIsDpfTzGpqV4wdmUo4SdWOkiefc+xPWQ+lu7VNrjkzXYJ5o5TcAsUg4wPExSzgAtclTmAHJ57VKxUG7byywU4u91uGe6DGGmjnXWOaJSp6bf8WWt8G/gcHxTOP9Tj/lU+5r8FLsjHrGJUcyqkyoC8DWlQo2ZSuoup1DC+oNa1qblZq113PgUwWIjS0oy3J967i52ZwrRZsPDlaWGNtZcSbz52awkQ3OREBI11Kk9GvNPDScZS4PJcPoejTxkHOMI3ks/aIeO4Pi7YVAqYqIFchPJxKalJYy2nG28ZTvKnorSnXa+J74vo8voUxWEhUdobprfbNevnz7iw2ZtKSOKdXwfvbBwwMeKXPGTICpT4+yuZHbTQc+t+fKpTi2mpXk35Pd9PI3pV5tvShoxS7yo2xwknxCyR5Uhikcu6R3LPcKCryaXBtc2AvuOl79FLDRg03vaPPr/qUppxgrFmxH8EO7SUDtze+UK/yH0Vi//le8johbYPs/yP2mkJwuy45pDHG2dmZRu5IzE9AzOAWsbXuaiDmqtRxV2aShSlh6Uajst34EwuGxA2gjyQmKCAMq7zAmHCtmPGeK+cconeTa/i6G4al77yfO5KVbaUkrQXK1v+txkMP4ote1tL77c1+21d68zwqttOWjwuzYcCzxEWKxjeKkZRftMbHKO2+Qf6q4sW7uMPv9vdz0f0yDWlU+y98jKcGvc/xE0ZZZIhrz5v6LWLxCW9o73hm+DEw3DDEmymbEBBpaJCttNLWTycxrZ0IrL7v+yyw2K731RstkcO4VUJKmMYLuY8a7nUk5rRoOjprlnR704816nTClJbpfn/ot290nDc0GMPkw7f1rLVLxx/8AZG2j5rmMPulQfVMcf/1/+VRq4/Mh/wCyGivEuYnwlwfU8d//AD/86auHzIf+yGgvEuZ1j90rB/5qYmEdMuHcDzlQassPKX7Gn9GmNW3w3mm2XtWDEJnw8qSr0owNuw23HsNZShKDtJWKtNcSi4UYaaWeNIJCGEUjZDKY0PxkQLMVViWtcC409IO9GUYxbku/K+ZlNNvcVK7fxCclpgEz8WrMqBi3vqODLEx0chFkvdbgnW4tWupg+7z78r7+hXSfv6lxsHbRYytPIyRpDDL8eY1KBmmDMxVVygcXYhtxVqyqUuCit92t1/IvGWZejHxM3FrKmc5wFDKWuuXPYdK5lv0ZhffWGhJK9txa5hIOEGMsAZvjQvLVo4wI78YA8yggwgWQ72sSNCG07XRp5bvvv+mfQy0pFlhdvSPImWVzG0+XN8VxRUySKgU5MxByhbhibnz1nKkknu32878CVIibV4QYlDI/vgIinGKbrGFRo2kEKZmBJdgIzkOrCQsCBpV4UYOytv3Z9/H+SHNrffM5bQ4TYmPkmYBs7AKVRZWUNCi5k5VixZyCN+hAtpUxoQe+35t3hzaLXY+15JJo142Ro2WblHisshUJlZMqA2ZWLjeCLeSsqlNRi3bfuz9+RZSbZQbO2pMkfxWJkYMqlAxEhLZWPEhSsjg2F72uQrcnQ1vOnFvfFfj79y98SibS4lzwX23iJcQYpmclQxZcqDJcsYxKvFq63TIRfKSTu3gZVqUYw0l/P3tvtxLQk27GqmJV7hS2ZbdgINxc8w5R1+zznSuTuNCFtjg/Hio8uIuxDBlZTbi2G4p6Te973sdLAWhUcHeJWdNTi4yJWN2XBILywxtYbyoJHntekZyXBkSpQl+5I5bPIiAhsFVQpWwsADzHyG4v5L77lK7+IQtH4MiyqhoNcjcTv0HbQGJ2zhEAbC4g5ImYvh5juickko/QpJNjusSullrspVGnpx496zXr/wB5nFiaEakNCX2eT9PeRhts7Kmw5KyJlOuVt6N0FW3Hyb+yvTp1YVN8WfP1qM6LtNen2Zez7SVSOI2lDhsKFTLFGAcQOSM+ePIWaQtfUm242Ot+NQv++Dcs+4951FucJxjDr/RD2lwpeeQl4IZIgQESeMGQBfn8YpBSQkX0vbzXrSGF0Y7m0/LgclT9T+PdG66nGYwYmwOIngYarHipnmw9/sysSUOvjOOwVKU6Tvop+aST5Fp1aeLWipuLyfD39/sQcfgpIXySrlawYaghlN7MrDQg2NbwqRmrxPMr4edF2mRiOa5tfNluct7WzZb2zW0va9qvZXuZqpJR0L7siZh8DeN5pGYRoCkdyTmkblCONSbC55TW3AXNY1Ksab8+/wCnvcjqoUamIjZvcuH1y9fIixBnURZ3yc0TzFY+kZY2cIenQVMZ038S/G8vOni4rQ32+paYfZCjXEzxQpzgOrykfYjQkk/91qs8QkvhV+i5srSwE5P49y5vkibi8U2LMeGw0Zjw0Z5KnxnPWSek2Hbc62C+dKV7tu7fF/wvf9+3TpqKUUrJcF/L9/16TsLZohiVPTXPJ3Z0JFf4IQ88kp/1L3a8bsWh3yl09DLURFHBGDpk9Yd2pX6NhvP39hqIjvBPD/b9ardj4bJ8ydTEd4K4b6LesansjC5PmxqYi+CuG+i3rmp7JwuT5samJxl4Iw/MeRD5QR+l/wA6zl+j0eMG4v39+pDoruMdtzgpNhn98Yd+KlG6aIWDfZmTcyntvza81XhjMXgvhr/5KfVffivu2vNFlUnT3S3o1PAvheuLBimURYuMfGR8zDrIr70PpG48xPrNQlBVaTvB8H/D8zZpW0o8C82psqHEBVmTOFYMBcgXG46EX89IVJQ/aUaT4jMVtbDxhg8qDIBmBa7brjTeTY0VOUuCM5Vqcb3fAq/DXBfTb8NvZWuzVDHbqOfRh4cYP6bfht7KjZqg22jn0Ynhzg/pt+G3sps1QbbSz6MPDjB/Tb8NvZTZqg22jn0Yvhxg/pt+G3sps1QbbRz6MPDfB/Tb8NvZTZqg22jn0YDhtg/pt+G3sqdmqDbaOfRjTwqwLMrG5db5WMRzLcWNja40NNRVSt/JG20c+jJ8nCOFVzHjAOni29lUVGTdjR4qCV3fkyIeGmE+m3qN7Kts1Qz26jn0Zzl4Z4MgjjHF+iNvZU7NUyG3Uc+jIM/CrCmaOT3w4VFkBXitWzZbC+XxdCSOchejWyozUWrcfMpLE0nJSu91+7P3+Cy2bwqw0jCOJpHY3IHFtoPRoB/t0VnKhNK7N4YmnJ2V+TOe3dvnC5JZIGKs+W+YBhyWIypzLpqSQb206JhSU9ye8rUruFm47uvL/ox/Cjho2JXi4oxGp3s1i57BzKPSfJXRTw6jvZy1cY5boqxkcNtXHQLlgxLhPoMA6DsCuCAOwVtKCbu17+xnGu0rEaba+Of/ADVTtjijjPrIgP50s/d3+WwpQX/SX4SL6HbUOJsMYRh8Tu48L8TL2yqPEf7Q0/IVaEpU/wBu9ZZfT0KVaMK++9pZ9z+vqSJeDuJAzJHxqHc8JEinyZdfyrVYim9zdvruOKeDrR/43Wa3nDD8HsQTycLLfdrGQOc7yABvPpqzrU1/yRXU157tGW7O/wDI+fCwYfXFyjMP/HgIeUnoZhyYx2kk9FZTxG74eb/hcWdNLAO/+R/Zcfu+CEjxvvhkaVTFCgsiKhyRrvIHSx3ljqx8wHHJSk/e/wCv8LuPVjKFNW4fx76mgxe1NllMtpCQBqIzr077f9NVVGoNqpeZVJitmg/59ugRjvVLoz8iFiqfmX2zeGezYBZEl8uQd6quhUZZYqn5k/4TMF0TeoO9VdmmW2un5l7O2NzvkWEprkzZs2/S+tt1ZrV233OrccIzjwuohYgL062L5iLW5RXJ0C99w1qXq/Mn4bgz7QIay4cXHJN2uNG1I3XHJ01Gh330m1LzG46PJjVXRY2Yymx6IyWtfUagW16BuJ3xamxuF/xuRr8SGvGVy33Z/jA2b7A5udjutcv8d+8biXsoT2f3xkuX5ATxQuRBbUXvmDHXp8wrPR3aJDt3Ex0BBBAIOhB3Gs2k1ZkHn/CrgZyhLDnBQ5keM2liP2T85ezX+teXGNf9Pm50FpQfGD99eOdzJaVJ3jvWRCh4XbSiQqUgxRAsr34mTyup5BPYpFd1H9T/AE+txk4PvTV1zRfW05Lc7Pz3mUxOKxLszvhpCzEknMhuT25q9SP6hgkt1WPM86WA0nd1F1GM+INv8LJpoOUmnP8ASqe0MH82PMjYF8xdRn+I+qyesneqO0MH86PMnYF8yPULYj6rJ6yd6naGD+dHmNgXzI9Rfj/qsnrJ3qdoYP50eY2FfMj1D4/6rJ6yd6naGD+dHmNgXzI9QvP9Vk9ZO9TtDB/OjzI2BfMj1Hq8/wBUk9ZO9TtHB/OjzI7PXzI9S62VtJY7F8DiGIPM0Vvzesp47DPcq0OZvSwVKO+U0zRYjh3nUo2zZ7EW8aLv1zqvhU7qvDmdslTkrOSMhjsSzEmPBzAfaaP+j11x/UMKlvrR5nmzwEG/hmiHxmIBuMLICNQcyadHzqt2hg/mx5kLAW/8kepyf3wTc4WS5+0nep2hg/mx5k7CvmLqEZxKkMuHlUjcQ6AjyENcUePwT41Y8yywVt6qLqWG0ttY+eJYpoHcI2YMSmbcRYkNYix6L9tZxxeBi7qrHmazoSnFRlUj1KrisR9Vf1k71adoYP50eZjsS+YuohhxH1V/WTvU7Qwfzo8ydiXzF1E4jEfVX9ZO9TtDB/OjzGxL5i6jJcFO2/Cv6yd6naGD+dHmSsGl/wCRdSNFsvFIbxRTRnpSRV/R6jb8H86PM0WHt/zXUfNhtoOLSHFOOhprj0F6jbsH3Vo9CzoJ8ai6ltwewqQay4Gdz2NFb83rKeMwre6tHmaQpQjxkjYHhWmTINmTgW+lF36yWIw176+HM0lGm1bSRjscsjMSmElAPS0ferrj+oYRca0eZwywUW900QGwmI+rP6yd6p7Qwfzo8yNiXzF1OZwOJ+rP6yd6naGD+dHmTsa+YuonvDE/Vn9ZO9TtDB/OjzJ2OPzEfR9cR3hQBQCWoBaAKAKAKAi4rZsMmrxqx6SNfTvrCphqNTfOKf2KuKfFEQ8HML1Q9ZvbWHZuG8HV+pXVQyDwcwvVD1m9tOzcN4Or9RqoZB4OYXqh6ze2nZuG8HV+o1UMg8HML1Q9ZvbTs3DeDq/UaqGQeDmF6oes3tp2bhvB1fqNVDIPBzC9UPWb207Nw3g6v1GqhkHg5heqHrN7adm4bwdX6jVQyDwcwvVD1m9tOzcN4Or9RqoZB4OYXqh6ze2nZuG8HV+o1UMg8HML1Q9ZvbTs3DeDq/UaqGQeDmF6oes3tp2bhvB1fqNVDIPBzC9UPWb207Nw3g6v1GqhkHg5heqHrN7adm4bwdX6jVQyDwcwvVD1m9tOzcN4Or9RqoZB4OYXqh6ze2nZuG8HV+o1UMg8HML1Q9ZvbTs3DeDq/UaqGRXcRs3pj5/ntzGx5+Y6U7Nwvg6v1GqhkRBPs3jTHksAAeMLHizdS+hz33A625u0Xdm4bwdX6jVQyJsmE2coUsYwGBK3kIuB4xHK3Cx9FOzcL4Or9RqoZCHD7N6Y99vHbfe1t++9OzcN4Or9RqoZELGz7NjKDJnDX5SMSFAAa7csfNN9L384u7Nw3g6v1GqhkT58Js5GyuY1bXQyEHQAn53MCL9F6dm4bwdX6jVQyCTB7OWxPFgHNY52scujm+bcOc81OzcN4Or9RqoZEXDHZrZrqFsfnOdRuuLOSBqNDY6jTUU7Nwvg6v1GqhkSocFs9mVVyFmuFAdrmwuQNddNadm4bwdX6jVQyJ3g5heqHrN7adm4bwdX6jVQyDwcwvVD1m9tOzcN4Or9RqoZEmFpXAcMiq2oBQk2O65zDW2u7TdrvruNB/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Y8iwl2FCwjDAlY1ZQGs1wwysGZgWII366896AF2DByeRfIyslySVIbOCCdd/6UBGPBaAFcl0Vc3JGt8yGM8prm1tfL5TctwJ52ZGb3BPKZh2ZgQwBGtiSTa+8+SwHE7BhyqmVgEEoXlG4EgYPvOvjaXvbSgCTYOHbx4wxKlSW1JGYPY9gKggeXpNAPh2PGsiyC+ZfF13aMDfpFm593NvNAWFAFARtm/Ix/cT9ooBNpzukTui5mVSQtrk25gLjXz0BS4ja2MUFhh8y2UrZSHIOW5KFuTYMdCb8k6UYOsO1MVnGaAFLSXZQdSpkAUXN7nIDci3LG+j7wMTauKLkCJcloyr2azZyBuzX3G/mN8ulwJuysbJxebEKVdmfkqhIUKcoF1v0XvfW+nQALWgCgCgCgCgCgCgCgCgCgCgCgCgCgCgCgI+0PkpPuP+00B3XdQC0BnHXZhIPG4fR89hMAM1gL5Q1vmjS2+55zVdKK7ydF5EzCTYKMlo5YVvfdIoXXLewvYeKvo7TTTjwuNF5Ev+KwdfF+IvtppxzGixP4th+vi/EX20045jReQn8Zw31iH8RfbTSjmLMT+NYb6zD+IvtppLMaLyD+N4b6zD+KvtppLMaLyD+NYb6zD+IvtppLMaLyFO2MP9Yi/EX20045jReQw7ewv1qD8VPbTSWYsybh50dQ6MrqdzKQQebQjQ1Yg5bN+Rj+4n7RQGdn4dQK7IY5LqSNwtobdNCbCjh1B1cnoHtoLB4cw9XJ6B7ai4sNPDyDq5PQPbS4sIeH0HVyege2lxY7YThmkt+Kw87235VBA6Lm9hVkmyHu4k6PbMh/8OYeVox/71OiyukibDi2O+PL5WB/S9NEaaKnhFwuiwZQSo5LhiMtjuIGt7dNQ1YlO5XYX3RsNIyKI5buyqLgbybC+tQSbOgKGHhKHkljiglkaJsr5coA1IHjMOg1gq95OKTdvobOjZJtpX+osvCIr42HkHleIf8AyVDxCXFdV6kqg3wfR+g3D8Jc+iYeRj2NGf8A3pHEKXBfj1EqDjxf59CT/Fpfqc3pj79X1kvC+nqU0I+JdfQQ7Yl+pz+mPv01kvC+nqNCPiXX0OWJ2+0alnwsqqN5ZowB5y9Q6zSu4vp6kqmm7J/n0K7BcPYJXyIjF7Xylo1PmzOL1WGIU/2pl5Ydx4tE8cJR1J5x8rDzaH/Mq+sfhfT1KateJdfQ7x7ZkbxcLKfI8R/+Smsl4X09Rq14l19CPj+EvEhTNhpUDMFBJQ6nW3JY9Bqsq+jbST6epaNHS/a11LfaHyUn3H/aa3MDuu6gFoDw1IBfcPRXlHedsXIsaF2UELYkdNje35VCV3YvFXdi2wmUAckHQcwrJl7HTFsgRiES9j80VBJQmTkqSdWVDZUXeyhrDTtraNK6vcwlUs7WGIwJK5iCCLgqtx6BVtT5lNZ5E7Z1inKAJBYXsOZiP6Vi7o3SR2lRbeKPRUbxZFNgMQsyFgoHLkBHaHYfpY+etHFx3GUZKSuhsmGUnxR6KsgeucBltgYABbR/3tXo0f2I5Kn7mWuzfkY/uJ+0VoUPKdpwWnkB+m/7jUF0RZsbBGyxySojtbKrMATrYaeWjBkJuHpBIGFGhI1k830KWIuQ5OHLH/xl/Fbu00RpEeThm5/8dPXY00SNI9E9y3bsskEzKsaESKttbWyX5z21ZXS3FWrs3eDxk7sLstucBV100GutSrlXFEbDPjHYKZWGgJuoW3T80bqtosWRkPdBWQSRrIxZgH1PQSLfpVWi0Ss4MQBsRCCNzBvQdKr3F0e8UKnmuHxPFvtPlhCXUDWxPKkuB2150XaVT3menGOlq9xa7Bx0KwTYmSItkYAEgFjfKAqk6eMbdFbYdpQcmu/mZYmEpVVBPu4ZZmXj29iMdiwMJhkDJZhmNkGUkAuyi51Jt066VDi51NJdxraFGnoyvvL3E8Kto4Nl9+4WN42Ng8LWP5n9QPLWsqkqavKxjGjSq/sbT8zrtDh4WZUw6iMMQONnuFHaFH6k+asJYu7tHd5srDDrfd3t3I844ey7QVg+IYvGx+LlQ542HOARyUPYLeerKin8U3f8FtZbdBW/Jh5pGAJI3+Y9N9b+mtrIzbZzeQG91Qnfyhf9fN6aWIbEilIsVY35itxbm3jUc40POamyF2azgnt2eUrh3maSJWV1DahTcLySdwsx0GnPXNiVuX1N6Frv6H0XtD5KT7j/ALTXccB3XdQC0B5TitnhWrw1O56rhYzvDJsuHt9N0X87n8ga6aG+aLUo/Gi12PPngibnKLfy2sfzrOatJkT3SaO2NbkN5D+lUsUM4cTHdFkI8SIa7rmJQLjn311wj8KOSb+JkWLHwcZZGXNoDbQHU62q7TKqSNBs88lvvyfvauNnYmdsVLljZj81WPoBNIq7sRKVotmS9z2TMk6k6iTN6y2/VTXTiUk0cmDd4tM2eF2eGOtcrdjsUT03g9hxHh40G4A/uJr0sM70kzirK02iRs35GP7iftFbmR55wihtiZO1gfSAf61CLo874acGJcRjLx86RgKRvblDKPKLa7teyqOaUrF1TbVyql4H4hZXWSJkRTcliBdcxAym/KvY7r6Vq02vh4lElf4uBU7V2Q8eZshEeYgG99Pmg8+61XdOUVvM9KLe4qGFVsD1/wBw3H4aODEjESxITKhUSsoJ5FiRmqxV37j1OPbmBG7E4f8AET20IszsNuYM7sTD5pV9tRvIszBe6NiYpZkZJEZViF2VgQOU28incXiUvBvGQLPEBKhYkKAHBJJZABYGqyskaR3nuNQVPIsVsiXEYjGcULlZDcc5uW3Gxtu5+mvOjBynNI9WFaFOEdLIkbc25iFw4wsmGjiFk0vY8khlst77wDV6tWUVotL35EUYUdLTUm/eZV8HsTNAHaNkjZwAXIuQLk8kHS9ydTXNGtKN9HdczxOIpSavvt3d3M6lQzFnk4yQ72flN5NSfyqj43ZwzxE5bk7LJDpnBGt/OD+Y3VN9+8xWlxREmwwKmNXAVt6XupOuuXp7R20jJx/a7HTDFS4VFf8APMyW1eDTA3jtYc1wR62u+3Pu/KuiGJXCRutCp+x/Z8Sh2hseaJQzx6WuGUjKd43jQG43EA9ldcZJ70UcWuJX37Sf+7u3/arFDQ8Bj/iNehdLfbWubFcF9Tow/F/Q+n9ofJSfcf8Aaa7ThO67qAWgPOsYwLV4CPZZhPdCk+QTpdm9At/7V24fjcml+4seCt/esYO8Zh/MSPyIqlVpy3EVv3FniRdG8h/SqIyPM9ucHcZNNxkcEjxlICpFraQxg216Qa76Moqmt551eEnNtESDgnjuMRjhZLZ1JJt0gk760c45mUaUr8D0rA/Jk9LyfvavNfE9M4bdP+Fl7VK+nk/1qabtJMOlKqnCPFmZ9zlcs+IXpVD6GYf+1bYiSlFWKwwk8O2pHpeCNjXHI3ib/ZDXhQ9h/U16mF/1I8/Ef7GP2b8jH9xP2iugxPCtq7TnGOMADcmRyCSLWFyM2h0BAsQRvAtpVoL4i74I32ExMUmSdb6Lzg6dIPQRyh5zUtNbiyae8wHugY2bFJ8VmHxugBtyBGwtfy/mTVnBpJIzbvxLzY3BWKXBRjEIXkEYbOSSUYrm01swBsLEEEDWoZKSseZ7P2LLJhXnlUIhZLSshstjy/FGgObUWPi7qpvvYJKzuegbN2Jg0giWWOBpeKjZiVUNyhdSwIuCws2vMa08iLHRcLhogxiSJL2vlCi9jpe3lqLix2bijvKekVKBQ7e2cMTG0MVr3Vmyi+guRoCL6i/mqVHS77FW0u4yuycHJh9oQWjtfERRnML5eWoNha4IsdeY9FYPc2mzVr/kkfVtSZnksuJmXE4tYZTHmkIbKOUbM1gG+bvOoNeTKcozlZ23nfUlGNOF1d91yIcGUYnUm5Jcm5O7fY35/PWaicNWVSfF7slwH++GuL5SOgoDfd2gg+QGr2ZRKSFnxSgX4kNqLXIQHyHd01VOzCqNdx2GJhsCTk5ua3k3mpumW1kbbxkUsRuRKRzksLjyLrRorpwa3bhIrMLoyygWvYi/6GoaLJrM4jCSqSy/F30IUeMNdGUmzDsI81F8P7XvNo12laTuvP1IG09kYeZQZ8NxTHQTYYZNbjV4NFbyrlreOJkt0l916Gq0JcHbyf8ADIGzuCwwsizR4pJ43ZUFgVkBuGGeM6roCKtXnGcYuL7zWjGUW013Hve0PkpPuP8AtNegeed13UAtAeXSSa14aR69zH8LiTiY7KGZY2yg7rsTv9X+lbwWlaOZaDsy14PoyiRWYtZwRfoZFIHorNSTW5WFVpvcW5S9DEijZkYFgCOwM3tqbIgr0mw5kdOUMmhcscpI3qOVe47RboJrTVlNJFiIAqgKNOb9aoWKfhVJlwxHSyD87/0qVxO3A/7UzN8BXti2HTG/7lP9KvU/aaYs9Hje1c7RxI9B4Om+Hj8h/ca9TDf6kefX/eyTs35GP7iftFbmR874/GHEbSWOxAOLIJG6yswt06hfzrSPcW77HsmCUacwyg9nNzVdF2YcbPjbHzrICQigqnzdW0a3Pvt0VbzM7Gw2Ti1Y5TYHdbmOm8eyqF7mO91XEvh4ooMMkccWYyMBybmxFgoHZe9VkmlpIqmr2M5snEGaSaR7OXEbFjrryla99b8kflWUb8X3mkmrWXcd8ThL3FrDsGvpqxmImHX5wsfJUklQ+1ve+KURAixGY3FiOUp0PQCalvdYixotnbGE74adJCX41JH+0TIGcMTzjcPJ56qoJL4kXlJ77M94qDI8Y2sxGLxFt/GtYXIvqbbj/Q15MlepL6nViI6VOC99wsUzA3kkVf8AUcvN9K1943Aiq8VuOKKSXEYdtkMAInPNfKCPLcnT+tTZre2S5TSJi4pG1ZASv2QButa7aC2tTvyDrR4ofE0MwBuNDY3Yp0HRctj6emoaXFl1KE97HzYEE2zSC3MF5Nr38Ybx2XqbEulEjybNltZM5tvylRr/AE/3qGn3FHRyOC7KkXlZgSb3BuT5ARbp3/nQmVDJgmCmUZs0rHoBH/sLf/VAqT0dxEldjImZQCGW5ykNvFgx3Gqu25nVhJTu1Jvge07Q+Sk+4/7TXsnKd13UAtAeTlq8U9W5heEuN/xiuvKCqoNj2tfXdzmumluLxV0a3Ys8ZACXOYFyTvtcKAQejcPPWVSCU3JPj3FZJriWwqhQi4/FqisMwD5HZRvY2G8KNTbsq8YshmC2Gz8TkZ+nNyL631u1+fprWW+VxTTtZmo4P49XgiQsC4Ura/KIXQG3ktWclvElYq+HctkiXpZm9At/7Uid+AXxNmc4Jy5cbH2519Kt/UVpLfEviVdM9MzVznnnovBg/wCFj8jfuavTw/8ArRwVv3sl7N+Rj+4n7RWxkeK8HcBFPj8dOYxmiktGRcDMXcEhd2aw39tbtR0bomF77z0sSqG3W0FvPbQ9oq3eXK3bxQAOVAfxQTvAOrL5DYafZq0I3ZSpKyMdPtJoXzsyZUu2XlEtvAuMtrDfa4ta/NWc3GDsxFOaujL8OMZiJPe8k7IQTiFRrAFQ2VlRxcgkBRY+npNKie4mLRnODOMaPjCptmI3jouRr/qrNIlsvf4o5+dUkHCXaL9NTcFBtfE2JNzmZRz7rE+jmqrZJpfc0x8sToCyESTJdWLh11C3AyZdRb51X3JNSKq73o+mqoQeR4iNjisUFsPjDe4B+c3T2Xrymr1JfU7aqvTgPn2KzGyNlJ1Ykc/mOpsBuo4HG6SbKrEYOdORdzzfNA3npHPfmFEt28jQle5xmwNxYyKhFwAST5bAW1v0WNQmk7ldXGTvfec4cOBZs7yMLb+UdOjMRbynTto56XcRouO+xKbFyAcmNr3PjEajsC+jTWqvRIdSR2/islizaILAAEk67idbb76CnfuZGnO5JwO1LnNlYW3XGptvNiLrzasba1bSa4otr3HdJEyLaMRADZgb/PF7+S2lTp5ossRAg7Tx0UnFiNgSJFNgQbb77u39apJ3a+p2YWpGTaWR6ztD5KT7j/tNewch3XdQC0B5E2oPbevIPTMJt3B8VIGFyoRbeY2N7c+qn1uitoO6sbUyfwXxwbFIq6KUkGXmvoxPnyiolT0Y3L1I/Dc3aisjnMGMYwxZnduQyuLFQdAbBelbXO627n1rpio2aKNSTT7mV2ytkNPIY4w5Z1tYEgHeDfmCjTU8w591RJ2NHFcWbDaXBb3pFC3HWRZCZpMl2BKqAV6IhlYW33ZfJSnJSujCbd0Yzh9jyZYAN4izEc3KYgj0pV6EE4u5nUxVTD1E48is4K53xkRUaKczdgsRcnz1M4xjBkvHVK80rWXej1UmuI6D0bgr/wDixeRv3NXpUP8AWjhrfvZN2b8jH9xP2itjIp8NwRwkJkdAY+MbjJCG3tqcxJ3c9SpNE3FxIwqDM2IO+3JYMSegBVJPP+dTpsXZV7Sg2ZMAss7MQQQoZg4uGIORQGtYNra1NJ5kEZ+C+yC2QsSWAPyjkWN7Zm3L4p0JFVl8Tuyyk4qyJWJ4F7LmVY3yuFN1XjdxIC6WPYBUuTluZVbt5Hj4A7HXQKg7ON/3qANfglsYOEJQM3igy2zbzYG9ibAmw1trQDI+CGxmXMF0DhGJZhlYi6h7+Je4sWsDmW28XC5yxPAfYYdQyKWO6zs1tQLkrcKLnebflQFxhfc92crpKkXKXKysGNtDdTpofLUttveE7cDW1AKDE8D8K7s7K2ZiWNmO861k6FNu7Rqq00rXIEnB/Z6uELkNr/mHS1rgncDruNRqKeQ19TP8D04MYAmwe56BLc/rTZ6eQ19TP8DDwX2bvzr+KPbTZ6eQ19TP8D34J4AAEmyncTJofIeemz08hr6mf4I2I2HsxSqs9y17WctpcAk5QbC5Gp0ps9LIa6ef4HQcHNmMoZXWx3fGjUcxHZz02elkNfPP8HXwW2dvzD8Udnb2j002enkNdPP8HHwe2YZFjzXdvF5Zsd/JVtxawJy3vYXtTZ6eQ108/wAE+PgPg1IIQ6WPjdFNnp5DX1My82h8lJ9x/wBprYyO67qAWgPCJdv/AB5w8cEkklyAEtdrLnOUbzoDp2V50aLkrndKqouxncZwpRsySREAEqysQGG8EEbwbEirrDyXAoq9nc4QythZ4ZThcQkYJGaVGUyXU7rgKNDuF9BvNaunJx3nTLGRlG1i/wAXw6Xi3yQuGynKTawNtCfPWSw7vxMFXWRkJtqnkEOwykHlgG2jC4uTpyjWqp2ua1MTGWj8O5Gg2DwhODmMkcOJc2ZG4xLcyySDINFIADanRdd1UnQk1uZttFCVK0ou/wBUS9pcOGx0U+GaB+KsJboLvGkTCQl9bEckAtpzbyamFBx3o56s6ThHRvfv4WMdt2VpHAaJ1mBCkc7X1UBd9zmFhbnHZWtOOjuOPE2qrSXEtuCWN4k8R73cztIQV0VybaKQ1iLa7+k1nVpOT4k0Gqcd6NVtfbUmFCHE4SWMPcoWKHMBbNazHdmHprLZpZm+vR6/wScHCREbiG/c1dVD/Wjnq/vZO2b8jH9xP2itTM7SpmUrci4IuN+umnbQFHBwVjRUQOxVQRyvHIIVbZxYggLvFPf59R7/AB6C+C8YJCuyoSbINy3jlRit72a8pOa19ADe1AMXgqgQoJXtybE79JJZBdgQSQZRY3Buim51BAkQbAVZDJmNyyNY66rflXOoYjKDzckWA1u7/fn6j3+PQ5ScFYWMxLSfGsGPKta1tL7yLjS+69hawtFt1ib7xU4NLc3dshBBVeTmBDizEHXWRz5k+jrJB0i4PhYuKWRgAwK/ZUJxeVRfTk3I6GOa3NQEZ+CqGNozIxDBwx5xmINxe4Oqg5WuCSb9FPf59QaCNLADoAFGB1AFAZ+TgrGxUs7XWKSIW05LaAm9+UF38zHUjmqAScBsMRsGzlrSPJa3JBYPnygklQS5Nr20HPcmQR14LRqCFY5TfQk3AIgBsRuFofFtl5VrZdKixNx0nBwFFjEjALFDGDu+Tzi5AtcMH1Gnir5pe9kLcrDTwXQghpHIIAJBs5sMMLl99z73Fz9s0A1OCkanMHbOIo4wWsRyBYErpcGwJS4W4J0JJoB8nBLDb0jCNy+Vq3jq4bxiedyfT01DQ9/yLiODaXdo3ZDIpVgCbEkSDNqebjCbdKrYjW8gvaAj7Q+Sk+4/7TQHdd1ALQHznDsvH4XGjGRYOWQozMqmN9bxtHqAt9M19N9q5qUrRSafI6Kkbt2a5lTtjZ21cViPfM+HxBlupBGHcBcpugC5LWHbftvW2mjPVvy5o1W3Np7cxkQimwllzBjkgkBJANr5ibDXmtVdbv4PkydX5rmUPg5tL6q/4beyms8nyGr+nMrMbwV2lIeVhJtNBaJ/ZUqVyrg0XATbZV0OFlKyKyveE6hlZG3iw0Y6ix3VNyEncZsOPbGESeOPCS5J0KuDC2hylUdTlvdb3tuOunOF7DRYYeHa6YsY1MLIsot/kOVsFCWy2vqBrY310tVXPfwfIvGF+9cx0cW032iNoS4GVpc6uVEMiIcqBAtypsMoHTTT77PkWdLdxXNFrw0G0tpGLPgJI+Lz2HKYcoJf/LW3iX599Q6iyfIhU/Ncz2HgTCyYGBXUqwDXDAgjltvB1q1L9iK1f3ss9m/Ix/cT9orQzJNAFAFAFAFAFAFAFAFAFAFAFAFAFAFAFAFAFAFAFAFAR9ofJSfcf9poDuu6gFoAoAoAoAoAoAoAoAoAoAoAoD//2Q=="/>
          <p:cNvSpPr>
            <a:spLocks noChangeAspect="1" noChangeArrowheads="1"/>
          </p:cNvSpPr>
          <p:nvPr/>
        </p:nvSpPr>
        <p:spPr bwMode="auto">
          <a:xfrm>
            <a:off x="155575" y="-1355725"/>
            <a:ext cx="4552950" cy="283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2" name="AutoShape 8" descr="data:image/jpeg;base64,/9j/4AAQSkZJRgABAQAAAQABAAD/2wCEAAkGBxMTEhUTEhIWFhUXGBUYGBgWFx4dGBgeHxgXFxcYGBgdHSggGxslHRgaITEhJSkrLi4uGB8zODMtNygtLisBCgoKDg0OGxAQGy0lICYwLS0tLS0yKy0tLS0tLS0tLS0tLS0tLS0tLS0tLS0tLS0vLS0tLS0tLS0tLS0tLS0tLf/AABEIALEBHQMBEQACEQEDEQH/xAAcAAABBQEBAQAAAAAAAAAAAAAAAQIEBQYDBwj/xABLEAACAQIDAggHDgQGAgIDAAABAgMAEQQSIQUxBhMiQVFTYdIWMnGBkZLRBxQXIzNCUlRicpOhsbIVosHTJEOC4eLwRMLD8TSElP/EABoBAQADAQEBAAAAAAAAAAAAAAABAgMEBQb/xAA6EQACAQICBwYFBAICAgMBAAAAAQIDEQRREhMUITGRoRVBUmHR8CJTcYGxBTLB4SMzQvFDkjRicgb/2gAMAwEAAhEDEQA/AN9t7ZWAw4HxAzEX1drKOdm5Y0GvPzHnsDaWInFXcmdEcRXnNU6avJ8EkvQzkE+DEpikhUPmUKjcctxl1szWNy1wLjdzE6VzUv1NVf2TuehPA/qMKOvtGUf/AK6Lsu/gvxc2WC4NYCVA6waH7b3HYeVXXrqniZ5qxdRq6a5L0O/gfguo/nfvU11TxMttNTy5L0DwPwXUfzv3qa6p4mNpqeXJegeB+C6j+d+9TXVPExtNTy5L0DwPwXUfzv3qa6p4mNpqeXJegeB+C6j+d+9TXVPExtNTy5L0DwPwXUfzv3qa6p4mNpqeXJegeB+C6j+d+9TXVPExtNTy5L0DwPwXUfzv3qa6p4mNpqeXJegeB+C6j+d+9TXVPExtNTy5L0DwPwXUfzv3qa6p4mNpqeXJegeB+C6j+d+9TXVPExtNTy5L0DwPwXUfzv3qa6p4mNpqeXJegeB+C6j+d+9TXVPExtNTy5L0OOL4F4RlISPI3MczH0gtuqs6tVxaU2nmQ8TVtxXJehjsVsZY2KOlmHafSNd1eHVx+NpS0ZTfT0OaWMrp2bXKPodI9hIVDWUA33uw57VaONxrSlrPx6DbK+a5R9B/8ARSpZQQWUaM2uov+tW2zGxa0qm6698BtlfNco+g2HYCvcqotcjVmqI4zHT3qp75BYyu+9co+gPwfUC9ltp85ue1v1FHjMclfWe+Q2yvxuuUfQf4PorLmVSCwUgM3SLj8/zqdsxsZLSqd6XvcNsr34rlH0OcOwkcXAXn3s3NVY43GyV1U/HoFjK771yj6CpwfU3sF0t85vJcVKxmOd/8nvkNsr5rlH0EbY0QBGUXzqt8zW1Bvrfdfn7Kjb8XZrWO90u7z8httfNco+g/wdWxNl0+03b7DVni8alfWe+Q2yv4lyj6DYtiRvlAUA5M2pbU5iOnyVEcfi5WSqPhfq/ILGV33rlH0HeDotfKvrN0Zv0qXi8da+s98htlfNco+hzXY0bZAqgErzs2/OwHP2CqrH4yVrVHw8s35Dba+a5R9B/g8vQvrN0E/wBDVtrx3zPfLyG2V/EuUfQBweW5FluLHxm5zYU2vHXa1nvkNsr5rlH0E/gkanlKDdZLWZvmqx6emq7fjIvfU7nl3J+Q2yuu9co+gRcH1YAhRrY+M3PoKmOLxzSaqcfeQWMrvvXKPoL4PLcCy6i45TeT+tTteOvbWe+Q2yvmuUfQVuDqADxe0XfT/t6h4zGpf7ffIna6/iXJehJ90+JzDIVBurxu2twY8oB5PQJApNx+hrrxibhY+h//AJlU1jHKfFppfV2/KUil4UYiDEwf4fimlVYr5Y7yauiKiMLWsTut0W56+QwNKtSqpTvZt237uD7j2v06nXw1b/NpKLcuL3cG22v55no3BmIrGw+15r2BYjU6fpusLV9xDgfEVYRhUko8L8r932LirlAoAoAoAoAoAoAoAoAoAoAoAoAoCv2vslZ115LDc1t3YekVhiMPCtG0vsysoKSKbwTa1uOFt/yf/Lsrz+zJWtp9P7MtT5jouCrAg8dexBtkPNb7XZUx/TZJp6fT+wqPmNPBJrn44a/Y/wCVQ/0t3/f0/sjU+YHgm3Xj1D3qP9Mk/wDn0/sanzHQ8FWVgeOGhBtk32N/pVMf02UZJ6fffh/ZKo2fEYeCJ64ep/yqvZb8fT+yNR5i+CTdePUPeqey5ePp/Y1HmOHBU5SvHDUg+J0Aj6XbU9mvR0dLvy/snU7uIzwRbrh6n/Kq9ly8fT+yNR5j5OCrEL8cNBbxN+pP0u38qtL9Mbt8fDy/snU+YzwSbrx6h71R2XLx9P7I1PmPfgqxCjjhoLeJv5Rb6Xb+VS/0yTS+Pp53zJ1PmN8E26/+Q96o7Ml4+n9kajzE8Em64ep/yqOy5ePp/Y1HmPi4KEG/HDcw8TpUr9Ltq0f0xp308+7NWzJVHzGeCLdcPU/5VXsuXj6f2RqPMDwSbrh6n/KnZcvH0/sajzFPBNuv/kPeqezJePp/Y1PmVOL90TBuNI8QDYi+RCCDvDLxmo/7evfeEm8jPbYJ3V0/fmZ/Zm3sFDIJESRWF9Vw8N9bi45XJNjzdHRpWcf0/Rd1Y6qv63iasNCpVk1lu3/U00Puj4NQFWKew+ynlJJ4zUk6k89612WfkcqxlNdz9/c6fCXhOrn9VP7lNlnmidtp5P39xfhKwnVz+qn9ymyzzRG208n7+4o90nC9XP6qf3KbLPNDbaeT9/cX4SML1c/qp36bLPNDbaeT9/cX4R8L1c/qp36bLPNDbaeT9/cPhGwvVz+qnfpss80Nup5P39xfhEwvVz+qnfpss80Nup5P39xfhEwvVzeqnfpss80Rt1PJ9PUX4QsN1c3qr36bLPNDb6eT6eofCFhurm9VO/TZZ5obfTyfT1D4QcN1c3qr36bLPNDb6eT6eo4cPsNYni5rC3zU5/8AX2U2WeaG308n09RPhAw3Vzeqvfpss80Rt9PJ9PUPhAw3Vzeqvfpss80Nvp5Pp6h8IGG6ub1V79Nlnmht9PJ9PUPhAw3Vzeqvfpss80Nvp5Pp6h8IOG6ub1V79Nlnmht9PJ9PUT4QcN1c3qr36bLPNDb6eT6eofCDhurm9Ve/TZZ5onb6eT6eonwh4bq5vVTv02WeaG308n09RPhEwvVz+qnfpss80Nup5P39xPhGwvVz+qnfpss80Tt1PJ+/uJ8I+F6uf1U79Nlnmht1PJ+/uHwkYXq5/VTv02WeaG208n7+4nwk4Xq5/VT+5TZZ5obbTyfv7ifCVhOrn9VP7lNlnmhttPJ+/uJ8JeE6uf1U/uU2WeaJ22nk/f3E+E3CdXP6qf3KbLPNDbaeT9/cT4TsJ1U/qp/cpss80Ntp5P39w+E/CdViPVT+5TZZ5obbDJ+/uJ8KGE6rEeqn9ymyzzQ2yGTD4UMJ1WI9VP7lNlnmhtkMmHwoYTqsR6qf3KbLPyJ2uGTPJq7zyxRQDxQDhQDhQgstgYOKaZY5pOLDaA9J5lLG+W/SQapUk4q6RelGMpWbsXXDDDxYYrhookU2Du4Yu53hVLMBbdcgabqzoty+Js1xCUPgSX5Zma3OYcKEDxQCihA4UIHUAoFSQOoAoQLagFyG19LXI3i+lju32131FybbrjakgS1ALloBQl9woBlqEpnNhQlHMioLDDQkaaAkbO2bLOxWFC2XxmJARB0u50Xyb+gGobUd7LwhKfAsP4Phk+WxmY864aPMB5JXIVvRUpTfCPN26EOpQjxlf/8AK/ngIdn4FtFxGKQ9MkUbL6EYGp0KmS+zf8lVXw775L6pfwRcZwelVTJCyYmMalob51HS8J5a+a9U0t9nufn/AA+BqoKS0oO68uP3XEpVcEXFWKC0A00JENQSJQk6CpKDhQFrs/g/iZo2ljiJRd7XA9Fzc+as5VIxdmzSNKcldIgMpBIIsQSCOgjQ1czAVJA4ChB2lmZzmdix0FybnQADU9gA81QklwJbbd2d9m4kRyxyEAhXUsCLgrflC3aL1E1eLRNOWjJM9V2jwei8ZcNFMu8rYLIB9iQWzeRtftc1cMKl9zdvx792PTqUrb1FSWXf9n68zP7Q2fskRl80sTA24sE8ZfoyPf07u2tk66duP4Od7LKLfDy335GLly5jkzZb6ZiC1u0gAX8grpV7bzhla/w8BBUlRwqSBaAcKEBQC0AlAKoF9TYc9hf8qglABUlSx2XsaWd1VEIDXszAhNN/Kt+lZzqRirs0p0Z1Gkl9+49P4PbHXDRBLDPvdh84+XfborzqtRzlc9vD0VShbv7yj4UcDzPKJIMiXBzg3AJ5iLA6nn8lbUcRoq0jmxODc5aULLM89x2EeJ2R1sykg/7HnrujJSV0ebKLi7MhNUgk4fZM8icYkTcX9NysaHtDSMoYeS9VbSdm9/P8XNVTlbStuze78jsHsrNIFlkjjjALO4ljc2GpCKrElzuAt262sZd0tyv9n18iIunf4pK31T5eZJ2ltPOoiiXisOviRD90h+e53km/9TrTpKO973n6eRyV8Q6vwrdHuXrmyurU5goDph52jYOjFWG5lNiKhxUlZloycXpRdmdNs4RcRG+JhULPGM08aiyyrzzovMw+co0O/pvzSi4O3d3ej/jkepSqqun3SXHz81/Jn45ARehDVgzg7iKBBUEiUJR0FSUHCgPXOCm1IxAsTTgnilAVbEJoB4wAANz4pLbhrXn1YvSvY9SjNaNr9xnOG+wcPHGs+HYEXCsFOYEm/KZsxINwdefprajUk3oyObEUoJaUTGCuo4x4oQPAoQPAoDe+HPF4SJIxmnyBWLDkpbk5j9Jja9t2uvQePZrzbfA9B4xRpq292MTNM7szyOzszFiWNzuAsOzTQc1daSSsjgnNyd3xLfZnB6SbDtMh1D5FU6ZtAdDzG5AHSTas5VVGWizWFBzhpLOxUlCDaxBvaxGt72tbfe+lq1uYWadhzKRoRYjmIsfPQho64eMHMWvYAHT7wHP5ahvIRSfESVLMR0Ej0G1St6Ias7DakgsMPsyTi2meMiJRe7ckMTYKAd51PN0Vm6ivop7zaNGWi5tbjiixtyQCrE6Em/8ApNgLDtsal3W8qlF7kR4oyxAUXJ/76O2rN2M0m9yJMOGsCz6BWAI+lyrMAeyocu5FlHvfd7Z7BgsVE6rxTKVtplI3eTmtXlSi0959BCcZL4WSTVS5xxeKSJS8jBVG8nd0VMU5OyKykoq8uBgOGfCeGeMwxqWIYHORppzrz67q7aFGUXpM8zFYmFSOjHmVGycDHDAMbiFD5jbDxN4rEf5jjnUWuBu0vqStt23Oerj93/Hv1Mlo0aetnvb/AGr+So2ltCSd88zljzX3L2KNwHkrrhCMFaKPMqVJ1pXlvfvgiANmbQOqwSMNLEQSEEXF9y7/APvZWLqNP90eaOtYVtX0JDJIp0usnIchcodCpv8AOuDYnzVpFyktzTMKlNQfxRaXuxHHvmw8W9jcab9bC/R/3yR/kH+EfiVm0ykWtuAFwbDeSdRfo5qmWn3FYOn3gyz3NmX0flv39u7sp/kF6RpsA3F4aLEQoGmikb3y5ZropvkHFjkmJ0JUtzEHtIyleU3Cb3Nbv+80zvpqMcOqtKN5J781/VvUo8NAsZuihTckW1trewvewro0Vax57r1G73LWLal+TiIY505w6AOPuSqAynz1nKiv+Ls/fca08ZNP4/iXn/DIPCjYCwImKwzGTCSG3K8eFvoP2cwPm5wTzqTu4y3NdfNHoOEZRU4cH08mUSmrGZ1FSUOkSFiFUEkkAAbySbADtvQcTWbP2rlwU+EMIUqH4wnRs3KIuLbwVUWPRXPKPxqVzpjP/HKFji+wWfCJOZ41CxkiNiQxsx3Dcb3/AEHPpKqWno2IdJuClfu4GeFbnKPUUB1VakqdFWhFzo0ZG8W8tCGJaguWuC2xiRFxETAILk8ld18xJcjTy3FtLc1ZOnDS0nxN41p6GguHvvO+IkeWXNJIomyAEnKgOZLKcy6Egsov0HsqqSity3F5OU5b38XLii223sk4bBqpC3dkRpGN2tq4VQoNkBXpJPZzZ056c7m1Wk6dKz59/TuMxdVUgNmZtNLgAAqecAk6V072zh3JHd8LxjZkK8vXLm5S38a4sNxv5tajSsrMtoaTuu8m7GlWKRZBE0sZurck51ItdlK7jqCB5R21SonJWvZmlFqElK111XIsOGm0I2YRxO5GUFruzKSWBsQ7HKyheYfOINUoRla7/Bri5wvoxb5t/lmYhkysGtexvauhq6scUXZ3LJNlvkLrFLqni5C/jDQ5kB0I11A/KstYr8ToVCSTaT4fX8ELHYgkqHBVgtjm0J7bEA7rVeKXcY1L7tJW+o7ZuPeGQSRmzD0Ec4PZUzipKzK05unLSiXe1eGc00ZjCqgYWYre5HONdwrGGGjF3OqrjZzjo2sUGJx0jgK8jsBuDMSB5Aa3UUt6RzOcpKzZDKFrKDYsQoPQSco/WpuTGN2kab3QXAnjhUWSGJFUcwv/ALBR5qrg18Dk+LZP6nL/ACqPcl+faM9guN4xTAHMikMuRC7CxGuUA3HTza9tdM9HRtLgcuH1mmpU1dovdqxTzYjDvxmJiGLIVkMsqmF1ZUmCqSLLY510115q5KbhGEk0no9+7fkexWVWVSm4tpS4rLvfQ7YThLJPjFjkkUYRnaMRuqMpQBlTM7gsWchdS29/TDw6hS0kvi4+/oRHGOeJ1W7R3o7bQ2KmIZ0gwwgljGDzcWcyq0xtLFKq8ktEvxhZTqCt7DU1hWlDfKV078fLg19eBtXwVKqrJWeaG4nZBjdY8PhMPiEMhiaWSQyPmC5mMmSy4cAAnS/NpcgEqrkm5Sa77LdyzI2WFO0YU082+P4OG0EwsMJxODRZlkm4kGdDJHEArsxS9s4awAYk6HQ81Wg6lSWhUdt1925szqRo4eDq043328l3CDGph4YsZBh1WbEF4ijE8QgQsJCiAgkMVXkE2FjbdypcJVJulKW5b/MrrqdGltEY2ct1u7vHzYfDvgzio8AM4Lh0E7ooVRZ5oVW90VmUEWFrHo1jSqRqatz6X+zLKFGpR1yp/b82MqgNhc3NtTXceCargbEMRFi8G+qSxFgOhhZcw7blD/pFceL+FxqZOx6f6ZK+nTzV/fQ8w2dLddd4qeG42ku81XBvg8+MZliljDKLkNnvbTW4QqBrzm/ZVKlRQ4oilSdR2TNPhfc5xSZiJMOSVIUkvdDcEOhCizC2hrB4mLzOhYOa70WDcBsQxxLGSK8vi2L2Gpve4J3Htquvju8i+zS+J3W8jTe55iCtuNivlVfncyxD6P2G9IqViY5e95V4OTXFe7CH3PcUUSMzxZULkDlaFrXtyefKKnaYXvYh4ObSV0cx7nGJ62H0t3attUcmU2GeaHr7neI6yH0t3abXDJldgqZo0/BXgquGBaXK8pOhGoUfZuN/bWFavp7lwOrDYVU98t7LvaOz450KSKGB9I7QeY1jGTi7o6alONRWkjCngFiBmCyxWPTmuQDcX5Oldu1QyZ5mwVFuTRz+D/EdbF6W7tNqhkxsFTNdRvwe4jrIfS3dptUMmNgqZo7HgRjMgjM8fFg5gpZ8oNiLgZdN53dNV2ine9t5bY62jo6Ssc/g/wAR1kXpbu1baoZMrsFTNDouAeJUhlliBG43bu0eKg+5hYGondNDfg/xHWQ+lu7Ta45Mjs+eaF8AMR1kXpbu02qOTHZ9TNHLEcBMSqkq0bn6IYgnyZgB+dSsVBkSwFRLdZmo4MYQvhUjmVkkiLIDqrrrdSrdGUqOcG3PXNUlabceDO6jDSpJTVmt3mPxuOlww/xKCaDQcYoGYX0HGJuPlFvJVowhU/ZueXoUlVqUP9i0o5rj916GK4Sbbw0t1w+GjUc8uQBz90C1vKbnsFdFKlOP7n9jkr4inLdCK+thmxOCs2Jj4xGRVuVGYm5tvIsDpfTzGpqV4wdmUo4SdWOkiefc+xPWQ+lu7VNrjkzXYJ5o5TcAsUg4wPExSzgAtclTmAHJ57VKxUG7byywU4u91uGe6DGGmjnXWOaJSp6bf8WWt8G/gcHxTOP9Tj/lU+5r8FLsjHrGJUcyqkyoC8DWlQo2ZSuoup1DC+oNa1qblZq113PgUwWIjS0oy3J967i52ZwrRZsPDlaWGNtZcSbz52awkQ3OREBI11Kk9GvNPDScZS4PJcPoejTxkHOMI3ks/aIeO4Pi7YVAqYqIFchPJxKalJYy2nG28ZTvKnorSnXa+J74vo8voUxWEhUdobprfbNevnz7iw2ZtKSOKdXwfvbBwwMeKXPGTICpT4+yuZHbTQc+t+fKpTi2mpXk35Pd9PI3pV5tvShoxS7yo2xwknxCyR5Uhikcu6R3LPcKCryaXBtc2AvuOl79FLDRg03vaPPr/qUppxgrFmxH8EO7SUDtze+UK/yH0Vi//le8johbYPs/yP2mkJwuy45pDHG2dmZRu5IzE9AzOAWsbXuaiDmqtRxV2aShSlh6Uajst34EwuGxA2gjyQmKCAMq7zAmHCtmPGeK+cconeTa/i6G4al77yfO5KVbaUkrQXK1v+txkMP4ote1tL77c1+21d68zwqttOWjwuzYcCzxEWKxjeKkZRftMbHKO2+Qf6q4sW7uMPv9vdz0f0yDWlU+y98jKcGvc/xE0ZZZIhrz5v6LWLxCW9o73hm+DEw3DDEmymbEBBpaJCttNLWTycxrZ0IrL7v+yyw2K731RstkcO4VUJKmMYLuY8a7nUk5rRoOjprlnR704816nTClJbpfn/ot290nDc0GMPkw7f1rLVLxx/8AZG2j5rmMPulQfVMcf/1/+VRq4/Mh/wCyGivEuYnwlwfU8d//AD/86auHzIf+yGgvEuZ1j90rB/5qYmEdMuHcDzlQassPKX7Gn9GmNW3w3mm2XtWDEJnw8qSr0owNuw23HsNZShKDtJWKtNcSi4UYaaWeNIJCGEUjZDKY0PxkQLMVViWtcC409IO9GUYxbku/K+ZlNNvcVK7fxCclpgEz8WrMqBi3vqODLEx0chFkvdbgnW4tWupg+7z78r7+hXSfv6lxsHbRYytPIyRpDDL8eY1KBmmDMxVVygcXYhtxVqyqUuCit92t1/IvGWZejHxM3FrKmc5wFDKWuuXPYdK5lv0ZhffWGhJK9txa5hIOEGMsAZvjQvLVo4wI78YA8yggwgWQ72sSNCG07XRp5bvvv+mfQy0pFlhdvSPImWVzG0+XN8VxRUySKgU5MxByhbhibnz1nKkknu32878CVIibV4QYlDI/vgIinGKbrGFRo2kEKZmBJdgIzkOrCQsCBpV4UYOytv3Z9/H+SHNrffM5bQ4TYmPkmYBs7AKVRZWUNCi5k5VixZyCN+hAtpUxoQe+35t3hzaLXY+15JJo142Ro2WblHisshUJlZMqA2ZWLjeCLeSsqlNRi3bfuz9+RZSbZQbO2pMkfxWJkYMqlAxEhLZWPEhSsjg2F72uQrcnQ1vOnFvfFfj79y98SibS4lzwX23iJcQYpmclQxZcqDJcsYxKvFq63TIRfKSTu3gZVqUYw0l/P3tvtxLQk27GqmJV7hS2ZbdgINxc8w5R1+zznSuTuNCFtjg/Hio8uIuxDBlZTbi2G4p6Te973sdLAWhUcHeJWdNTi4yJWN2XBILywxtYbyoJHntekZyXBkSpQl+5I5bPIiAhsFVQpWwsADzHyG4v5L77lK7+IQtH4MiyqhoNcjcTv0HbQGJ2zhEAbC4g5ImYvh5juickko/QpJNjusSullrspVGnpx496zXr/wB5nFiaEakNCX2eT9PeRhts7Kmw5KyJlOuVt6N0FW3Hyb+yvTp1YVN8WfP1qM6LtNen2Zez7SVSOI2lDhsKFTLFGAcQOSM+ePIWaQtfUm242Ot+NQv++Dcs+4951FucJxjDr/RD2lwpeeQl4IZIgQESeMGQBfn8YpBSQkX0vbzXrSGF0Y7m0/LgclT9T+PdG66nGYwYmwOIngYarHipnmw9/sysSUOvjOOwVKU6Tvop+aST5Fp1aeLWipuLyfD39/sQcfgpIXySrlawYaghlN7MrDQg2NbwqRmrxPMr4edF2mRiOa5tfNluct7WzZb2zW0va9qvZXuZqpJR0L7siZh8DeN5pGYRoCkdyTmkblCONSbC55TW3AXNY1Ksab8+/wCnvcjqoUamIjZvcuH1y9fIixBnURZ3yc0TzFY+kZY2cIenQVMZ038S/G8vOni4rQ32+paYfZCjXEzxQpzgOrykfYjQkk/91qs8QkvhV+i5srSwE5P49y5vkibi8U2LMeGw0Zjw0Z5KnxnPWSek2Hbc62C+dKV7tu7fF/wvf9+3TpqKUUrJcF/L9/16TsLZohiVPTXPJ3Z0JFf4IQ88kp/1L3a8bsWh3yl09DLURFHBGDpk9Yd2pX6NhvP39hqIjvBPD/b9ardj4bJ8ydTEd4K4b6LesansjC5PmxqYi+CuG+i3rmp7JwuT5samJxl4Iw/MeRD5QR+l/wA6zl+j0eMG4v39+pDoruMdtzgpNhn98Yd+KlG6aIWDfZmTcyntvza81XhjMXgvhr/5KfVffivu2vNFlUnT3S3o1PAvheuLBimURYuMfGR8zDrIr70PpG48xPrNQlBVaTvB8H/D8zZpW0o8C82psqHEBVmTOFYMBcgXG46EX89IVJQ/aUaT4jMVtbDxhg8qDIBmBa7brjTeTY0VOUuCM5Vqcb3fAq/DXBfTb8NvZWuzVDHbqOfRh4cYP6bfht7KjZqg22jn0Ynhzg/pt+G3sps1QbbSz6MPDjB/Tb8NvZTZqg22jn0Yvhxg/pt+G3sps1QbbRz6MPDfB/Tb8NvZTZqg22jn0YDhtg/pt+G3sqdmqDbaOfRjTwqwLMrG5db5WMRzLcWNja40NNRVSt/JG20c+jJ8nCOFVzHjAOni29lUVGTdjR4qCV3fkyIeGmE+m3qN7Kts1Qz26jn0Zzl4Z4MgjjHF+iNvZU7NUyG3Uc+jIM/CrCmaOT3w4VFkBXitWzZbC+XxdCSOchejWyozUWrcfMpLE0nJSu91+7P3+Cy2bwqw0jCOJpHY3IHFtoPRoB/t0VnKhNK7N4YmnJ2V+TOe3dvnC5JZIGKs+W+YBhyWIypzLpqSQb206JhSU9ye8rUruFm47uvL/ox/Cjho2JXi4oxGp3s1i57BzKPSfJXRTw6jvZy1cY5boqxkcNtXHQLlgxLhPoMA6DsCuCAOwVtKCbu17+xnGu0rEaba+Of/ADVTtjijjPrIgP50s/d3+WwpQX/SX4SL6HbUOJsMYRh8Tu48L8TL2yqPEf7Q0/IVaEpU/wBu9ZZfT0KVaMK++9pZ9z+vqSJeDuJAzJHxqHc8JEinyZdfyrVYim9zdvruOKeDrR/43Wa3nDD8HsQTycLLfdrGQOc7yABvPpqzrU1/yRXU157tGW7O/wDI+fCwYfXFyjMP/HgIeUnoZhyYx2kk9FZTxG74eb/hcWdNLAO/+R/Zcfu+CEjxvvhkaVTFCgsiKhyRrvIHSx3ljqx8wHHJSk/e/wCv8LuPVjKFNW4fx76mgxe1NllMtpCQBqIzr077f9NVVGoNqpeZVJitmg/59ugRjvVLoz8iFiqfmX2zeGezYBZEl8uQd6quhUZZYqn5k/4TMF0TeoO9VdmmW2un5l7O2NzvkWEprkzZs2/S+tt1ZrV233OrccIzjwuohYgL062L5iLW5RXJ0C99w1qXq/Mn4bgz7QIay4cXHJN2uNG1I3XHJ01Gh330m1LzG46PJjVXRY2Yymx6IyWtfUagW16BuJ3xamxuF/xuRr8SGvGVy33Z/jA2b7A5udjutcv8d+8biXsoT2f3xkuX5ATxQuRBbUXvmDHXp8wrPR3aJDt3Ex0BBBAIOhB3Gs2k1ZkHn/CrgZyhLDnBQ5keM2liP2T85ezX+teXGNf9Pm50FpQfGD99eOdzJaVJ3jvWRCh4XbSiQqUgxRAsr34mTyup5BPYpFd1H9T/AE+txk4PvTV1zRfW05Lc7Pz3mUxOKxLszvhpCzEknMhuT25q9SP6hgkt1WPM86WA0nd1F1GM+INv8LJpoOUmnP8ASqe0MH82PMjYF8xdRn+I+qyesneqO0MH86PMnYF8yPULYj6rJ6yd6naGD+dHmNgXzI9Rfj/qsnrJ3qdoYP50eY2FfMj1D4/6rJ6yd6naGD+dHmNgXzI9QvP9Vk9ZO9TtDB/OjzI2BfMj1Hq8/wBUk9ZO9TtHB/OjzI7PXzI9S62VtJY7F8DiGIPM0Vvzesp47DPcq0OZvSwVKO+U0zRYjh3nUo2zZ7EW8aLv1zqvhU7qvDmdslTkrOSMhjsSzEmPBzAfaaP+j11x/UMKlvrR5nmzwEG/hmiHxmIBuMLICNQcyadHzqt2hg/mx5kLAW/8kepyf3wTc4WS5+0nep2hg/mx5k7CvmLqEZxKkMuHlUjcQ6AjyENcUePwT41Y8yywVt6qLqWG0ttY+eJYpoHcI2YMSmbcRYkNYix6L9tZxxeBi7qrHmazoSnFRlUj1KrisR9Vf1k71adoYP50eZjsS+YuohhxH1V/WTvU7Qwfzo8ydiXzF1E4jEfVX9ZO9TtDB/OjzGxL5i6jJcFO2/Cv6yd6naGD+dHmSsGl/wCRdSNFsvFIbxRTRnpSRV/R6jb8H86PM0WHt/zXUfNhtoOLSHFOOhprj0F6jbsH3Vo9CzoJ8ai6ltwewqQay4Gdz2NFb83rKeMwre6tHmaQpQjxkjYHhWmTINmTgW+lF36yWIw176+HM0lGm1bSRjscsjMSmElAPS0ferrj+oYRca0eZwywUW900QGwmI+rP6yd6p7Qwfzo8yNiXzF1OZwOJ+rP6yd6naGD+dHmTsa+YuonvDE/Vn9ZO9TtDB/OjzJ2OPzEfR9cR3hQBQCWoBaAKAKAKAi4rZsMmrxqx6SNfTvrCphqNTfOKf2KuKfFEQ8HML1Q9ZvbWHZuG8HV+pXVQyDwcwvVD1m9tOzcN4Or9RqoZB4OYXqh6ze2nZuG8HV+o1UMg8HML1Q9ZvbTs3DeDq/UaqGQeDmF6oes3tp2bhvB1fqNVDIPBzC9UPWb207Nw3g6v1GqhkHg5heqHrN7adm4bwdX6jVQyDwcwvVD1m9tOzcN4Or9RqoZB4OYXqh6ze2nZuG8HV+o1UMg8HML1Q9ZvbTs3DeDq/UaqGQeDmF6oes3tp2bhvB1fqNVDIPBzC9UPWb207Nw3g6v1GqhkHg5heqHrN7adm4bwdX6jVQyDwcwvVD1m9tOzcN4Or9RqoZB4OYXqh6ze2nZuG8HV+o1UMg8HML1Q9ZvbTs3DeDq/UaqGRXcRs3pj5/ntzGx5+Y6U7Nwvg6v1GqhkRBPs3jTHksAAeMLHizdS+hz33A625u0Xdm4bwdX6jVQyJsmE2coUsYwGBK3kIuB4xHK3Cx9FOzcL4Or9RqoZCHD7N6Y99vHbfe1t++9OzcN4Or9RqoZELGz7NjKDJnDX5SMSFAAa7csfNN9L384u7Nw3g6v1GqhkT58Js5GyuY1bXQyEHQAn53MCL9F6dm4bwdX6jVQyCTB7OWxPFgHNY52scujm+bcOc81OzcN4Or9RqoZEXDHZrZrqFsfnOdRuuLOSBqNDY6jTUU7Nwvg6v1GqhkSocFs9mVVyFmuFAdrmwuQNddNadm4bwdX6jVQyJ3g5heqHrN7adm4bwdX6jVQyDwcwvVD1m9tOzcN4Or9RqoZEmFpXAcMiq2oBQk2O65zDW2u7TdrvruNB/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Y8iwl2FCwjDAlY1ZQGs1wwysGZgWII366896AF2DByeRfIyslySVIbOCCdd/6UBGPBaAFcl0Vc3JGt8yGM8prm1tfL5TctwJ52ZGb3BPKZh2ZgQwBGtiSTa+8+SwHE7BhyqmVgEEoXlG4EgYPvOvjaXvbSgCTYOHbx4wxKlSW1JGYPY9gKggeXpNAPh2PGsiyC+ZfF13aMDfpFm593NvNAWFAFARtm/Ix/cT9ooBNpzukTui5mVSQtrk25gLjXz0BS4ja2MUFhh8y2UrZSHIOW5KFuTYMdCb8k6UYOsO1MVnGaAFLSXZQdSpkAUXN7nIDci3LG+j7wMTauKLkCJcloyr2azZyBuzX3G/mN8ulwJuysbJxebEKVdmfkqhIUKcoF1v0XvfW+nQALWgCgCgCgCgCgCgCgCgCgCgCgCgCgCgCgI+0PkpPuP+00B3XdQC0BnHXZhIPG4fR89hMAM1gL5Q1vmjS2+55zVdKK7ydF5EzCTYKMlo5YVvfdIoXXLewvYeKvo7TTTjwuNF5Ev+KwdfF+IvtppxzGixP4th+vi/EX20045jReQn8Zw31iH8RfbTSjmLMT+NYb6zD+IvtppLMaLyD+N4b6zD+KvtppLMaLyD+NYb6zD+IvtppLMaLyFO2MP9Yi/EX20045jReQw7ewv1qD8VPbTSWYsybh50dQ6MrqdzKQQebQjQ1Yg5bN+Rj+4n7RQGdn4dQK7IY5LqSNwtobdNCbCjh1B1cnoHtoLB4cw9XJ6B7ai4sNPDyDq5PQPbS4sIeH0HVyege2lxY7YThmkt+Kw87235VBA6Lm9hVkmyHu4k6PbMh/8OYeVox/71OiyukibDi2O+PL5WB/S9NEaaKnhFwuiwZQSo5LhiMtjuIGt7dNQ1YlO5XYX3RsNIyKI5buyqLgbybC+tQSbOgKGHhKHkljiglkaJsr5coA1IHjMOg1gq95OKTdvobOjZJtpX+osvCIr42HkHleIf8AyVDxCXFdV6kqg3wfR+g3D8Jc+iYeRj2NGf8A3pHEKXBfj1EqDjxf59CT/Fpfqc3pj79X1kvC+nqU0I+JdfQQ7Yl+pz+mPv01kvC+nqNCPiXX0OWJ2+0alnwsqqN5ZowB5y9Q6zSu4vp6kqmm7J/n0K7BcPYJXyIjF7Xylo1PmzOL1WGIU/2pl5Ydx4tE8cJR1J5x8rDzaH/Mq+sfhfT1KateJdfQ7x7ZkbxcLKfI8R/+Smsl4X09Rq14l19CPj+EvEhTNhpUDMFBJQ6nW3JY9Bqsq+jbST6epaNHS/a11LfaHyUn3H/aa3MDuu6gFoDw1IBfcPRXlHedsXIsaF2UELYkdNje35VCV3YvFXdi2wmUAckHQcwrJl7HTFsgRiES9j80VBJQmTkqSdWVDZUXeyhrDTtraNK6vcwlUs7WGIwJK5iCCLgqtx6BVtT5lNZ5E7Z1inKAJBYXsOZiP6Vi7o3SR2lRbeKPRUbxZFNgMQsyFgoHLkBHaHYfpY+etHFx3GUZKSuhsmGUnxR6KsgeucBltgYABbR/3tXo0f2I5Kn7mWuzfkY/uJ+0VoUPKdpwWnkB+m/7jUF0RZsbBGyxySojtbKrMATrYaeWjBkJuHpBIGFGhI1k830KWIuQ5OHLH/xl/Fbu00RpEeThm5/8dPXY00SNI9E9y3bsskEzKsaESKttbWyX5z21ZXS3FWrs3eDxk7sLstucBV100GutSrlXFEbDPjHYKZWGgJuoW3T80bqtosWRkPdBWQSRrIxZgH1PQSLfpVWi0Ss4MQBsRCCNzBvQdKr3F0e8UKnmuHxPFvtPlhCXUDWxPKkuB2150XaVT3menGOlq9xa7Bx0KwTYmSItkYAEgFjfKAqk6eMbdFbYdpQcmu/mZYmEpVVBPu4ZZmXj29iMdiwMJhkDJZhmNkGUkAuyi51Jt066VDi51NJdxraFGnoyvvL3E8Kto4Nl9+4WN42Ng8LWP5n9QPLWsqkqavKxjGjSq/sbT8zrtDh4WZUw6iMMQONnuFHaFH6k+asJYu7tHd5srDDrfd3t3I844ey7QVg+IYvGx+LlQ542HOARyUPYLeerKin8U3f8FtZbdBW/Jh5pGAJI3+Y9N9b+mtrIzbZzeQG91Qnfyhf9fN6aWIbEilIsVY35itxbm3jUc40POamyF2azgnt2eUrh3maSJWV1DahTcLySdwsx0GnPXNiVuX1N6Frv6H0XtD5KT7j/ALTXccB3XdQC0B5TitnhWrw1O56rhYzvDJsuHt9N0X87n8ga6aG+aLUo/Gi12PPngibnKLfy2sfzrOatJkT3SaO2NbkN5D+lUsUM4cTHdFkI8SIa7rmJQLjn311wj8KOSb+JkWLHwcZZGXNoDbQHU62q7TKqSNBs88lvvyfvauNnYmdsVLljZj81WPoBNIq7sRKVotmS9z2TMk6k6iTN6y2/VTXTiUk0cmDd4tM2eF2eGOtcrdjsUT03g9hxHh40G4A/uJr0sM70kzirK02iRs35GP7iftFbmR55wihtiZO1gfSAf61CLo874acGJcRjLx86RgKRvblDKPKLa7teyqOaUrF1TbVyql4H4hZXWSJkRTcliBdcxAym/KvY7r6Vq02vh4lElf4uBU7V2Q8eZshEeYgG99Pmg8+61XdOUVvM9KLe4qGFVsD1/wBw3H4aODEjESxITKhUSsoJ5FiRmqxV37j1OPbmBG7E4f8AET20IszsNuYM7sTD5pV9tRvIszBe6NiYpZkZJEZViF2VgQOU28incXiUvBvGQLPEBKhYkKAHBJJZABYGqyskaR3nuNQVPIsVsiXEYjGcULlZDcc5uW3Gxtu5+mvOjBynNI9WFaFOEdLIkbc25iFw4wsmGjiFk0vY8khlst77wDV6tWUVotL35EUYUdLTUm/eZV8HsTNAHaNkjZwAXIuQLk8kHS9ydTXNGtKN9HdczxOIpSavvt3d3M6lQzFnk4yQ72flN5NSfyqj43ZwzxE5bk7LJDpnBGt/OD+Y3VN9+8xWlxREmwwKmNXAVt6XupOuuXp7R20jJx/a7HTDFS4VFf8APMyW1eDTA3jtYc1wR62u+3Pu/KuiGJXCRutCp+x/Z8Sh2hseaJQzx6WuGUjKd43jQG43EA9ldcZJ70UcWuJX37Sf+7u3/arFDQ8Bj/iNehdLfbWubFcF9Tow/F/Q+n9ofJSfcf8Aaa7ThO67qAWgPOsYwLV4CPZZhPdCk+QTpdm9At/7V24fjcml+4seCt/esYO8Zh/MSPyIqlVpy3EVv3FniRdG8h/SqIyPM9ucHcZNNxkcEjxlICpFraQxg216Qa76Moqmt551eEnNtESDgnjuMRjhZLZ1JJt0gk760c45mUaUr8D0rA/Jk9LyfvavNfE9M4bdP+Fl7VK+nk/1qabtJMOlKqnCPFmZ9zlcs+IXpVD6GYf+1bYiSlFWKwwk8O2pHpeCNjXHI3ib/ZDXhQ9h/U16mF/1I8/Ef7GP2b8jH9xP2iugxPCtq7TnGOMADcmRyCSLWFyM2h0BAsQRvAtpVoL4i74I32ExMUmSdb6Lzg6dIPQRyh5zUtNbiyae8wHugY2bFJ8VmHxugBtyBGwtfy/mTVnBpJIzbvxLzY3BWKXBRjEIXkEYbOSSUYrm01swBsLEEEDWoZKSseZ7P2LLJhXnlUIhZLSshstjy/FGgObUWPi7qpvvYJKzuegbN2Jg0giWWOBpeKjZiVUNyhdSwIuCws2vMa08iLHRcLhogxiSJL2vlCi9jpe3lqLix2bijvKekVKBQ7e2cMTG0MVr3Vmyi+guRoCL6i/mqVHS77FW0u4yuycHJh9oQWjtfERRnML5eWoNha4IsdeY9FYPc2mzVr/kkfVtSZnksuJmXE4tYZTHmkIbKOUbM1gG+bvOoNeTKcozlZ23nfUlGNOF1d91yIcGUYnUm5Jcm5O7fY35/PWaicNWVSfF7slwH++GuL5SOgoDfd2gg+QGr2ZRKSFnxSgX4kNqLXIQHyHd01VOzCqNdx2GJhsCTk5ua3k3mpumW1kbbxkUsRuRKRzksLjyLrRorpwa3bhIrMLoyygWvYi/6GoaLJrM4jCSqSy/F30IUeMNdGUmzDsI81F8P7XvNo12laTuvP1IG09kYeZQZ8NxTHQTYYZNbjV4NFbyrlreOJkt0l916Gq0JcHbyf8ADIGzuCwwsizR4pJ43ZUFgVkBuGGeM6roCKtXnGcYuL7zWjGUW013Hve0PkpPuP8AtNegeed13UAtAeXSSa14aR69zH8LiTiY7KGZY2yg7rsTv9X+lbwWlaOZaDsy14PoyiRWYtZwRfoZFIHorNSTW5WFVpvcW5S9DEijZkYFgCOwM3tqbIgr0mw5kdOUMmhcscpI3qOVe47RboJrTVlNJFiIAqgKNOb9aoWKfhVJlwxHSyD87/0qVxO3A/7UzN8BXti2HTG/7lP9KvU/aaYs9Hje1c7RxI9B4Om+Hj8h/ca9TDf6kefX/eyTs35GP7iftFbmR874/GHEbSWOxAOLIJG6yswt06hfzrSPcW77HsmCUacwyg9nNzVdF2YcbPjbHzrICQigqnzdW0a3Pvt0VbzM7Gw2Ti1Y5TYHdbmOm8eyqF7mO91XEvh4ooMMkccWYyMBybmxFgoHZe9VkmlpIqmr2M5snEGaSaR7OXEbFjrryla99b8kflWUb8X3mkmrWXcd8ThL3FrDsGvpqxmImHX5wsfJUklQ+1ve+KURAixGY3FiOUp0PQCalvdYixotnbGE74adJCX41JH+0TIGcMTzjcPJ56qoJL4kXlJ77M94qDI8Y2sxGLxFt/GtYXIvqbbj/Q15MlepL6nViI6VOC99wsUzA3kkVf8AUcvN9K1943Aiq8VuOKKSXEYdtkMAInPNfKCPLcnT+tTZre2S5TSJi4pG1ZASv2QButa7aC2tTvyDrR4ofE0MwBuNDY3Yp0HRctj6emoaXFl1KE97HzYEE2zSC3MF5Nr38Ybx2XqbEulEjybNltZM5tvylRr/AE/3qGn3FHRyOC7KkXlZgSb3BuT5ARbp3/nQmVDJgmCmUZs0rHoBH/sLf/VAqT0dxEldjImZQCGW5ykNvFgx3Gqu25nVhJTu1Jvge07Q+Sk+4/7TXsnKd13UAtAeTlq8U9W5heEuN/xiuvKCqoNj2tfXdzmumluLxV0a3Ys8ZACXOYFyTvtcKAQejcPPWVSCU3JPj3FZJriWwqhQi4/FqisMwD5HZRvY2G8KNTbsq8YshmC2Gz8TkZ+nNyL631u1+fprWW+VxTTtZmo4P49XgiQsC4Ura/KIXQG3ktWclvElYq+HctkiXpZm9At/7Uid+AXxNmc4Jy5cbH2519Kt/UVpLfEviVdM9MzVznnnovBg/wCFj8jfuavTw/8ArRwVv3sl7N+Rj+4n7RWxkeK8HcBFPj8dOYxmiktGRcDMXcEhd2aw39tbtR0bomF77z0sSqG3W0FvPbQ9oq3eXK3bxQAOVAfxQTvAOrL5DYafZq0I3ZSpKyMdPtJoXzsyZUu2XlEtvAuMtrDfa4ta/NWc3GDsxFOaujL8OMZiJPe8k7IQTiFRrAFQ2VlRxcgkBRY+npNKie4mLRnODOMaPjCptmI3jouRr/qrNIlsvf4o5+dUkHCXaL9NTcFBtfE2JNzmZRz7rE+jmqrZJpfc0x8sToCyESTJdWLh11C3AyZdRb51X3JNSKq73o+mqoQeR4iNjisUFsPjDe4B+c3T2Xrymr1JfU7aqvTgPn2KzGyNlJ1Ykc/mOpsBuo4HG6SbKrEYOdORdzzfNA3npHPfmFEt28jQle5xmwNxYyKhFwAST5bAW1v0WNQmk7ldXGTvfec4cOBZs7yMLb+UdOjMRbynTto56XcRouO+xKbFyAcmNr3PjEajsC+jTWqvRIdSR2/islizaILAAEk67idbb76CnfuZGnO5JwO1LnNlYW3XGptvNiLrzasba1bSa4otr3HdJEyLaMRADZgb/PF7+S2lTp5ossRAg7Tx0UnFiNgSJFNgQbb77u39apJ3a+p2YWpGTaWR6ztD5KT7j/tNewch3XdQC0B5E2oPbevIPTMJt3B8VIGFyoRbeY2N7c+qn1uitoO6sbUyfwXxwbFIq6KUkGXmvoxPnyiolT0Y3L1I/Dc3aisjnMGMYwxZnduQyuLFQdAbBelbXO627n1rpio2aKNSTT7mV2ytkNPIY4w5Z1tYEgHeDfmCjTU8w591RJ2NHFcWbDaXBb3pFC3HWRZCZpMl2BKqAV6IhlYW33ZfJSnJSujCbd0Yzh9jyZYAN4izEc3KYgj0pV6EE4u5nUxVTD1E48is4K53xkRUaKczdgsRcnz1M4xjBkvHVK80rWXej1UmuI6D0bgr/wDixeRv3NXpUP8AWjhrfvZN2b8jH9xP2itjIp8NwRwkJkdAY+MbjJCG3tqcxJ3c9SpNE3FxIwqDM2IO+3JYMSegBVJPP+dTpsXZV7Sg2ZMAss7MQQQoZg4uGIORQGtYNra1NJ5kEZ+C+yC2QsSWAPyjkWN7Zm3L4p0JFVl8Tuyyk4qyJWJ4F7LmVY3yuFN1XjdxIC6WPYBUuTluZVbt5Hj4A7HXQKg7ON/3qANfglsYOEJQM3igy2zbzYG9ibAmw1trQDI+CGxmXMF0DhGJZhlYi6h7+Je4sWsDmW28XC5yxPAfYYdQyKWO6zs1tQLkrcKLnebflQFxhfc92crpKkXKXKysGNtDdTpofLUttveE7cDW1AKDE8D8K7s7K2ZiWNmO861k6FNu7Rqq00rXIEnB/Z6uELkNr/mHS1rgncDruNRqKeQ19TP8D04MYAmwe56BLc/rTZ6eQ19TP8DDwX2bvzr+KPbTZ6eQ19TP8D34J4AAEmyncTJofIeemz08hr6mf4I2I2HsxSqs9y17WctpcAk5QbC5Gp0ps9LIa6ef4HQcHNmMoZXWx3fGjUcxHZz02elkNfPP8HXwW2dvzD8Udnb2j002enkNdPP8HHwe2YZFjzXdvF5Zsd/JVtxawJy3vYXtTZ6eQ108/wAE+PgPg1IIQ6WPjdFNnp5DX1My82h8lJ9x/wBprYyO67qAWgPCJdv/AB5w8cEkklyAEtdrLnOUbzoDp2V50aLkrndKqouxncZwpRsySREAEqysQGG8EEbwbEirrDyXAoq9nc4QythZ4ZThcQkYJGaVGUyXU7rgKNDuF9BvNaunJx3nTLGRlG1i/wAXw6Xi3yQuGynKTawNtCfPWSw7vxMFXWRkJtqnkEOwykHlgG2jC4uTpyjWqp2ua1MTGWj8O5Gg2DwhODmMkcOJc2ZG4xLcyySDINFIADanRdd1UnQk1uZttFCVK0ou/wBUS9pcOGx0U+GaB+KsJboLvGkTCQl9bEckAtpzbyamFBx3o56s6ThHRvfv4WMdt2VpHAaJ1mBCkc7X1UBd9zmFhbnHZWtOOjuOPE2qrSXEtuCWN4k8R73cztIQV0VybaKQ1iLa7+k1nVpOT4k0Gqcd6NVtfbUmFCHE4SWMPcoWKHMBbNazHdmHprLZpZm+vR6/wScHCREbiG/c1dVD/Wjnq/vZO2b8jH9xP2itTM7SpmUrci4IuN+umnbQFHBwVjRUQOxVQRyvHIIVbZxYggLvFPf59R7/AB6C+C8YJCuyoSbINy3jlRit72a8pOa19ADe1AMXgqgQoJXtybE79JJZBdgQSQZRY3Buim51BAkQbAVZDJmNyyNY66rflXOoYjKDzckWA1u7/fn6j3+PQ5ScFYWMxLSfGsGPKta1tL7yLjS+69hawtFt1ib7xU4NLc3dshBBVeTmBDizEHXWRz5k+jrJB0i4PhYuKWRgAwK/ZUJxeVRfTk3I6GOa3NQEZ+CqGNozIxDBwx5xmINxe4Oqg5WuCSb9FPf59QaCNLADoAFGB1AFAZ+TgrGxUs7XWKSIW05LaAm9+UF38zHUjmqAScBsMRsGzlrSPJa3JBYPnygklQS5Nr20HPcmQR14LRqCFY5TfQk3AIgBsRuFofFtl5VrZdKixNx0nBwFFjEjALFDGDu+Tzi5AtcMH1Gnir5pe9kLcrDTwXQghpHIIAJBs5sMMLl99z73Fz9s0A1OCkanMHbOIo4wWsRyBYErpcGwJS4W4J0JJoB8nBLDb0jCNy+Vq3jq4bxiedyfT01DQ9/yLiODaXdo3ZDIpVgCbEkSDNqebjCbdKrYjW8gvaAj7Q+Sk+4/7TQHdd1ALQHznDsvH4XGjGRYOWQozMqmN9bxtHqAt9M19N9q5qUrRSafI6Kkbt2a5lTtjZ21cViPfM+HxBlupBGHcBcpugC5LWHbftvW2mjPVvy5o1W3Np7cxkQimwllzBjkgkBJANr5ibDXmtVdbv4PkydX5rmUPg5tL6q/4beyms8nyGr+nMrMbwV2lIeVhJtNBaJ/ZUqVyrg0XATbZV0OFlKyKyveE6hlZG3iw0Y6ix3VNyEncZsOPbGESeOPCS5J0KuDC2hylUdTlvdb3tuOunOF7DRYYeHa6YsY1MLIsot/kOVsFCWy2vqBrY310tVXPfwfIvGF+9cx0cW032iNoS4GVpc6uVEMiIcqBAtypsMoHTTT77PkWdLdxXNFrw0G0tpGLPgJI+Lz2HKYcoJf/LW3iX599Q6iyfIhU/Ncz2HgTCyYGBXUqwDXDAgjltvB1q1L9iK1f3ss9m/Ix/cT9orQzJNAFAFAFAFAFAFAFAFAFAFAFAFAFAFAFAFAFAFAFAFAR9ofJSfcf9poDuu6gFoAoAoAoAoAoAoAoAoAoAoAoD//2Q=="/>
          <p:cNvSpPr>
            <a:spLocks noChangeAspect="1" noChangeArrowheads="1"/>
          </p:cNvSpPr>
          <p:nvPr/>
        </p:nvSpPr>
        <p:spPr bwMode="auto">
          <a:xfrm>
            <a:off x="155575" y="-1355725"/>
            <a:ext cx="4552950" cy="283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13" name="Picture 9"/>
          <p:cNvPicPr>
            <a:picLocks noChangeAspect="1" noChangeArrowheads="1"/>
          </p:cNvPicPr>
          <p:nvPr/>
        </p:nvPicPr>
        <p:blipFill>
          <a:blip r:embed="rId5"/>
          <a:srcRect t="15333" r="1563" b="10000"/>
          <a:stretch>
            <a:fillRect/>
          </a:stretch>
        </p:blipFill>
        <p:spPr bwMode="auto">
          <a:xfrm>
            <a:off x="609600" y="990601"/>
            <a:ext cx="4114800" cy="2362199"/>
          </a:xfrm>
          <a:prstGeom prst="rect">
            <a:avLst/>
          </a:prstGeom>
          <a:noFill/>
          <a:ln w="9525">
            <a:noFill/>
            <a:miter lim="800000"/>
            <a:headEnd/>
            <a:tailEnd/>
          </a:ln>
          <a:effectLst/>
        </p:spPr>
      </p:pic>
      <p:sp>
        <p:nvSpPr>
          <p:cNvPr id="22" name="TextBox 21"/>
          <p:cNvSpPr txBox="1"/>
          <p:nvPr/>
        </p:nvSpPr>
        <p:spPr>
          <a:xfrm>
            <a:off x="1602636" y="5943600"/>
            <a:ext cx="5788764" cy="523220"/>
          </a:xfrm>
          <a:prstGeom prst="rect">
            <a:avLst/>
          </a:prstGeom>
          <a:noFill/>
        </p:spPr>
        <p:txBody>
          <a:bodyPr wrap="none" rtlCol="0">
            <a:spAutoFit/>
          </a:bodyPr>
          <a:lstStyle/>
          <a:p>
            <a:r>
              <a:rPr lang="en-US" sz="2800" dirty="0" err="1" smtClean="0">
                <a:latin typeface="NikoshBAN" pitchFamily="2" charset="0"/>
                <a:cs typeface="NikoshBAN" pitchFamily="2" charset="0"/>
              </a:rPr>
              <a:t>বাংলাদেশেও</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বিশ্বমানের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ওয়েব</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পোর্টাল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হয়েছে</a:t>
            </a:r>
            <a:endParaRPr lang="en-US" sz="2800" dirty="0">
              <a:latin typeface="NikoshBAN" pitchFamily="2" charset="0"/>
              <a:cs typeface="NikoshBAN" pitchFamily="2" charset="0"/>
            </a:endParaRPr>
          </a:p>
        </p:txBody>
      </p:sp>
      <p:pic>
        <p:nvPicPr>
          <p:cNvPr id="47115" name="Picture 11" descr="মুক্তপাঠ এটুআইয়ের ই-লার্নিং সেবা"/>
          <p:cNvPicPr>
            <a:picLocks noChangeAspect="1" noChangeArrowheads="1"/>
          </p:cNvPicPr>
          <p:nvPr/>
        </p:nvPicPr>
        <p:blipFill>
          <a:blip r:embed="rId6"/>
          <a:srcRect/>
          <a:stretch>
            <a:fillRect/>
          </a:stretch>
        </p:blipFill>
        <p:spPr bwMode="auto">
          <a:xfrm>
            <a:off x="4724400" y="990600"/>
            <a:ext cx="3870325" cy="2410714"/>
          </a:xfrm>
          <a:prstGeom prst="rect">
            <a:avLst/>
          </a:prstGeom>
          <a:noFill/>
        </p:spPr>
      </p:pic>
    </p:spTree>
    <p:extLst>
      <p:ext uri="{BB962C8B-B14F-4D97-AF65-F5344CB8AC3E}">
        <p14:creationId xmlns:p14="http://schemas.microsoft.com/office/powerpoint/2010/main" val="8766873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113"/>
                                        </p:tgtEl>
                                        <p:attrNameLst>
                                          <p:attrName>style.visibility</p:attrName>
                                        </p:attrNameLst>
                                      </p:cBhvr>
                                      <p:to>
                                        <p:strVal val="visible"/>
                                      </p:to>
                                    </p:set>
                                    <p:anim calcmode="lin" valueType="num">
                                      <p:cBhvr additive="base">
                                        <p:cTn id="7" dur="500" fill="hold"/>
                                        <p:tgtEl>
                                          <p:spTgt spid="47113"/>
                                        </p:tgtEl>
                                        <p:attrNameLst>
                                          <p:attrName>ppt_x</p:attrName>
                                        </p:attrNameLst>
                                      </p:cBhvr>
                                      <p:tavLst>
                                        <p:tav tm="0">
                                          <p:val>
                                            <p:strVal val="0-#ppt_w/2"/>
                                          </p:val>
                                        </p:tav>
                                        <p:tav tm="100000">
                                          <p:val>
                                            <p:strVal val="#ppt_x"/>
                                          </p:val>
                                        </p:tav>
                                      </p:tavLst>
                                    </p:anim>
                                    <p:anim calcmode="lin" valueType="num">
                                      <p:cBhvr additive="base">
                                        <p:cTn id="8" dur="500" fill="hold"/>
                                        <p:tgtEl>
                                          <p:spTgt spid="471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7115"/>
                                        </p:tgtEl>
                                        <p:attrNameLst>
                                          <p:attrName>style.visibility</p:attrName>
                                        </p:attrNameLst>
                                      </p:cBhvr>
                                      <p:to>
                                        <p:strVal val="visible"/>
                                      </p:to>
                                    </p:set>
                                    <p:anim calcmode="lin" valueType="num">
                                      <p:cBhvr additive="base">
                                        <p:cTn id="13" dur="500" fill="hold"/>
                                        <p:tgtEl>
                                          <p:spTgt spid="47115"/>
                                        </p:tgtEl>
                                        <p:attrNameLst>
                                          <p:attrName>ppt_x</p:attrName>
                                        </p:attrNameLst>
                                      </p:cBhvr>
                                      <p:tavLst>
                                        <p:tav tm="0">
                                          <p:val>
                                            <p:strVal val="1+#ppt_w/2"/>
                                          </p:val>
                                        </p:tav>
                                        <p:tav tm="100000">
                                          <p:val>
                                            <p:strVal val="#ppt_x"/>
                                          </p:val>
                                        </p:tav>
                                      </p:tavLst>
                                    </p:anim>
                                    <p:anim calcmode="lin" valueType="num">
                                      <p:cBhvr additive="base">
                                        <p:cTn id="14" dur="500" fill="hold"/>
                                        <p:tgtEl>
                                          <p:spTgt spid="471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7106"/>
                                        </p:tgtEl>
                                        <p:attrNameLst>
                                          <p:attrName>style.visibility</p:attrName>
                                        </p:attrNameLst>
                                      </p:cBhvr>
                                      <p:to>
                                        <p:strVal val="visible"/>
                                      </p:to>
                                    </p:set>
                                    <p:anim calcmode="lin" valueType="num">
                                      <p:cBhvr additive="base">
                                        <p:cTn id="19" dur="500" fill="hold"/>
                                        <p:tgtEl>
                                          <p:spTgt spid="47106"/>
                                        </p:tgtEl>
                                        <p:attrNameLst>
                                          <p:attrName>ppt_x</p:attrName>
                                        </p:attrNameLst>
                                      </p:cBhvr>
                                      <p:tavLst>
                                        <p:tav tm="0">
                                          <p:val>
                                            <p:strVal val="0-#ppt_w/2"/>
                                          </p:val>
                                        </p:tav>
                                        <p:tav tm="100000">
                                          <p:val>
                                            <p:strVal val="#ppt_x"/>
                                          </p:val>
                                        </p:tav>
                                      </p:tavLst>
                                    </p:anim>
                                    <p:anim calcmode="lin" valueType="num">
                                      <p:cBhvr additive="base">
                                        <p:cTn id="20" dur="500" fill="hold"/>
                                        <p:tgtEl>
                                          <p:spTgt spid="4710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7108"/>
                                        </p:tgtEl>
                                        <p:attrNameLst>
                                          <p:attrName>style.visibility</p:attrName>
                                        </p:attrNameLst>
                                      </p:cBhvr>
                                      <p:to>
                                        <p:strVal val="visible"/>
                                      </p:to>
                                    </p:set>
                                    <p:anim calcmode="lin" valueType="num">
                                      <p:cBhvr additive="base">
                                        <p:cTn id="25" dur="500" fill="hold"/>
                                        <p:tgtEl>
                                          <p:spTgt spid="47108"/>
                                        </p:tgtEl>
                                        <p:attrNameLst>
                                          <p:attrName>ppt_x</p:attrName>
                                        </p:attrNameLst>
                                      </p:cBhvr>
                                      <p:tavLst>
                                        <p:tav tm="0">
                                          <p:val>
                                            <p:strVal val="1+#ppt_w/2"/>
                                          </p:val>
                                        </p:tav>
                                        <p:tav tm="100000">
                                          <p:val>
                                            <p:strVal val="#ppt_x"/>
                                          </p:val>
                                        </p:tav>
                                      </p:tavLst>
                                    </p:anim>
                                    <p:anim calcmode="lin" valueType="num">
                                      <p:cBhvr additive="base">
                                        <p:cTn id="26"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TextBox 17"/>
          <p:cNvSpPr txBox="1"/>
          <p:nvPr/>
        </p:nvSpPr>
        <p:spPr>
          <a:xfrm>
            <a:off x="0" y="0"/>
            <a:ext cx="9144000" cy="830997"/>
          </a:xfrm>
          <a:prstGeom prst="rect">
            <a:avLst/>
          </a:prstGeom>
          <a:noFill/>
        </p:spPr>
        <p:txBody>
          <a:bodyPr wrap="square" rtlCol="0">
            <a:spAutoFit/>
          </a:bodyPr>
          <a:lstStyle/>
          <a:p>
            <a:pPr algn="ctr"/>
            <a:r>
              <a:rPr lang="en-US" sz="4800" dirty="0" err="1" smtClean="0">
                <a:solidFill>
                  <a:srgbClr val="7030A0"/>
                </a:solidFill>
                <a:latin typeface="NikoshBAN" pitchFamily="2" charset="0"/>
                <a:cs typeface="NikoshBAN" pitchFamily="2" charset="0"/>
              </a:rPr>
              <a:t>বিদ্যালয়ে</a:t>
            </a:r>
            <a:r>
              <a:rPr lang="en-US" sz="4800" dirty="0" smtClean="0">
                <a:solidFill>
                  <a:srgbClr val="7030A0"/>
                </a:solidFill>
                <a:latin typeface="NikoshBAN" pitchFamily="2" charset="0"/>
                <a:cs typeface="NikoshBAN" pitchFamily="2" charset="0"/>
              </a:rPr>
              <a:t> ই-</a:t>
            </a:r>
            <a:r>
              <a:rPr lang="en-US" sz="4800" dirty="0" err="1" smtClean="0">
                <a:solidFill>
                  <a:srgbClr val="7030A0"/>
                </a:solidFill>
                <a:latin typeface="NikoshBAN" pitchFamily="2" charset="0"/>
                <a:cs typeface="NikoshBAN" pitchFamily="2" charset="0"/>
              </a:rPr>
              <a:t>লার্নিং</a:t>
            </a:r>
            <a:endParaRPr lang="en-US" sz="4800" dirty="0">
              <a:solidFill>
                <a:srgbClr val="7030A0"/>
              </a:solidFill>
              <a:latin typeface="NikoshBAN" pitchFamily="2" charset="0"/>
              <a:cs typeface="NikoshBAN" pitchFamily="2" charset="0"/>
            </a:endParaRPr>
          </a:p>
        </p:txBody>
      </p:sp>
      <p:cxnSp>
        <p:nvCxnSpPr>
          <p:cNvPr id="19" name="Straight Connector 18"/>
          <p:cNvCxnSpPr/>
          <p:nvPr/>
        </p:nvCxnSpPr>
        <p:spPr>
          <a:xfrm>
            <a:off x="514739" y="685800"/>
            <a:ext cx="82296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7110" name="AutoShape 6" descr="data:image/jpeg;base64,/9j/4AAQSkZJRgABAQAAAQABAAD/2wCEAAkGBxMTEhUTEhIWFhUXGBUYGBgWFx4dGBgeHxgXFxcYGBgdHSggGxslHRgaITEhJSkrLi4uGB8zODMtNygtLisBCgoKDg0OGxAQGy0lICYwLS0tLS0yKy0tLS0tLS0tLS0tLS0tLS0tLS0tLS0tLS0vLS0tLS0tLS0tLS0tLS0tLf/AABEIALEBHQMBEQACEQEDEQH/xAAcAAABBQEBAQAAAAAAAAAAAAAAAQIEBQYDBwj/xABLEAACAQIDAggHDgQGAgIDAAABAgMAEQQSIQUxBhMiQVFTYdIWMnGBkZLRBxQXIzNCUlRicpOhsbIVosHTJEOC4eLwRMLD8TSElP/EABoBAQADAQEBAAAAAAAAAAAAAAABAgMEBQb/xAA6EQACAQICBwYFBAICAgMBAAAAAQIDEQRREhMUITGRoRVBUmHR8CJTcYGxBTLB4SMzQvFDkjRicgb/2gAMAwEAAhEDEQA/AN9t7ZWAw4HxAzEX1drKOdm5Y0GvPzHnsDaWInFXcmdEcRXnNU6avJ8EkvQzkE+DEpikhUPmUKjcctxl1szWNy1wLjdzE6VzUv1NVf2TuehPA/qMKOvtGUf/AK6Lsu/gvxc2WC4NYCVA6waH7b3HYeVXXrqniZ5qxdRq6a5L0O/gfguo/nfvU11TxMttNTy5L0DwPwXUfzv3qa6p4mNpqeXJegeB+C6j+d+9TXVPExtNTy5L0DwPwXUfzv3qa6p4mNpqeXJegeB+C6j+d+9TXVPExtNTy5L0DwPwXUfzv3qa6p4mNpqeXJegeB+C6j+d+9TXVPExtNTy5L0DwPwXUfzv3qa6p4mNpqeXJegeB+C6j+d+9TXVPExtNTy5L0DwPwXUfzv3qa6p4mNpqeXJegeB+C6j+d+9TXVPExtNTy5L0DwPwXUfzv3qa6p4mNpqeXJegeB+C6j+d+9TXVPExtNTy5L0OOL4F4RlISPI3MczH0gtuqs6tVxaU2nmQ8TVtxXJehjsVsZY2KOlmHafSNd1eHVx+NpS0ZTfT0OaWMrp2bXKPodI9hIVDWUA33uw57VaONxrSlrPx6DbK+a5R9B/8ARSpZQQWUaM2uov+tW2zGxa0qm6698BtlfNco+g2HYCvcqotcjVmqI4zHT3qp75BYyu+9co+gPwfUC9ltp85ue1v1FHjMclfWe+Q2yvxuuUfQf4PorLmVSCwUgM3SLj8/zqdsxsZLSqd6XvcNsr34rlH0OcOwkcXAXn3s3NVY43GyV1U/HoFjK771yj6CpwfU3sF0t85vJcVKxmOd/8nvkNsr5rlH0EbY0QBGUXzqt8zW1Bvrfdfn7Kjb8XZrWO90u7z8httfNco+g/wdWxNl0+03b7DVni8alfWe+Q2yv4lyj6DYtiRvlAUA5M2pbU5iOnyVEcfi5WSqPhfq/ILGV33rlH0HeDotfKvrN0Zv0qXi8da+s98htlfNco+hzXY0bZAqgErzs2/OwHP2CqrH4yVrVHw8s35Dba+a5R9B/g8vQvrN0E/wBDVtrx3zPfLyG2V/EuUfQBweW5FluLHxm5zYU2vHXa1nvkNsr5rlH0E/gkanlKDdZLWZvmqx6emq7fjIvfU7nl3J+Q2yuu9co+gRcH1YAhRrY+M3PoKmOLxzSaqcfeQWMrvvXKPoL4PLcCy6i45TeT+tTteOvbWe+Q2yvmuUfQVuDqADxe0XfT/t6h4zGpf7ffIna6/iXJehJ90+JzDIVBurxu2twY8oB5PQJApNx+hrrxibhY+h//AJlU1jHKfFppfV2/KUil4UYiDEwf4fimlVYr5Y7yauiKiMLWsTut0W56+QwNKtSqpTvZt237uD7j2v06nXw1b/NpKLcuL3cG22v55no3BmIrGw+15r2BYjU6fpusLV9xDgfEVYRhUko8L8r932LirlAoAoAoAoAoAoAoAoAoAoAoAoAoCv2vslZ115LDc1t3YekVhiMPCtG0vsysoKSKbwTa1uOFt/yf/Lsrz+zJWtp9P7MtT5jouCrAg8dexBtkPNb7XZUx/TZJp6fT+wqPmNPBJrn44a/Y/wCVQ/0t3/f0/sjU+YHgm3Xj1D3qP9Mk/wDn0/sanzHQ8FWVgeOGhBtk32N/pVMf02UZJ6fffh/ZKo2fEYeCJ64ep/yqvZb8fT+yNR5i+CTdePUPeqey5ePp/Y1HmOHBU5SvHDUg+J0Aj6XbU9mvR0dLvy/snU7uIzwRbrh6n/Kq9ly8fT+yNR5j5OCrEL8cNBbxN+pP0u38qtL9Mbt8fDy/snU+YzwSbrx6h71R2XLx9P7I1PmPfgqxCjjhoLeJv5Rb6Xb+VS/0yTS+Pp53zJ1PmN8E26/+Q96o7Ml4+n9kajzE8Em64ep/yqOy5ePp/Y1HmPi4KEG/HDcw8TpUr9Ltq0f0xp308+7NWzJVHzGeCLdcPU/5VXsuXj6f2RqPMDwSbrh6n/KnZcvH0/sajzFPBNuv/kPeqezJePp/Y1PmVOL90TBuNI8QDYi+RCCDvDLxmo/7evfeEm8jPbYJ3V0/fmZ/Zm3sFDIJESRWF9Vw8N9bi45XJNjzdHRpWcf0/Rd1Y6qv63iasNCpVk1lu3/U00Puj4NQFWKew+ynlJJ4zUk6k89612WfkcqxlNdz9/c6fCXhOrn9VP7lNlnmidtp5P39xfhKwnVz+qn9ymyzzRG208n7+4o90nC9XP6qf3KbLPNDbaeT9/cX4SML1c/qp36bLPNDbaeT9/cX4R8L1c/qp36bLPNDbaeT9/cPhGwvVz+qnfpss80Nup5P39xfhEwvVz+qnfpss80Nup5P39xfhEwvVzeqnfpss80Rt1PJ9PUX4QsN1c3qr36bLPNDb6eT6eofCFhurm9VO/TZZ5obfTyfT1D4QcN1c3qr36bLPNDb6eT6eo4cPsNYni5rC3zU5/8AX2U2WeaG308n09RPhAw3Vzeqvfpss80Rt9PJ9PUPhAw3Vzeqvfpss80Nvp5Pp6h8IGG6ub1V79Nlnmht9PJ9PUPhAw3Vzeqvfpss80Nvp5Pp6h8IOG6ub1V79Nlnmht9PJ9PUT4QcN1c3qr36bLPNDb6eT6eofCDhurm9Ve/TZZ5onb6eT6eonwh4bq5vVTv02WeaG308n09RPhEwvVz+qnfpss80Nup5P39xPhGwvVz+qnfpss80Tt1PJ+/uJ8I+F6uf1U79Nlnmht1PJ+/uHwkYXq5/VTv02WeaG208n7+4nwk4Xq5/VT+5TZZ5obbTyfv7ifCVhOrn9VP7lNlnmhttPJ+/uJ8JeE6uf1U/uU2WeaJ22nk/f3E+E3CdXP6qf3KbLPNDbaeT9/cT4TsJ1U/qp/cpss80Ntp5P39w+E/CdViPVT+5TZZ5obbDJ+/uJ8KGE6rEeqn9ymyzzQ2yGTD4UMJ1WI9VP7lNlnmhtkMmHwoYTqsR6qf3KbLPyJ2uGTPJq7zyxRQDxQDhQDhQgstgYOKaZY5pOLDaA9J5lLG+W/SQapUk4q6RelGMpWbsXXDDDxYYrhookU2Du4Yu53hVLMBbdcgabqzoty+Js1xCUPgSX5Zma3OYcKEDxQCihA4UIHUAoFSQOoAoQLagFyG19LXI3i+lju32131FybbrjakgS1ALloBQl9woBlqEpnNhQlHMioLDDQkaaAkbO2bLOxWFC2XxmJARB0u50Xyb+gGobUd7LwhKfAsP4Phk+WxmY864aPMB5JXIVvRUpTfCPN26EOpQjxlf/8AK/ngIdn4FtFxGKQ9MkUbL6EYGp0KmS+zf8lVXw775L6pfwRcZwelVTJCyYmMalob51HS8J5a+a9U0t9nufn/AA+BqoKS0oO68uP3XEpVcEXFWKC0A00JENQSJQk6CpKDhQFrs/g/iZo2ljiJRd7XA9Fzc+as5VIxdmzSNKcldIgMpBIIsQSCOgjQ1czAVJA4ChB2lmZzmdix0FybnQADU9gA81QklwJbbd2d9m4kRyxyEAhXUsCLgrflC3aL1E1eLRNOWjJM9V2jwei8ZcNFMu8rYLIB9iQWzeRtftc1cMKl9zdvx792PTqUrb1FSWXf9n68zP7Q2fskRl80sTA24sE8ZfoyPf07u2tk66duP4Od7LKLfDy335GLly5jkzZb6ZiC1u0gAX8grpV7bzhla/w8BBUlRwqSBaAcKEBQC0AlAKoF9TYc9hf8qglABUlSx2XsaWd1VEIDXszAhNN/Kt+lZzqRirs0p0Z1Gkl9+49P4PbHXDRBLDPvdh84+XfborzqtRzlc9vD0VShbv7yj4UcDzPKJIMiXBzg3AJ5iLA6nn8lbUcRoq0jmxODc5aULLM89x2EeJ2R1sykg/7HnrujJSV0ebKLi7MhNUgk4fZM8icYkTcX9NysaHtDSMoYeS9VbSdm9/P8XNVTlbStuze78jsHsrNIFlkjjjALO4ljc2GpCKrElzuAt262sZd0tyv9n18iIunf4pK31T5eZJ2ltPOoiiXisOviRD90h+e53km/9TrTpKO973n6eRyV8Q6vwrdHuXrmyurU5goDph52jYOjFWG5lNiKhxUlZloycXpRdmdNs4RcRG+JhULPGM08aiyyrzzovMw+co0O/pvzSi4O3d3ej/jkepSqqun3SXHz81/Jn45ARehDVgzg7iKBBUEiUJR0FSUHCgPXOCm1IxAsTTgnilAVbEJoB4wAANz4pLbhrXn1YvSvY9SjNaNr9xnOG+wcPHGs+HYEXCsFOYEm/KZsxINwdefprajUk3oyObEUoJaUTGCuo4x4oQPAoQPAoDe+HPF4SJIxmnyBWLDkpbk5j9Jja9t2uvQePZrzbfA9B4xRpq292MTNM7szyOzszFiWNzuAsOzTQc1daSSsjgnNyd3xLfZnB6SbDtMh1D5FU6ZtAdDzG5AHSTas5VVGWizWFBzhpLOxUlCDaxBvaxGt72tbfe+lq1uYWadhzKRoRYjmIsfPQho64eMHMWvYAHT7wHP5ahvIRSfESVLMR0Ej0G1St6Ias7DakgsMPsyTi2meMiJRe7ckMTYKAd51PN0Vm6ivop7zaNGWi5tbjiixtyQCrE6Em/8ApNgLDtsal3W8qlF7kR4oyxAUXJ/76O2rN2M0m9yJMOGsCz6BWAI+lyrMAeyocu5FlHvfd7Z7BgsVE6rxTKVtplI3eTmtXlSi0959BCcZL4WSTVS5xxeKSJS8jBVG8nd0VMU5OyKykoq8uBgOGfCeGeMwxqWIYHORppzrz67q7aFGUXpM8zFYmFSOjHmVGycDHDAMbiFD5jbDxN4rEf5jjnUWuBu0vqStt23Oerj93/Hv1Mlo0aetnvb/AGr+So2ltCSd88zljzX3L2KNwHkrrhCMFaKPMqVJ1pXlvfvgiANmbQOqwSMNLEQSEEXF9y7/APvZWLqNP90eaOtYVtX0JDJIp0usnIchcodCpv8AOuDYnzVpFyktzTMKlNQfxRaXuxHHvmw8W9jcab9bC/R/3yR/kH+EfiVm0ykWtuAFwbDeSdRfo5qmWn3FYOn3gyz3NmX0flv39u7sp/kF6RpsA3F4aLEQoGmikb3y5ZropvkHFjkmJ0JUtzEHtIyleU3Cb3Nbv+80zvpqMcOqtKN5J781/VvUo8NAsZuihTckW1trewvewro0Vax57r1G73LWLal+TiIY505w6AOPuSqAynz1nKiv+Ls/fca08ZNP4/iXn/DIPCjYCwImKwzGTCSG3K8eFvoP2cwPm5wTzqTu4y3NdfNHoOEZRU4cH08mUSmrGZ1FSUOkSFiFUEkkAAbySbADtvQcTWbP2rlwU+EMIUqH4wnRs3KIuLbwVUWPRXPKPxqVzpjP/HKFji+wWfCJOZ41CxkiNiQxsx3Dcb3/AEHPpKqWno2IdJuClfu4GeFbnKPUUB1VakqdFWhFzo0ZG8W8tCGJaguWuC2xiRFxETAILk8ld18xJcjTy3FtLc1ZOnDS0nxN41p6GguHvvO+IkeWXNJIomyAEnKgOZLKcy6Egsov0HsqqSity3F5OU5b38XLii223sk4bBqpC3dkRpGN2tq4VQoNkBXpJPZzZ056c7m1Wk6dKz59/TuMxdVUgNmZtNLgAAqecAk6V072zh3JHd8LxjZkK8vXLm5S38a4sNxv5tajSsrMtoaTuu8m7GlWKRZBE0sZurck51ItdlK7jqCB5R21SonJWvZmlFqElK111XIsOGm0I2YRxO5GUFruzKSWBsQ7HKyheYfOINUoRla7/Bri5wvoxb5t/lmYhkysGtexvauhq6scUXZ3LJNlvkLrFLqni5C/jDQ5kB0I11A/KstYr8ToVCSTaT4fX8ELHYgkqHBVgtjm0J7bEA7rVeKXcY1L7tJW+o7ZuPeGQSRmzD0Ec4PZUzipKzK05unLSiXe1eGc00ZjCqgYWYre5HONdwrGGGjF3OqrjZzjo2sUGJx0jgK8jsBuDMSB5Aa3UUt6RzOcpKzZDKFrKDYsQoPQSco/WpuTGN2kab3QXAnjhUWSGJFUcwv/ALBR5qrg18Dk+LZP6nL/ACqPcl+faM9guN4xTAHMikMuRC7CxGuUA3HTza9tdM9HRtLgcuH1mmpU1dovdqxTzYjDvxmJiGLIVkMsqmF1ZUmCqSLLY510115q5KbhGEk0no9+7fkexWVWVSm4tpS4rLvfQ7YThLJPjFjkkUYRnaMRuqMpQBlTM7gsWchdS29/TDw6hS0kvi4+/oRHGOeJ1W7R3o7bQ2KmIZ0gwwgljGDzcWcyq0xtLFKq8ktEvxhZTqCt7DU1hWlDfKV078fLg19eBtXwVKqrJWeaG4nZBjdY8PhMPiEMhiaWSQyPmC5mMmSy4cAAnS/NpcgEqrkm5Sa77LdyzI2WFO0YU082+P4OG0EwsMJxODRZlkm4kGdDJHEArsxS9s4awAYk6HQ81Wg6lSWhUdt1925szqRo4eDq043328l3CDGph4YsZBh1WbEF4ijE8QgQsJCiAgkMVXkE2FjbdypcJVJulKW5b/MrrqdGltEY2ct1u7vHzYfDvgzio8AM4Lh0E7ooVRZ5oVW90VmUEWFrHo1jSqRqatz6X+zLKFGpR1yp/b82MqgNhc3NtTXceCargbEMRFi8G+qSxFgOhhZcw7blD/pFceL+FxqZOx6f6ZK+nTzV/fQ8w2dLddd4qeG42ku81XBvg8+MZliljDKLkNnvbTW4QqBrzm/ZVKlRQ4oilSdR2TNPhfc5xSZiJMOSVIUkvdDcEOhCizC2hrB4mLzOhYOa70WDcBsQxxLGSK8vi2L2Gpve4J3Htquvju8i+zS+J3W8jTe55iCtuNivlVfncyxD6P2G9IqViY5e95V4OTXFe7CH3PcUUSMzxZULkDlaFrXtyefKKnaYXvYh4ObSV0cx7nGJ62H0t3attUcmU2GeaHr7neI6yH0t3abXDJldgqZo0/BXgquGBaXK8pOhGoUfZuN/bWFavp7lwOrDYVU98t7LvaOz450KSKGB9I7QeY1jGTi7o6alONRWkjCngFiBmCyxWPTmuQDcX5Oldu1QyZ5mwVFuTRz+D/EdbF6W7tNqhkxsFTNdRvwe4jrIfS3dptUMmNgqZo7HgRjMgjM8fFg5gpZ8oNiLgZdN53dNV2ine9t5bY62jo6Ssc/g/wAR1kXpbu1baoZMrsFTNDouAeJUhlliBG43bu0eKg+5hYGondNDfg/xHWQ+lu7Ta45Mjs+eaF8AMR1kXpbu02qOTHZ9TNHLEcBMSqkq0bn6IYgnyZgB+dSsVBkSwFRLdZmo4MYQvhUjmVkkiLIDqrrrdSrdGUqOcG3PXNUlabceDO6jDSpJTVmt3mPxuOlww/xKCaDQcYoGYX0HGJuPlFvJVowhU/ZueXoUlVqUP9i0o5rj916GK4Sbbw0t1w+GjUc8uQBz90C1vKbnsFdFKlOP7n9jkr4inLdCK+thmxOCs2Jj4xGRVuVGYm5tvIsDpfTzGpqV4wdmUo4SdWOkiefc+xPWQ+lu7VNrjkzXYJ5o5TcAsUg4wPExSzgAtclTmAHJ57VKxUG7byywU4u91uGe6DGGmjnXWOaJSp6bf8WWt8G/gcHxTOP9Tj/lU+5r8FLsjHrGJUcyqkyoC8DWlQo2ZSuoup1DC+oNa1qblZq113PgUwWIjS0oy3J967i52ZwrRZsPDlaWGNtZcSbz52awkQ3OREBI11Kk9GvNPDScZS4PJcPoejTxkHOMI3ks/aIeO4Pi7YVAqYqIFchPJxKalJYy2nG28ZTvKnorSnXa+J74vo8voUxWEhUdobprfbNevnz7iw2ZtKSOKdXwfvbBwwMeKXPGTICpT4+yuZHbTQc+t+fKpTi2mpXk35Pd9PI3pV5tvShoxS7yo2xwknxCyR5Uhikcu6R3LPcKCryaXBtc2AvuOl79FLDRg03vaPPr/qUppxgrFmxH8EO7SUDtze+UK/yH0Vi//le8johbYPs/yP2mkJwuy45pDHG2dmZRu5IzE9AzOAWsbXuaiDmqtRxV2aShSlh6Uajst34EwuGxA2gjyQmKCAMq7zAmHCtmPGeK+cconeTa/i6G4al77yfO5KVbaUkrQXK1v+txkMP4ote1tL77c1+21d68zwqttOWjwuzYcCzxEWKxjeKkZRftMbHKO2+Qf6q4sW7uMPv9vdz0f0yDWlU+y98jKcGvc/xE0ZZZIhrz5v6LWLxCW9o73hm+DEw3DDEmymbEBBpaJCttNLWTycxrZ0IrL7v+yyw2K731RstkcO4VUJKmMYLuY8a7nUk5rRoOjprlnR704816nTClJbpfn/ot290nDc0GMPkw7f1rLVLxx/8AZG2j5rmMPulQfVMcf/1/+VRq4/Mh/wCyGivEuYnwlwfU8d//AD/86auHzIf+yGgvEuZ1j90rB/5qYmEdMuHcDzlQassPKX7Gn9GmNW3w3mm2XtWDEJnw8qSr0owNuw23HsNZShKDtJWKtNcSi4UYaaWeNIJCGEUjZDKY0PxkQLMVViWtcC409IO9GUYxbku/K+ZlNNvcVK7fxCclpgEz8WrMqBi3vqODLEx0chFkvdbgnW4tWupg+7z78r7+hXSfv6lxsHbRYytPIyRpDDL8eY1KBmmDMxVVygcXYhtxVqyqUuCit92t1/IvGWZejHxM3FrKmc5wFDKWuuXPYdK5lv0ZhffWGhJK9txa5hIOEGMsAZvjQvLVo4wI78YA8yggwgWQ72sSNCG07XRp5bvvv+mfQy0pFlhdvSPImWVzG0+XN8VxRUySKgU5MxByhbhibnz1nKkknu32878CVIibV4QYlDI/vgIinGKbrGFRo2kEKZmBJdgIzkOrCQsCBpV4UYOytv3Z9/H+SHNrffM5bQ4TYmPkmYBs7AKVRZWUNCi5k5VixZyCN+hAtpUxoQe+35t3hzaLXY+15JJo142Ro2WblHisshUJlZMqA2ZWLjeCLeSsqlNRi3bfuz9+RZSbZQbO2pMkfxWJkYMqlAxEhLZWPEhSsjg2F72uQrcnQ1vOnFvfFfj79y98SibS4lzwX23iJcQYpmclQxZcqDJcsYxKvFq63TIRfKSTu3gZVqUYw0l/P3tvtxLQk27GqmJV7hS2ZbdgINxc8w5R1+zznSuTuNCFtjg/Hio8uIuxDBlZTbi2G4p6Te973sdLAWhUcHeJWdNTi4yJWN2XBILywxtYbyoJHntekZyXBkSpQl+5I5bPIiAhsFVQpWwsADzHyG4v5L77lK7+IQtH4MiyqhoNcjcTv0HbQGJ2zhEAbC4g5ImYvh5juickko/QpJNjusSullrspVGnpx496zXr/wB5nFiaEakNCX2eT9PeRhts7Kmw5KyJlOuVt6N0FW3Hyb+yvTp1YVN8WfP1qM6LtNen2Zez7SVSOI2lDhsKFTLFGAcQOSM+ePIWaQtfUm242Ot+NQv++Dcs+4951FucJxjDr/RD2lwpeeQl4IZIgQESeMGQBfn8YpBSQkX0vbzXrSGF0Y7m0/LgclT9T+PdG66nGYwYmwOIngYarHipnmw9/sysSUOvjOOwVKU6Tvop+aST5Fp1aeLWipuLyfD39/sQcfgpIXySrlawYaghlN7MrDQg2NbwqRmrxPMr4edF2mRiOa5tfNluct7WzZb2zW0va9qvZXuZqpJR0L7siZh8DeN5pGYRoCkdyTmkblCONSbC55TW3AXNY1Ksab8+/wCnvcjqoUamIjZvcuH1y9fIixBnURZ3yc0TzFY+kZY2cIenQVMZ038S/G8vOni4rQ32+paYfZCjXEzxQpzgOrykfYjQkk/91qs8QkvhV+i5srSwE5P49y5vkibi8U2LMeGw0Zjw0Z5KnxnPWSek2Hbc62C+dKV7tu7fF/wvf9+3TpqKUUrJcF/L9/16TsLZohiVPTXPJ3Z0JFf4IQ88kp/1L3a8bsWh3yl09DLURFHBGDpk9Yd2pX6NhvP39hqIjvBPD/b9ardj4bJ8ydTEd4K4b6LesansjC5PmxqYi+CuG+i3rmp7JwuT5samJxl4Iw/MeRD5QR+l/wA6zl+j0eMG4v39+pDoruMdtzgpNhn98Yd+KlG6aIWDfZmTcyntvza81XhjMXgvhr/5KfVffivu2vNFlUnT3S3o1PAvheuLBimURYuMfGR8zDrIr70PpG48xPrNQlBVaTvB8H/D8zZpW0o8C82psqHEBVmTOFYMBcgXG46EX89IVJQ/aUaT4jMVtbDxhg8qDIBmBa7brjTeTY0VOUuCM5Vqcb3fAq/DXBfTb8NvZWuzVDHbqOfRh4cYP6bfht7KjZqg22jn0Ynhzg/pt+G3sps1QbbSz6MPDjB/Tb8NvZTZqg22jn0Yvhxg/pt+G3sps1QbbRz6MPDfB/Tb8NvZTZqg22jn0YDhtg/pt+G3sqdmqDbaOfRjTwqwLMrG5db5WMRzLcWNja40NNRVSt/JG20c+jJ8nCOFVzHjAOni29lUVGTdjR4qCV3fkyIeGmE+m3qN7Kts1Qz26jn0Zzl4Z4MgjjHF+iNvZU7NUyG3Uc+jIM/CrCmaOT3w4VFkBXitWzZbC+XxdCSOchejWyozUWrcfMpLE0nJSu91+7P3+Cy2bwqw0jCOJpHY3IHFtoPRoB/t0VnKhNK7N4YmnJ2V+TOe3dvnC5JZIGKs+W+YBhyWIypzLpqSQb206JhSU9ye8rUruFm47uvL/ox/Cjho2JXi4oxGp3s1i57BzKPSfJXRTw6jvZy1cY5boqxkcNtXHQLlgxLhPoMA6DsCuCAOwVtKCbu17+xnGu0rEaba+Of/ADVTtjijjPrIgP50s/d3+WwpQX/SX4SL6HbUOJsMYRh8Tu48L8TL2yqPEf7Q0/IVaEpU/wBu9ZZfT0KVaMK++9pZ9z+vqSJeDuJAzJHxqHc8JEinyZdfyrVYim9zdvruOKeDrR/43Wa3nDD8HsQTycLLfdrGQOc7yABvPpqzrU1/yRXU157tGW7O/wDI+fCwYfXFyjMP/HgIeUnoZhyYx2kk9FZTxG74eb/hcWdNLAO/+R/Zcfu+CEjxvvhkaVTFCgsiKhyRrvIHSx3ljqx8wHHJSk/e/wCv8LuPVjKFNW4fx76mgxe1NllMtpCQBqIzr077f9NVVGoNqpeZVJitmg/59ugRjvVLoz8iFiqfmX2zeGezYBZEl8uQd6quhUZZYqn5k/4TMF0TeoO9VdmmW2un5l7O2NzvkWEprkzZs2/S+tt1ZrV233OrccIzjwuohYgL062L5iLW5RXJ0C99w1qXq/Mn4bgz7QIay4cXHJN2uNG1I3XHJ01Gh330m1LzG46PJjVXRY2Yymx6IyWtfUagW16BuJ3xamxuF/xuRr8SGvGVy33Z/jA2b7A5udjutcv8d+8biXsoT2f3xkuX5ATxQuRBbUXvmDHXp8wrPR3aJDt3Ex0BBBAIOhB3Gs2k1ZkHn/CrgZyhLDnBQ5keM2liP2T85ezX+teXGNf9Pm50FpQfGD99eOdzJaVJ3jvWRCh4XbSiQqUgxRAsr34mTyup5BPYpFd1H9T/AE+txk4PvTV1zRfW05Lc7Pz3mUxOKxLszvhpCzEknMhuT25q9SP6hgkt1WPM86WA0nd1F1GM+INv8LJpoOUmnP8ASqe0MH82PMjYF8xdRn+I+qyesneqO0MH86PMnYF8yPULYj6rJ6yd6naGD+dHmNgXzI9Rfj/qsnrJ3qdoYP50eY2FfMj1D4/6rJ6yd6naGD+dHmNgXzI9QvP9Vk9ZO9TtDB/OjzI2BfMj1Hq8/wBUk9ZO9TtHB/OjzI7PXzI9S62VtJY7F8DiGIPM0Vvzesp47DPcq0OZvSwVKO+U0zRYjh3nUo2zZ7EW8aLv1zqvhU7qvDmdslTkrOSMhjsSzEmPBzAfaaP+j11x/UMKlvrR5nmzwEG/hmiHxmIBuMLICNQcyadHzqt2hg/mx5kLAW/8kepyf3wTc4WS5+0nep2hg/mx5k7CvmLqEZxKkMuHlUjcQ6AjyENcUePwT41Y8yywVt6qLqWG0ttY+eJYpoHcI2YMSmbcRYkNYix6L9tZxxeBi7qrHmazoSnFRlUj1KrisR9Vf1k71adoYP50eZjsS+YuohhxH1V/WTvU7Qwfzo8ydiXzF1E4jEfVX9ZO9TtDB/OjzGxL5i6jJcFO2/Cv6yd6naGD+dHmSsGl/wCRdSNFsvFIbxRTRnpSRV/R6jb8H86PM0WHt/zXUfNhtoOLSHFOOhprj0F6jbsH3Vo9CzoJ8ai6ltwewqQay4Gdz2NFb83rKeMwre6tHmaQpQjxkjYHhWmTINmTgW+lF36yWIw176+HM0lGm1bSRjscsjMSmElAPS0ferrj+oYRca0eZwywUW900QGwmI+rP6yd6p7Qwfzo8yNiXzF1OZwOJ+rP6yd6naGD+dHmTsa+YuonvDE/Vn9ZO9TtDB/OjzJ2OPzEfR9cR3hQBQCWoBaAKAKAKAi4rZsMmrxqx6SNfTvrCphqNTfOKf2KuKfFEQ8HML1Q9ZvbWHZuG8HV+pXVQyDwcwvVD1m9tOzcN4Or9RqoZB4OYXqh6ze2nZuG8HV+o1UMg8HML1Q9ZvbTs3DeDq/UaqGQeDmF6oes3tp2bhvB1fqNVDIPBzC9UPWb207Nw3g6v1GqhkHg5heqHrN7adm4bwdX6jVQyDwcwvVD1m9tOzcN4Or9RqoZB4OYXqh6ze2nZuG8HV+o1UMg8HML1Q9ZvbTs3DeDq/UaqGQeDmF6oes3tp2bhvB1fqNVDIPBzC9UPWb207Nw3g6v1GqhkHg5heqHrN7adm4bwdX6jVQyDwcwvVD1m9tOzcN4Or9RqoZB4OYXqh6ze2nZuG8HV+o1UMg8HML1Q9ZvbTs3DeDq/UaqGRXcRs3pj5/ntzGx5+Y6U7Nwvg6v1GqhkRBPs3jTHksAAeMLHizdS+hz33A625u0Xdm4bwdX6jVQyJsmE2coUsYwGBK3kIuB4xHK3Cx9FOzcL4Or9RqoZCHD7N6Y99vHbfe1t++9OzcN4Or9RqoZELGz7NjKDJnDX5SMSFAAa7csfNN9L384u7Nw3g6v1GqhkT58Js5GyuY1bXQyEHQAn53MCL9F6dm4bwdX6jVQyCTB7OWxPFgHNY52scujm+bcOc81OzcN4Or9RqoZEXDHZrZrqFsfnOdRuuLOSBqNDY6jTUU7Nwvg6v1GqhkSocFs9mVVyFmuFAdrmwuQNddNadm4bwdX6jVQyJ3g5heqHrN7adm4bwdX6jVQyDwcwvVD1m9tOzcN4Or9RqoZEmFpXAcMiq2oBQk2O65zDW2u7TdrvruNB/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Y8iwl2FCwjDAlY1ZQGs1wwysGZgWII366896AF2DByeRfIyslySVIbOCCdd/6UBGPBaAFcl0Vc3JGt8yGM8prm1tfL5TctwJ52ZGb3BPKZh2ZgQwBGtiSTa+8+SwHE7BhyqmVgEEoXlG4EgYPvOvjaXvbSgCTYOHbx4wxKlSW1JGYPY9gKggeXpNAPh2PGsiyC+ZfF13aMDfpFm593NvNAWFAFARtm/Ix/cT9ooBNpzukTui5mVSQtrk25gLjXz0BS4ja2MUFhh8y2UrZSHIOW5KFuTYMdCb8k6UYOsO1MVnGaAFLSXZQdSpkAUXN7nIDci3LG+j7wMTauKLkCJcloyr2azZyBuzX3G/mN8ulwJuysbJxebEKVdmfkqhIUKcoF1v0XvfW+nQALWgCgCgCgCgCgCgCgCgCgCgCgCgCgCgCgI+0PkpPuP+00B3XdQC0BnHXZhIPG4fR89hMAM1gL5Q1vmjS2+55zVdKK7ydF5EzCTYKMlo5YVvfdIoXXLewvYeKvo7TTTjwuNF5Ev+KwdfF+IvtppxzGixP4th+vi/EX20045jReQn8Zw31iH8RfbTSjmLMT+NYb6zD+IvtppLMaLyD+N4b6zD+KvtppLMaLyD+NYb6zD+IvtppLMaLyFO2MP9Yi/EX20045jReQw7ewv1qD8VPbTSWYsybh50dQ6MrqdzKQQebQjQ1Yg5bN+Rj+4n7RQGdn4dQK7IY5LqSNwtobdNCbCjh1B1cnoHtoLB4cw9XJ6B7ai4sNPDyDq5PQPbS4sIeH0HVyege2lxY7YThmkt+Kw87235VBA6Lm9hVkmyHu4k6PbMh/8OYeVox/71OiyukibDi2O+PL5WB/S9NEaaKnhFwuiwZQSo5LhiMtjuIGt7dNQ1YlO5XYX3RsNIyKI5buyqLgbybC+tQSbOgKGHhKHkljiglkaJsr5coA1IHjMOg1gq95OKTdvobOjZJtpX+osvCIr42HkHleIf8AyVDxCXFdV6kqg3wfR+g3D8Jc+iYeRj2NGf8A3pHEKXBfj1EqDjxf59CT/Fpfqc3pj79X1kvC+nqU0I+JdfQQ7Yl+pz+mPv01kvC+nqNCPiXX0OWJ2+0alnwsqqN5ZowB5y9Q6zSu4vp6kqmm7J/n0K7BcPYJXyIjF7Xylo1PmzOL1WGIU/2pl5Ydx4tE8cJR1J5x8rDzaH/Mq+sfhfT1KateJdfQ7x7ZkbxcLKfI8R/+Smsl4X09Rq14l19CPj+EvEhTNhpUDMFBJQ6nW3JY9Bqsq+jbST6epaNHS/a11LfaHyUn3H/aa3MDuu6gFoDw1IBfcPRXlHedsXIsaF2UELYkdNje35VCV3YvFXdi2wmUAckHQcwrJl7HTFsgRiES9j80VBJQmTkqSdWVDZUXeyhrDTtraNK6vcwlUs7WGIwJK5iCCLgqtx6BVtT5lNZ5E7Z1inKAJBYXsOZiP6Vi7o3SR2lRbeKPRUbxZFNgMQsyFgoHLkBHaHYfpY+etHFx3GUZKSuhsmGUnxR6KsgeucBltgYABbR/3tXo0f2I5Kn7mWuzfkY/uJ+0VoUPKdpwWnkB+m/7jUF0RZsbBGyxySojtbKrMATrYaeWjBkJuHpBIGFGhI1k830KWIuQ5OHLH/xl/Fbu00RpEeThm5/8dPXY00SNI9E9y3bsskEzKsaESKttbWyX5z21ZXS3FWrs3eDxk7sLstucBV100GutSrlXFEbDPjHYKZWGgJuoW3T80bqtosWRkPdBWQSRrIxZgH1PQSLfpVWi0Ss4MQBsRCCNzBvQdKr3F0e8UKnmuHxPFvtPlhCXUDWxPKkuB2150XaVT3menGOlq9xa7Bx0KwTYmSItkYAEgFjfKAqk6eMbdFbYdpQcmu/mZYmEpVVBPu4ZZmXj29iMdiwMJhkDJZhmNkGUkAuyi51Jt066VDi51NJdxraFGnoyvvL3E8Kto4Nl9+4WN42Ng8LWP5n9QPLWsqkqavKxjGjSq/sbT8zrtDh4WZUw6iMMQONnuFHaFH6k+asJYu7tHd5srDDrfd3t3I844ey7QVg+IYvGx+LlQ542HOARyUPYLeerKin8U3f8FtZbdBW/Jh5pGAJI3+Y9N9b+mtrIzbZzeQG91Qnfyhf9fN6aWIbEilIsVY35itxbm3jUc40POamyF2azgnt2eUrh3maSJWV1DahTcLySdwsx0GnPXNiVuX1N6Frv6H0XtD5KT7j/ALTXccB3XdQC0B5TitnhWrw1O56rhYzvDJsuHt9N0X87n8ga6aG+aLUo/Gi12PPngibnKLfy2sfzrOatJkT3SaO2NbkN5D+lUsUM4cTHdFkI8SIa7rmJQLjn311wj8KOSb+JkWLHwcZZGXNoDbQHU62q7TKqSNBs88lvvyfvauNnYmdsVLljZj81WPoBNIq7sRKVotmS9z2TMk6k6iTN6y2/VTXTiUk0cmDd4tM2eF2eGOtcrdjsUT03g9hxHh40G4A/uJr0sM70kzirK02iRs35GP7iftFbmR55wihtiZO1gfSAf61CLo874acGJcRjLx86RgKRvblDKPKLa7teyqOaUrF1TbVyql4H4hZXWSJkRTcliBdcxAym/KvY7r6Vq02vh4lElf4uBU7V2Q8eZshEeYgG99Pmg8+61XdOUVvM9KLe4qGFVsD1/wBw3H4aODEjESxITKhUSsoJ5FiRmqxV37j1OPbmBG7E4f8AET20IszsNuYM7sTD5pV9tRvIszBe6NiYpZkZJEZViF2VgQOU28incXiUvBvGQLPEBKhYkKAHBJJZABYGqyskaR3nuNQVPIsVsiXEYjGcULlZDcc5uW3Gxtu5+mvOjBynNI9WFaFOEdLIkbc25iFw4wsmGjiFk0vY8khlst77wDV6tWUVotL35EUYUdLTUm/eZV8HsTNAHaNkjZwAXIuQLk8kHS9ydTXNGtKN9HdczxOIpSavvt3d3M6lQzFnk4yQ72flN5NSfyqj43ZwzxE5bk7LJDpnBGt/OD+Y3VN9+8xWlxREmwwKmNXAVt6XupOuuXp7R20jJx/a7HTDFS4VFf8APMyW1eDTA3jtYc1wR62u+3Pu/KuiGJXCRutCp+x/Z8Sh2hseaJQzx6WuGUjKd43jQG43EA9ldcZJ70UcWuJX37Sf+7u3/arFDQ8Bj/iNehdLfbWubFcF9Tow/F/Q+n9ofJSfcf8Aaa7ThO67qAWgPOsYwLV4CPZZhPdCk+QTpdm9At/7V24fjcml+4seCt/esYO8Zh/MSPyIqlVpy3EVv3FniRdG8h/SqIyPM9ucHcZNNxkcEjxlICpFraQxg216Qa76Moqmt551eEnNtESDgnjuMRjhZLZ1JJt0gk760c45mUaUr8D0rA/Jk9LyfvavNfE9M4bdP+Fl7VK+nk/1qabtJMOlKqnCPFmZ9zlcs+IXpVD6GYf+1bYiSlFWKwwk8O2pHpeCNjXHI3ib/ZDXhQ9h/U16mF/1I8/Ef7GP2b8jH9xP2iugxPCtq7TnGOMADcmRyCSLWFyM2h0BAsQRvAtpVoL4i74I32ExMUmSdb6Lzg6dIPQRyh5zUtNbiyae8wHugY2bFJ8VmHxugBtyBGwtfy/mTVnBpJIzbvxLzY3BWKXBRjEIXkEYbOSSUYrm01swBsLEEEDWoZKSseZ7P2LLJhXnlUIhZLSshstjy/FGgObUWPi7qpvvYJKzuegbN2Jg0giWWOBpeKjZiVUNyhdSwIuCws2vMa08iLHRcLhogxiSJL2vlCi9jpe3lqLix2bijvKekVKBQ7e2cMTG0MVr3Vmyi+guRoCL6i/mqVHS77FW0u4yuycHJh9oQWjtfERRnML5eWoNha4IsdeY9FYPc2mzVr/kkfVtSZnksuJmXE4tYZTHmkIbKOUbM1gG+bvOoNeTKcozlZ23nfUlGNOF1d91yIcGUYnUm5Jcm5O7fY35/PWaicNWVSfF7slwH++GuL5SOgoDfd2gg+QGr2ZRKSFnxSgX4kNqLXIQHyHd01VOzCqNdx2GJhsCTk5ua3k3mpumW1kbbxkUsRuRKRzksLjyLrRorpwa3bhIrMLoyygWvYi/6GoaLJrM4jCSqSy/F30IUeMNdGUmzDsI81F8P7XvNo12laTuvP1IG09kYeZQZ8NxTHQTYYZNbjV4NFbyrlreOJkt0l916Gq0JcHbyf8ADIGzuCwwsizR4pJ43ZUFgVkBuGGeM6roCKtXnGcYuL7zWjGUW013Hve0PkpPuP8AtNegeed13UAtAeXSSa14aR69zH8LiTiY7KGZY2yg7rsTv9X+lbwWlaOZaDsy14PoyiRWYtZwRfoZFIHorNSTW5WFVpvcW5S9DEijZkYFgCOwM3tqbIgr0mw5kdOUMmhcscpI3qOVe47RboJrTVlNJFiIAqgKNOb9aoWKfhVJlwxHSyD87/0qVxO3A/7UzN8BXti2HTG/7lP9KvU/aaYs9Hje1c7RxI9B4Om+Hj8h/ca9TDf6kefX/eyTs35GP7iftFbmR874/GHEbSWOxAOLIJG6yswt06hfzrSPcW77HsmCUacwyg9nNzVdF2YcbPjbHzrICQigqnzdW0a3Pvt0VbzM7Gw2Ti1Y5TYHdbmOm8eyqF7mO91XEvh4ooMMkccWYyMBybmxFgoHZe9VkmlpIqmr2M5snEGaSaR7OXEbFjrryla99b8kflWUb8X3mkmrWXcd8ThL3FrDsGvpqxmImHX5wsfJUklQ+1ve+KURAixGY3FiOUp0PQCalvdYixotnbGE74adJCX41JH+0TIGcMTzjcPJ56qoJL4kXlJ77M94qDI8Y2sxGLxFt/GtYXIvqbbj/Q15MlepL6nViI6VOC99wsUzA3kkVf8AUcvN9K1943Aiq8VuOKKSXEYdtkMAInPNfKCPLcnT+tTZre2S5TSJi4pG1ZASv2QButa7aC2tTvyDrR4ofE0MwBuNDY3Yp0HRctj6emoaXFl1KE97HzYEE2zSC3MF5Nr38Ybx2XqbEulEjybNltZM5tvylRr/AE/3qGn3FHRyOC7KkXlZgSb3BuT5ARbp3/nQmVDJgmCmUZs0rHoBH/sLf/VAqT0dxEldjImZQCGW5ykNvFgx3Gqu25nVhJTu1Jvge07Q+Sk+4/7TXsnKd13UAtAeTlq8U9W5heEuN/xiuvKCqoNj2tfXdzmumluLxV0a3Ys8ZACXOYFyTvtcKAQejcPPWVSCU3JPj3FZJriWwqhQi4/FqisMwD5HZRvY2G8KNTbsq8YshmC2Gz8TkZ+nNyL631u1+fprWW+VxTTtZmo4P49XgiQsC4Ura/KIXQG3ktWclvElYq+HctkiXpZm9At/7Uid+AXxNmc4Jy5cbH2519Kt/UVpLfEviVdM9MzVznnnovBg/wCFj8jfuavTw/8ArRwVv3sl7N+Rj+4n7RWxkeK8HcBFPj8dOYxmiktGRcDMXcEhd2aw39tbtR0bomF77z0sSqG3W0FvPbQ9oq3eXK3bxQAOVAfxQTvAOrL5DYafZq0I3ZSpKyMdPtJoXzsyZUu2XlEtvAuMtrDfa4ta/NWc3GDsxFOaujL8OMZiJPe8k7IQTiFRrAFQ2VlRxcgkBRY+npNKie4mLRnODOMaPjCptmI3jouRr/qrNIlsvf4o5+dUkHCXaL9NTcFBtfE2JNzmZRz7rE+jmqrZJpfc0x8sToCyESTJdWLh11C3AyZdRb51X3JNSKq73o+mqoQeR4iNjisUFsPjDe4B+c3T2Xrymr1JfU7aqvTgPn2KzGyNlJ1Ykc/mOpsBuo4HG6SbKrEYOdORdzzfNA3npHPfmFEt28jQle5xmwNxYyKhFwAST5bAW1v0WNQmk7ldXGTvfec4cOBZs7yMLb+UdOjMRbynTto56XcRouO+xKbFyAcmNr3PjEajsC+jTWqvRIdSR2/islizaILAAEk67idbb76CnfuZGnO5JwO1LnNlYW3XGptvNiLrzasba1bSa4otr3HdJEyLaMRADZgb/PF7+S2lTp5ossRAg7Tx0UnFiNgSJFNgQbb77u39apJ3a+p2YWpGTaWR6ztD5KT7j/tNewch3XdQC0B5E2oPbevIPTMJt3B8VIGFyoRbeY2N7c+qn1uitoO6sbUyfwXxwbFIq6KUkGXmvoxPnyiolT0Y3L1I/Dc3aisjnMGMYwxZnduQyuLFQdAbBelbXO627n1rpio2aKNSTT7mV2ytkNPIY4w5Z1tYEgHeDfmCjTU8w591RJ2NHFcWbDaXBb3pFC3HWRZCZpMl2BKqAV6IhlYW33ZfJSnJSujCbd0Yzh9jyZYAN4izEc3KYgj0pV6EE4u5nUxVTD1E48is4K53xkRUaKczdgsRcnz1M4xjBkvHVK80rWXej1UmuI6D0bgr/wDixeRv3NXpUP8AWjhrfvZN2b8jH9xP2itjIp8NwRwkJkdAY+MbjJCG3tqcxJ3c9SpNE3FxIwqDM2IO+3JYMSegBVJPP+dTpsXZV7Sg2ZMAss7MQQQoZg4uGIORQGtYNra1NJ5kEZ+C+yC2QsSWAPyjkWN7Zm3L4p0JFVl8Tuyyk4qyJWJ4F7LmVY3yuFN1XjdxIC6WPYBUuTluZVbt5Hj4A7HXQKg7ON/3qANfglsYOEJQM3igy2zbzYG9ibAmw1trQDI+CGxmXMF0DhGJZhlYi6h7+Je4sWsDmW28XC5yxPAfYYdQyKWO6zs1tQLkrcKLnebflQFxhfc92crpKkXKXKysGNtDdTpofLUttveE7cDW1AKDE8D8K7s7K2ZiWNmO861k6FNu7Rqq00rXIEnB/Z6uELkNr/mHS1rgncDruNRqKeQ19TP8D04MYAmwe56BLc/rTZ6eQ19TP8DDwX2bvzr+KPbTZ6eQ19TP8D34J4AAEmyncTJofIeemz08hr6mf4I2I2HsxSqs9y17WctpcAk5QbC5Gp0ps9LIa6ef4HQcHNmMoZXWx3fGjUcxHZz02elkNfPP8HXwW2dvzD8Udnb2j002enkNdPP8HHwe2YZFjzXdvF5Zsd/JVtxawJy3vYXtTZ6eQ108/wAE+PgPg1IIQ6WPjdFNnp5DX1My82h8lJ9x/wBprYyO67qAWgPCJdv/AB5w8cEkklyAEtdrLnOUbzoDp2V50aLkrndKqouxncZwpRsySREAEqysQGG8EEbwbEirrDyXAoq9nc4QythZ4ZThcQkYJGaVGUyXU7rgKNDuF9BvNaunJx3nTLGRlG1i/wAXw6Xi3yQuGynKTawNtCfPWSw7vxMFXWRkJtqnkEOwykHlgG2jC4uTpyjWqp2ua1MTGWj8O5Gg2DwhODmMkcOJc2ZG4xLcyySDINFIADanRdd1UnQk1uZttFCVK0ou/wBUS9pcOGx0U+GaB+KsJboLvGkTCQl9bEckAtpzbyamFBx3o56s6ThHRvfv4WMdt2VpHAaJ1mBCkc7X1UBd9zmFhbnHZWtOOjuOPE2qrSXEtuCWN4k8R73cztIQV0VybaKQ1iLa7+k1nVpOT4k0Gqcd6NVtfbUmFCHE4SWMPcoWKHMBbNazHdmHprLZpZm+vR6/wScHCREbiG/c1dVD/Wjnq/vZO2b8jH9xP2itTM7SpmUrci4IuN+umnbQFHBwVjRUQOxVQRyvHIIVbZxYggLvFPf59R7/AB6C+C8YJCuyoSbINy3jlRit72a8pOa19ADe1AMXgqgQoJXtybE79JJZBdgQSQZRY3Buim51BAkQbAVZDJmNyyNY66rflXOoYjKDzckWA1u7/fn6j3+PQ5ScFYWMxLSfGsGPKta1tL7yLjS+69hawtFt1ib7xU4NLc3dshBBVeTmBDizEHXWRz5k+jrJB0i4PhYuKWRgAwK/ZUJxeVRfTk3I6GOa3NQEZ+CqGNozIxDBwx5xmINxe4Oqg5WuCSb9FPf59QaCNLADoAFGB1AFAZ+TgrGxUs7XWKSIW05LaAm9+UF38zHUjmqAScBsMRsGzlrSPJa3JBYPnygklQS5Nr20HPcmQR14LRqCFY5TfQk3AIgBsRuFofFtl5VrZdKixNx0nBwFFjEjALFDGDu+Tzi5AtcMH1Gnir5pe9kLcrDTwXQghpHIIAJBs5sMMLl99z73Fz9s0A1OCkanMHbOIo4wWsRyBYErpcGwJS4W4J0JJoB8nBLDb0jCNy+Vq3jq4bxiedyfT01DQ9/yLiODaXdo3ZDIpVgCbEkSDNqebjCbdKrYjW8gvaAj7Q+Sk+4/7TQHdd1ALQHznDsvH4XGjGRYOWQozMqmN9bxtHqAt9M19N9q5qUrRSafI6Kkbt2a5lTtjZ21cViPfM+HxBlupBGHcBcpugC5LWHbftvW2mjPVvy5o1W3Np7cxkQimwllzBjkgkBJANr5ibDXmtVdbv4PkydX5rmUPg5tL6q/4beyms8nyGr+nMrMbwV2lIeVhJtNBaJ/ZUqVyrg0XATbZV0OFlKyKyveE6hlZG3iw0Y6ix3VNyEncZsOPbGESeOPCS5J0KuDC2hylUdTlvdb3tuOunOF7DRYYeHa6YsY1MLIsot/kOVsFCWy2vqBrY310tVXPfwfIvGF+9cx0cW032iNoS4GVpc6uVEMiIcqBAtypsMoHTTT77PkWdLdxXNFrw0G0tpGLPgJI+Lz2HKYcoJf/LW3iX599Q6iyfIhU/Ncz2HgTCyYGBXUqwDXDAgjltvB1q1L9iK1f3ss9m/Ix/cT9orQzJNAFAFAFAFAFAFAFAFAFAFAFAFAFAFAFAFAFAFAFAFAR9ofJSfcf9poDuu6gFoAoAoAoAoAoAoAoAoAoAoAoD//2Q=="/>
          <p:cNvSpPr>
            <a:spLocks noChangeAspect="1" noChangeArrowheads="1"/>
          </p:cNvSpPr>
          <p:nvPr/>
        </p:nvSpPr>
        <p:spPr bwMode="auto">
          <a:xfrm>
            <a:off x="155575" y="-1355725"/>
            <a:ext cx="4552950" cy="283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7112" name="AutoShape 8" descr="data:image/jpeg;base64,/9j/4AAQSkZJRgABAQAAAQABAAD/2wCEAAkGBxMTEhUTEhIWFhUXGBUYGBgWFx4dGBgeHxgXFxcYGBgdHSggGxslHRgaITEhJSkrLi4uGB8zODMtNygtLisBCgoKDg0OGxAQGy0lICYwLS0tLS0yKy0tLS0tLS0tLS0tLS0tLS0tLS0tLS0tLS0vLS0tLS0tLS0tLS0tLS0tLf/AABEIALEBHQMBEQACEQEDEQH/xAAcAAABBQEBAQAAAAAAAAAAAAAAAQIEBQYDBwj/xABLEAACAQIDAggHDgQGAgIDAAABAgMAEQQSIQUxBhMiQVFTYdIWMnGBkZLRBxQXIzNCUlRicpOhsbIVosHTJEOC4eLwRMLD8TSElP/EABoBAQADAQEBAAAAAAAAAAAAAAABAgMEBQb/xAA6EQACAQICBwYFBAICAgMBAAAAAQIDEQRREhMUITGRoRVBUmHR8CJTcYGxBTLB4SMzQvFDkjRicgb/2gAMAwEAAhEDEQA/AN9t7ZWAw4HxAzEX1drKOdm5Y0GvPzHnsDaWInFXcmdEcRXnNU6avJ8EkvQzkE+DEpikhUPmUKjcctxl1szWNy1wLjdzE6VzUv1NVf2TuehPA/qMKOvtGUf/AK6Lsu/gvxc2WC4NYCVA6waH7b3HYeVXXrqniZ5qxdRq6a5L0O/gfguo/nfvU11TxMttNTy5L0DwPwXUfzv3qa6p4mNpqeXJegeB+C6j+d+9TXVPExtNTy5L0DwPwXUfzv3qa6p4mNpqeXJegeB+C6j+d+9TXVPExtNTy5L0DwPwXUfzv3qa6p4mNpqeXJegeB+C6j+d+9TXVPExtNTy5L0DwPwXUfzv3qa6p4mNpqeXJegeB+C6j+d+9TXVPExtNTy5L0DwPwXUfzv3qa6p4mNpqeXJegeB+C6j+d+9TXVPExtNTy5L0DwPwXUfzv3qa6p4mNpqeXJegeB+C6j+d+9TXVPExtNTy5L0OOL4F4RlISPI3MczH0gtuqs6tVxaU2nmQ8TVtxXJehjsVsZY2KOlmHafSNd1eHVx+NpS0ZTfT0OaWMrp2bXKPodI9hIVDWUA33uw57VaONxrSlrPx6DbK+a5R9B/8ARSpZQQWUaM2uov+tW2zGxa0qm6698BtlfNco+g2HYCvcqotcjVmqI4zHT3qp75BYyu+9co+gPwfUC9ltp85ue1v1FHjMclfWe+Q2yvxuuUfQf4PorLmVSCwUgM3SLj8/zqdsxsZLSqd6XvcNsr34rlH0OcOwkcXAXn3s3NVY43GyV1U/HoFjK771yj6CpwfU3sF0t85vJcVKxmOd/8nvkNsr5rlH0EbY0QBGUXzqt8zW1Bvrfdfn7Kjb8XZrWO90u7z8httfNco+g/wdWxNl0+03b7DVni8alfWe+Q2yv4lyj6DYtiRvlAUA5M2pbU5iOnyVEcfi5WSqPhfq/ILGV33rlH0HeDotfKvrN0Zv0qXi8da+s98htlfNco+hzXY0bZAqgErzs2/OwHP2CqrH4yVrVHw8s35Dba+a5R9B/g8vQvrN0E/wBDVtrx3zPfLyG2V/EuUfQBweW5FluLHxm5zYU2vHXa1nvkNsr5rlH0E/gkanlKDdZLWZvmqx6emq7fjIvfU7nl3J+Q2yuu9co+gRcH1YAhRrY+M3PoKmOLxzSaqcfeQWMrvvXKPoL4PLcCy6i45TeT+tTteOvbWe+Q2yvmuUfQVuDqADxe0XfT/t6h4zGpf7ffIna6/iXJehJ90+JzDIVBurxu2twY8oB5PQJApNx+hrrxibhY+h//AJlU1jHKfFppfV2/KUil4UYiDEwf4fimlVYr5Y7yauiKiMLWsTut0W56+QwNKtSqpTvZt237uD7j2v06nXw1b/NpKLcuL3cG22v55no3BmIrGw+15r2BYjU6fpusLV9xDgfEVYRhUko8L8r932LirlAoAoAoAoAoAoAoAoAoAoAoAoAoCv2vslZ115LDc1t3YekVhiMPCtG0vsysoKSKbwTa1uOFt/yf/Lsrz+zJWtp9P7MtT5jouCrAg8dexBtkPNb7XZUx/TZJp6fT+wqPmNPBJrn44a/Y/wCVQ/0t3/f0/sjU+YHgm3Xj1D3qP9Mk/wDn0/sanzHQ8FWVgeOGhBtk32N/pVMf02UZJ6fffh/ZKo2fEYeCJ64ep/yqvZb8fT+yNR5i+CTdePUPeqey5ePp/Y1HmOHBU5SvHDUg+J0Aj6XbU9mvR0dLvy/snU7uIzwRbrh6n/Kq9ly8fT+yNR5j5OCrEL8cNBbxN+pP0u38qtL9Mbt8fDy/snU+YzwSbrx6h71R2XLx9P7I1PmPfgqxCjjhoLeJv5Rb6Xb+VS/0yTS+Pp53zJ1PmN8E26/+Q96o7Ml4+n9kajzE8Em64ep/yqOy5ePp/Y1HmPi4KEG/HDcw8TpUr9Ltq0f0xp308+7NWzJVHzGeCLdcPU/5VXsuXj6f2RqPMDwSbrh6n/KnZcvH0/sajzFPBNuv/kPeqezJePp/Y1PmVOL90TBuNI8QDYi+RCCDvDLxmo/7evfeEm8jPbYJ3V0/fmZ/Zm3sFDIJESRWF9Vw8N9bi45XJNjzdHRpWcf0/Rd1Y6qv63iasNCpVk1lu3/U00Puj4NQFWKew+ynlJJ4zUk6k89612WfkcqxlNdz9/c6fCXhOrn9VP7lNlnmidtp5P39xfhKwnVz+qn9ymyzzRG208n7+4o90nC9XP6qf3KbLPNDbaeT9/cX4SML1c/qp36bLPNDbaeT9/cX4R8L1c/qp36bLPNDbaeT9/cPhGwvVz+qnfpss80Nup5P39xfhEwvVz+qnfpss80Nup5P39xfhEwvVzeqnfpss80Rt1PJ9PUX4QsN1c3qr36bLPNDb6eT6eofCFhurm9VO/TZZ5obfTyfT1D4QcN1c3qr36bLPNDb6eT6eo4cPsNYni5rC3zU5/8AX2U2WeaG308n09RPhAw3Vzeqvfpss80Rt9PJ9PUPhAw3Vzeqvfpss80Nvp5Pp6h8IGG6ub1V79Nlnmht9PJ9PUPhAw3Vzeqvfpss80Nvp5Pp6h8IOG6ub1V79Nlnmht9PJ9PUT4QcN1c3qr36bLPNDb6eT6eofCDhurm9Ve/TZZ5onb6eT6eonwh4bq5vVTv02WeaG308n09RPhEwvVz+qnfpss80Nup5P39xPhGwvVz+qnfpss80Tt1PJ+/uJ8I+F6uf1U79Nlnmht1PJ+/uHwkYXq5/VTv02WeaG208n7+4nwk4Xq5/VT+5TZZ5obbTyfv7ifCVhOrn9VP7lNlnmhttPJ+/uJ8JeE6uf1U/uU2WeaJ22nk/f3E+E3CdXP6qf3KbLPNDbaeT9/cT4TsJ1U/qp/cpss80Ntp5P39w+E/CdViPVT+5TZZ5obbDJ+/uJ8KGE6rEeqn9ymyzzQ2yGTD4UMJ1WI9VP7lNlnmhtkMmHwoYTqsR6qf3KbLPyJ2uGTPJq7zyxRQDxQDhQDhQgstgYOKaZY5pOLDaA9J5lLG+W/SQapUk4q6RelGMpWbsXXDDDxYYrhookU2Du4Yu53hVLMBbdcgabqzoty+Js1xCUPgSX5Zma3OYcKEDxQCihA4UIHUAoFSQOoAoQLagFyG19LXI3i+lju32131FybbrjakgS1ALloBQl9woBlqEpnNhQlHMioLDDQkaaAkbO2bLOxWFC2XxmJARB0u50Xyb+gGobUd7LwhKfAsP4Phk+WxmY864aPMB5JXIVvRUpTfCPN26EOpQjxlf/8AK/ngIdn4FtFxGKQ9MkUbL6EYGp0KmS+zf8lVXw775L6pfwRcZwelVTJCyYmMalob51HS8J5a+a9U0t9nufn/AA+BqoKS0oO68uP3XEpVcEXFWKC0A00JENQSJQk6CpKDhQFrs/g/iZo2ljiJRd7XA9Fzc+as5VIxdmzSNKcldIgMpBIIsQSCOgjQ1czAVJA4ChB2lmZzmdix0FybnQADU9gA81QklwJbbd2d9m4kRyxyEAhXUsCLgrflC3aL1E1eLRNOWjJM9V2jwei8ZcNFMu8rYLIB9iQWzeRtftc1cMKl9zdvx792PTqUrb1FSWXf9n68zP7Q2fskRl80sTA24sE8ZfoyPf07u2tk66duP4Od7LKLfDy335GLly5jkzZb6ZiC1u0gAX8grpV7bzhla/w8BBUlRwqSBaAcKEBQC0AlAKoF9TYc9hf8qglABUlSx2XsaWd1VEIDXszAhNN/Kt+lZzqRirs0p0Z1Gkl9+49P4PbHXDRBLDPvdh84+XfborzqtRzlc9vD0VShbv7yj4UcDzPKJIMiXBzg3AJ5iLA6nn8lbUcRoq0jmxODc5aULLM89x2EeJ2R1sykg/7HnrujJSV0ebKLi7MhNUgk4fZM8icYkTcX9NysaHtDSMoYeS9VbSdm9/P8XNVTlbStuze78jsHsrNIFlkjjjALO4ljc2GpCKrElzuAt262sZd0tyv9n18iIunf4pK31T5eZJ2ltPOoiiXisOviRD90h+e53km/9TrTpKO973n6eRyV8Q6vwrdHuXrmyurU5goDph52jYOjFWG5lNiKhxUlZloycXpRdmdNs4RcRG+JhULPGM08aiyyrzzovMw+co0O/pvzSi4O3d3ej/jkepSqqun3SXHz81/Jn45ARehDVgzg7iKBBUEiUJR0FSUHCgPXOCm1IxAsTTgnilAVbEJoB4wAANz4pLbhrXn1YvSvY9SjNaNr9xnOG+wcPHGs+HYEXCsFOYEm/KZsxINwdefprajUk3oyObEUoJaUTGCuo4x4oQPAoQPAoDe+HPF4SJIxmnyBWLDkpbk5j9Jja9t2uvQePZrzbfA9B4xRpq292MTNM7szyOzszFiWNzuAsOzTQc1daSSsjgnNyd3xLfZnB6SbDtMh1D5FU6ZtAdDzG5AHSTas5VVGWizWFBzhpLOxUlCDaxBvaxGt72tbfe+lq1uYWadhzKRoRYjmIsfPQho64eMHMWvYAHT7wHP5ahvIRSfESVLMR0Ej0G1St6Ias7DakgsMPsyTi2meMiJRe7ckMTYKAd51PN0Vm6ivop7zaNGWi5tbjiixtyQCrE6Em/8ApNgLDtsal3W8qlF7kR4oyxAUXJ/76O2rN2M0m9yJMOGsCz6BWAI+lyrMAeyocu5FlHvfd7Z7BgsVE6rxTKVtplI3eTmtXlSi0959BCcZL4WSTVS5xxeKSJS8jBVG8nd0VMU5OyKykoq8uBgOGfCeGeMwxqWIYHORppzrz67q7aFGUXpM8zFYmFSOjHmVGycDHDAMbiFD5jbDxN4rEf5jjnUWuBu0vqStt23Oerj93/Hv1Mlo0aetnvb/AGr+So2ltCSd88zljzX3L2KNwHkrrhCMFaKPMqVJ1pXlvfvgiANmbQOqwSMNLEQSEEXF9y7/APvZWLqNP90eaOtYVtX0JDJIp0usnIchcodCpv8AOuDYnzVpFyktzTMKlNQfxRaXuxHHvmw8W9jcab9bC/R/3yR/kH+EfiVm0ykWtuAFwbDeSdRfo5qmWn3FYOn3gyz3NmX0flv39u7sp/kF6RpsA3F4aLEQoGmikb3y5ZropvkHFjkmJ0JUtzEHtIyleU3Cb3Nbv+80zvpqMcOqtKN5J781/VvUo8NAsZuihTckW1trewvewro0Vax57r1G73LWLal+TiIY505w6AOPuSqAynz1nKiv+Ls/fca08ZNP4/iXn/DIPCjYCwImKwzGTCSG3K8eFvoP2cwPm5wTzqTu4y3NdfNHoOEZRU4cH08mUSmrGZ1FSUOkSFiFUEkkAAbySbADtvQcTWbP2rlwU+EMIUqH4wnRs3KIuLbwVUWPRXPKPxqVzpjP/HKFji+wWfCJOZ41CxkiNiQxsx3Dcb3/AEHPpKqWno2IdJuClfu4GeFbnKPUUB1VakqdFWhFzo0ZG8W8tCGJaguWuC2xiRFxETAILk8ld18xJcjTy3FtLc1ZOnDS0nxN41p6GguHvvO+IkeWXNJIomyAEnKgOZLKcy6Egsov0HsqqSity3F5OU5b38XLii223sk4bBqpC3dkRpGN2tq4VQoNkBXpJPZzZ056c7m1Wk6dKz59/TuMxdVUgNmZtNLgAAqecAk6V072zh3JHd8LxjZkK8vXLm5S38a4sNxv5tajSsrMtoaTuu8m7GlWKRZBE0sZurck51ItdlK7jqCB5R21SonJWvZmlFqElK111XIsOGm0I2YRxO5GUFruzKSWBsQ7HKyheYfOINUoRla7/Bri5wvoxb5t/lmYhkysGtexvauhq6scUXZ3LJNlvkLrFLqni5C/jDQ5kB0I11A/KstYr8ToVCSTaT4fX8ELHYgkqHBVgtjm0J7bEA7rVeKXcY1L7tJW+o7ZuPeGQSRmzD0Ec4PZUzipKzK05unLSiXe1eGc00ZjCqgYWYre5HONdwrGGGjF3OqrjZzjo2sUGJx0jgK8jsBuDMSB5Aa3UUt6RzOcpKzZDKFrKDYsQoPQSco/WpuTGN2kab3QXAnjhUWSGJFUcwv/ALBR5qrg18Dk+LZP6nL/ACqPcl+faM9guN4xTAHMikMuRC7CxGuUA3HTza9tdM9HRtLgcuH1mmpU1dovdqxTzYjDvxmJiGLIVkMsqmF1ZUmCqSLLY510115q5KbhGEk0no9+7fkexWVWVSm4tpS4rLvfQ7YThLJPjFjkkUYRnaMRuqMpQBlTM7gsWchdS29/TDw6hS0kvi4+/oRHGOeJ1W7R3o7bQ2KmIZ0gwwgljGDzcWcyq0xtLFKq8ktEvxhZTqCt7DU1hWlDfKV078fLg19eBtXwVKqrJWeaG4nZBjdY8PhMPiEMhiaWSQyPmC5mMmSy4cAAnS/NpcgEqrkm5Sa77LdyzI2WFO0YU082+P4OG0EwsMJxODRZlkm4kGdDJHEArsxS9s4awAYk6HQ81Wg6lSWhUdt1925szqRo4eDq043328l3CDGph4YsZBh1WbEF4ijE8QgQsJCiAgkMVXkE2FjbdypcJVJulKW5b/MrrqdGltEY2ct1u7vHzYfDvgzio8AM4Lh0E7ooVRZ5oVW90VmUEWFrHo1jSqRqatz6X+zLKFGpR1yp/b82MqgNhc3NtTXceCargbEMRFi8G+qSxFgOhhZcw7blD/pFceL+FxqZOx6f6ZK+nTzV/fQ8w2dLddd4qeG42ku81XBvg8+MZliljDKLkNnvbTW4QqBrzm/ZVKlRQ4oilSdR2TNPhfc5xSZiJMOSVIUkvdDcEOhCizC2hrB4mLzOhYOa70WDcBsQxxLGSK8vi2L2Gpve4J3Htquvju8i+zS+J3W8jTe55iCtuNivlVfncyxD6P2G9IqViY5e95V4OTXFe7CH3PcUUSMzxZULkDlaFrXtyefKKnaYXvYh4ObSV0cx7nGJ62H0t3attUcmU2GeaHr7neI6yH0t3abXDJldgqZo0/BXgquGBaXK8pOhGoUfZuN/bWFavp7lwOrDYVU98t7LvaOz450KSKGB9I7QeY1jGTi7o6alONRWkjCngFiBmCyxWPTmuQDcX5Oldu1QyZ5mwVFuTRz+D/EdbF6W7tNqhkxsFTNdRvwe4jrIfS3dptUMmNgqZo7HgRjMgjM8fFg5gpZ8oNiLgZdN53dNV2ine9t5bY62jo6Ssc/g/wAR1kXpbu1baoZMrsFTNDouAeJUhlliBG43bu0eKg+5hYGondNDfg/xHWQ+lu7Ta45Mjs+eaF8AMR1kXpbu02qOTHZ9TNHLEcBMSqkq0bn6IYgnyZgB+dSsVBkSwFRLdZmo4MYQvhUjmVkkiLIDqrrrdSrdGUqOcG3PXNUlabceDO6jDSpJTVmt3mPxuOlww/xKCaDQcYoGYX0HGJuPlFvJVowhU/ZueXoUlVqUP9i0o5rj916GK4Sbbw0t1w+GjUc8uQBz90C1vKbnsFdFKlOP7n9jkr4inLdCK+thmxOCs2Jj4xGRVuVGYm5tvIsDpfTzGpqV4wdmUo4SdWOkiefc+xPWQ+lu7VNrjkzXYJ5o5TcAsUg4wPExSzgAtclTmAHJ57VKxUG7byywU4u91uGe6DGGmjnXWOaJSp6bf8WWt8G/gcHxTOP9Tj/lU+5r8FLsjHrGJUcyqkyoC8DWlQo2ZSuoup1DC+oNa1qblZq113PgUwWIjS0oy3J967i52ZwrRZsPDlaWGNtZcSbz52awkQ3OREBI11Kk9GvNPDScZS4PJcPoejTxkHOMI3ks/aIeO4Pi7YVAqYqIFchPJxKalJYy2nG28ZTvKnorSnXa+J74vo8voUxWEhUdobprfbNevnz7iw2ZtKSOKdXwfvbBwwMeKXPGTICpT4+yuZHbTQc+t+fKpTi2mpXk35Pd9PI3pV5tvShoxS7yo2xwknxCyR5Uhikcu6R3LPcKCryaXBtc2AvuOl79FLDRg03vaPPr/qUppxgrFmxH8EO7SUDtze+UK/yH0Vi//le8johbYPs/yP2mkJwuy45pDHG2dmZRu5IzE9AzOAWsbXuaiDmqtRxV2aShSlh6Uajst34EwuGxA2gjyQmKCAMq7zAmHCtmPGeK+cconeTa/i6G4al77yfO5KVbaUkrQXK1v+txkMP4ote1tL77c1+21d68zwqttOWjwuzYcCzxEWKxjeKkZRftMbHKO2+Qf6q4sW7uMPv9vdz0f0yDWlU+y98jKcGvc/xE0ZZZIhrz5v6LWLxCW9o73hm+DEw3DDEmymbEBBpaJCttNLWTycxrZ0IrL7v+yyw2K731RstkcO4VUJKmMYLuY8a7nUk5rRoOjprlnR704816nTClJbpfn/ot290nDc0GMPkw7f1rLVLxx/8AZG2j5rmMPulQfVMcf/1/+VRq4/Mh/wCyGivEuYnwlwfU8d//AD/86auHzIf+yGgvEuZ1j90rB/5qYmEdMuHcDzlQassPKX7Gn9GmNW3w3mm2XtWDEJnw8qSr0owNuw23HsNZShKDtJWKtNcSi4UYaaWeNIJCGEUjZDKY0PxkQLMVViWtcC409IO9GUYxbku/K+ZlNNvcVK7fxCclpgEz8WrMqBi3vqODLEx0chFkvdbgnW4tWupg+7z78r7+hXSfv6lxsHbRYytPIyRpDDL8eY1KBmmDMxVVygcXYhtxVqyqUuCit92t1/IvGWZejHxM3FrKmc5wFDKWuuXPYdK5lv0ZhffWGhJK9txa5hIOEGMsAZvjQvLVo4wI78YA8yggwgWQ72sSNCG07XRp5bvvv+mfQy0pFlhdvSPImWVzG0+XN8VxRUySKgU5MxByhbhibnz1nKkknu32878CVIibV4QYlDI/vgIinGKbrGFRo2kEKZmBJdgIzkOrCQsCBpV4UYOytv3Z9/H+SHNrffM5bQ4TYmPkmYBs7AKVRZWUNCi5k5VixZyCN+hAtpUxoQe+35t3hzaLXY+15JJo142Ro2WblHisshUJlZMqA2ZWLjeCLeSsqlNRi3bfuz9+RZSbZQbO2pMkfxWJkYMqlAxEhLZWPEhSsjg2F72uQrcnQ1vOnFvfFfj79y98SibS4lzwX23iJcQYpmclQxZcqDJcsYxKvFq63TIRfKSTu3gZVqUYw0l/P3tvtxLQk27GqmJV7hS2ZbdgINxc8w5R1+zznSuTuNCFtjg/Hio8uIuxDBlZTbi2G4p6Te973sdLAWhUcHeJWdNTi4yJWN2XBILywxtYbyoJHntekZyXBkSpQl+5I5bPIiAhsFVQpWwsADzHyG4v5L77lK7+IQtH4MiyqhoNcjcTv0HbQGJ2zhEAbC4g5ImYvh5juickko/QpJNjusSullrspVGnpx496zXr/wB5nFiaEakNCX2eT9PeRhts7Kmw5KyJlOuVt6N0FW3Hyb+yvTp1YVN8WfP1qM6LtNen2Zez7SVSOI2lDhsKFTLFGAcQOSM+ePIWaQtfUm242Ot+NQv++Dcs+4951FucJxjDr/RD2lwpeeQl4IZIgQESeMGQBfn8YpBSQkX0vbzXrSGF0Y7m0/LgclT9T+PdG66nGYwYmwOIngYarHipnmw9/sysSUOvjOOwVKU6Tvop+aST5Fp1aeLWipuLyfD39/sQcfgpIXySrlawYaghlN7MrDQg2NbwqRmrxPMr4edF2mRiOa5tfNluct7WzZb2zW0va9qvZXuZqpJR0L7siZh8DeN5pGYRoCkdyTmkblCONSbC55TW3AXNY1Ksab8+/wCnvcjqoUamIjZvcuH1y9fIixBnURZ3yc0TzFY+kZY2cIenQVMZ038S/G8vOni4rQ32+paYfZCjXEzxQpzgOrykfYjQkk/91qs8QkvhV+i5srSwE5P49y5vkibi8U2LMeGw0Zjw0Z5KnxnPWSek2Hbc62C+dKV7tu7fF/wvf9+3TpqKUUrJcF/L9/16TsLZohiVPTXPJ3Z0JFf4IQ88kp/1L3a8bsWh3yl09DLURFHBGDpk9Yd2pX6NhvP39hqIjvBPD/b9ardj4bJ8ydTEd4K4b6LesansjC5PmxqYi+CuG+i3rmp7JwuT5samJxl4Iw/MeRD5QR+l/wA6zl+j0eMG4v39+pDoruMdtzgpNhn98Yd+KlG6aIWDfZmTcyntvza81XhjMXgvhr/5KfVffivu2vNFlUnT3S3o1PAvheuLBimURYuMfGR8zDrIr70PpG48xPrNQlBVaTvB8H/D8zZpW0o8C82psqHEBVmTOFYMBcgXG46EX89IVJQ/aUaT4jMVtbDxhg8qDIBmBa7brjTeTY0VOUuCM5Vqcb3fAq/DXBfTb8NvZWuzVDHbqOfRh4cYP6bfht7KjZqg22jn0Ynhzg/pt+G3sps1QbbSz6MPDjB/Tb8NvZTZqg22jn0Yvhxg/pt+G3sps1QbbRz6MPDfB/Tb8NvZTZqg22jn0YDhtg/pt+G3sqdmqDbaOfRjTwqwLMrG5db5WMRzLcWNja40NNRVSt/JG20c+jJ8nCOFVzHjAOni29lUVGTdjR4qCV3fkyIeGmE+m3qN7Kts1Qz26jn0Zzl4Z4MgjjHF+iNvZU7NUyG3Uc+jIM/CrCmaOT3w4VFkBXitWzZbC+XxdCSOchejWyozUWrcfMpLE0nJSu91+7P3+Cy2bwqw0jCOJpHY3IHFtoPRoB/t0VnKhNK7N4YmnJ2V+TOe3dvnC5JZIGKs+W+YBhyWIypzLpqSQb206JhSU9ye8rUruFm47uvL/ox/Cjho2JXi4oxGp3s1i57BzKPSfJXRTw6jvZy1cY5boqxkcNtXHQLlgxLhPoMA6DsCuCAOwVtKCbu17+xnGu0rEaba+Of/ADVTtjijjPrIgP50s/d3+WwpQX/SX4SL6HbUOJsMYRh8Tu48L8TL2yqPEf7Q0/IVaEpU/wBu9ZZfT0KVaMK++9pZ9z+vqSJeDuJAzJHxqHc8JEinyZdfyrVYim9zdvruOKeDrR/43Wa3nDD8HsQTycLLfdrGQOc7yABvPpqzrU1/yRXU157tGW7O/wDI+fCwYfXFyjMP/HgIeUnoZhyYx2kk9FZTxG74eb/hcWdNLAO/+R/Zcfu+CEjxvvhkaVTFCgsiKhyRrvIHSx3ljqx8wHHJSk/e/wCv8LuPVjKFNW4fx76mgxe1NllMtpCQBqIzr077f9NVVGoNqpeZVJitmg/59ugRjvVLoz8iFiqfmX2zeGezYBZEl8uQd6quhUZZYqn5k/4TMF0TeoO9VdmmW2un5l7O2NzvkWEprkzZs2/S+tt1ZrV233OrccIzjwuohYgL062L5iLW5RXJ0C99w1qXq/Mn4bgz7QIay4cXHJN2uNG1I3XHJ01Gh330m1LzG46PJjVXRY2Yymx6IyWtfUagW16BuJ3xamxuF/xuRr8SGvGVy33Z/jA2b7A5udjutcv8d+8biXsoT2f3xkuX5ATxQuRBbUXvmDHXp8wrPR3aJDt3Ex0BBBAIOhB3Gs2k1ZkHn/CrgZyhLDnBQ5keM2liP2T85ezX+teXGNf9Pm50FpQfGD99eOdzJaVJ3jvWRCh4XbSiQqUgxRAsr34mTyup5BPYpFd1H9T/AE+txk4PvTV1zRfW05Lc7Pz3mUxOKxLszvhpCzEknMhuT25q9SP6hgkt1WPM86WA0nd1F1GM+INv8LJpoOUmnP8ASqe0MH82PMjYF8xdRn+I+qyesneqO0MH86PMnYF8yPULYj6rJ6yd6naGD+dHmNgXzI9Rfj/qsnrJ3qdoYP50eY2FfMj1D4/6rJ6yd6naGD+dHmNgXzI9QvP9Vk9ZO9TtDB/OjzI2BfMj1Hq8/wBUk9ZO9TtHB/OjzI7PXzI9S62VtJY7F8DiGIPM0Vvzesp47DPcq0OZvSwVKO+U0zRYjh3nUo2zZ7EW8aLv1zqvhU7qvDmdslTkrOSMhjsSzEmPBzAfaaP+j11x/UMKlvrR5nmzwEG/hmiHxmIBuMLICNQcyadHzqt2hg/mx5kLAW/8kepyf3wTc4WS5+0nep2hg/mx5k7CvmLqEZxKkMuHlUjcQ6AjyENcUePwT41Y8yywVt6qLqWG0ttY+eJYpoHcI2YMSmbcRYkNYix6L9tZxxeBi7qrHmazoSnFRlUj1KrisR9Vf1k71adoYP50eZjsS+YuohhxH1V/WTvU7Qwfzo8ydiXzF1E4jEfVX9ZO9TtDB/OjzGxL5i6jJcFO2/Cv6yd6naGD+dHmSsGl/wCRdSNFsvFIbxRTRnpSRV/R6jb8H86PM0WHt/zXUfNhtoOLSHFOOhprj0F6jbsH3Vo9CzoJ8ai6ltwewqQay4Gdz2NFb83rKeMwre6tHmaQpQjxkjYHhWmTINmTgW+lF36yWIw176+HM0lGm1bSRjscsjMSmElAPS0ferrj+oYRca0eZwywUW900QGwmI+rP6yd6p7Qwfzo8yNiXzF1OZwOJ+rP6yd6naGD+dHmTsa+YuonvDE/Vn9ZO9TtDB/OjzJ2OPzEfR9cR3hQBQCWoBaAKAKAKAi4rZsMmrxqx6SNfTvrCphqNTfOKf2KuKfFEQ8HML1Q9ZvbWHZuG8HV+pXVQyDwcwvVD1m9tOzcN4Or9RqoZB4OYXqh6ze2nZuG8HV+o1UMg8HML1Q9ZvbTs3DeDq/UaqGQeDmF6oes3tp2bhvB1fqNVDIPBzC9UPWb207Nw3g6v1GqhkHg5heqHrN7adm4bwdX6jVQyDwcwvVD1m9tOzcN4Or9RqoZB4OYXqh6ze2nZuG8HV+o1UMg8HML1Q9ZvbTs3DeDq/UaqGQeDmF6oes3tp2bhvB1fqNVDIPBzC9UPWb207Nw3g6v1GqhkHg5heqHrN7adm4bwdX6jVQyDwcwvVD1m9tOzcN4Or9RqoZB4OYXqh6ze2nZuG8HV+o1UMg8HML1Q9ZvbTs3DeDq/UaqGRXcRs3pj5/ntzGx5+Y6U7Nwvg6v1GqhkRBPs3jTHksAAeMLHizdS+hz33A625u0Xdm4bwdX6jVQyJsmE2coUsYwGBK3kIuB4xHK3Cx9FOzcL4Or9RqoZCHD7N6Y99vHbfe1t++9OzcN4Or9RqoZELGz7NjKDJnDX5SMSFAAa7csfNN9L384u7Nw3g6v1GqhkT58Js5GyuY1bXQyEHQAn53MCL9F6dm4bwdX6jVQyCTB7OWxPFgHNY52scujm+bcOc81OzcN4Or9RqoZEXDHZrZrqFsfnOdRuuLOSBqNDY6jTUU7Nwvg6v1GqhkSocFs9mVVyFmuFAdrmwuQNddNadm4bwdX6jVQyJ3g5heqHrN7adm4bwdX6jVQyDwcwvVD1m9tOzcN4Or9RqoZEmFpXAcMiq2oBQk2O65zDW2u7TdrvruNB/Fy9Yn4Z79AHFy9Yn4Z79AHFy9Yn4Z79AHFy9Yn4Z79AHFy9Yn4Z79AHFy9Yn4Z79AHFy9Yn4Z79AHFy9Yn4Z79AHFy9Yn4Z79AHFy9Yn4Z79AHFy9Yn4Z79AHFy9Yn4Z79AHFy9Yn4Z79AHFy9Yn4Z79AHFy9Yn4Z79AHFy9Yn4Z79AHFy9Yn4Z79AHFy9Yn4Z79AHFy9Yn4Z79AHFy9Yn4Z79AHFy9Yn4Z79Ac5mlRS5ZGCgkgIQSBqbHObHzUBNoAoDLxjAcpQrkM7BkMUrAuSjsLFTyuSGt5TbWoB1wWEwcrMsQOYAB7xsAbK0dnzLYmztoddfLU+Y8iwl2FCwjDAlY1ZQGs1wwysGZgWII366896AF2DByeRfIyslySVIbOCCdd/6UBGPBaAFcl0Vc3JGt8yGM8prm1tfL5TctwJ52ZGb3BPKZh2ZgQwBGtiSTa+8+SwHE7BhyqmVgEEoXlG4EgYPvOvjaXvbSgCTYOHbx4wxKlSW1JGYPY9gKggeXpNAPh2PGsiyC+ZfF13aMDfpFm593NvNAWFAFARtm/Ix/cT9ooBNpzukTui5mVSQtrk25gLjXz0BS4ja2MUFhh8y2UrZSHIOW5KFuTYMdCb8k6UYOsO1MVnGaAFLSXZQdSpkAUXN7nIDci3LG+j7wMTauKLkCJcloyr2azZyBuzX3G/mN8ulwJuysbJxebEKVdmfkqhIUKcoF1v0XvfW+nQALWgCgCgCgCgCgCgCgCgCgCgCgCgCgCgCgI+0PkpPuP+00B3XdQC0BnHXZhIPG4fR89hMAM1gL5Q1vmjS2+55zVdKK7ydF5EzCTYKMlo5YVvfdIoXXLewvYeKvo7TTTjwuNF5Ev+KwdfF+IvtppxzGixP4th+vi/EX20045jReQn8Zw31iH8RfbTSjmLMT+NYb6zD+IvtppLMaLyD+N4b6zD+KvtppLMaLyD+NYb6zD+IvtppLMaLyFO2MP9Yi/EX20045jReQw7ewv1qD8VPbTSWYsybh50dQ6MrqdzKQQebQjQ1Yg5bN+Rj+4n7RQGdn4dQK7IY5LqSNwtobdNCbCjh1B1cnoHtoLB4cw9XJ6B7ai4sNPDyDq5PQPbS4sIeH0HVyege2lxY7YThmkt+Kw87235VBA6Lm9hVkmyHu4k6PbMh/8OYeVox/71OiyukibDi2O+PL5WB/S9NEaaKnhFwuiwZQSo5LhiMtjuIGt7dNQ1YlO5XYX3RsNIyKI5buyqLgbybC+tQSbOgKGHhKHkljiglkaJsr5coA1IHjMOg1gq95OKTdvobOjZJtpX+osvCIr42HkHleIf8AyVDxCXFdV6kqg3wfR+g3D8Jc+iYeRj2NGf8A3pHEKXBfj1EqDjxf59CT/Fpfqc3pj79X1kvC+nqU0I+JdfQQ7Yl+pz+mPv01kvC+nqNCPiXX0OWJ2+0alnwsqqN5ZowB5y9Q6zSu4vp6kqmm7J/n0K7BcPYJXyIjF7Xylo1PmzOL1WGIU/2pl5Ydx4tE8cJR1J5x8rDzaH/Mq+sfhfT1KateJdfQ7x7ZkbxcLKfI8R/+Smsl4X09Rq14l19CPj+EvEhTNhpUDMFBJQ6nW3JY9Bqsq+jbST6epaNHS/a11LfaHyUn3H/aa3MDuu6gFoDw1IBfcPRXlHedsXIsaF2UELYkdNje35VCV3YvFXdi2wmUAckHQcwrJl7HTFsgRiES9j80VBJQmTkqSdWVDZUXeyhrDTtraNK6vcwlUs7WGIwJK5iCCLgqtx6BVtT5lNZ5E7Z1inKAJBYXsOZiP6Vi7o3SR2lRbeKPRUbxZFNgMQsyFgoHLkBHaHYfpY+etHFx3GUZKSuhsmGUnxR6KsgeucBltgYABbR/3tXo0f2I5Kn7mWuzfkY/uJ+0VoUPKdpwWnkB+m/7jUF0RZsbBGyxySojtbKrMATrYaeWjBkJuHpBIGFGhI1k830KWIuQ5OHLH/xl/Fbu00RpEeThm5/8dPXY00SNI9E9y3bsskEzKsaESKttbWyX5z21ZXS3FWrs3eDxk7sLstucBV100GutSrlXFEbDPjHYKZWGgJuoW3T80bqtosWRkPdBWQSRrIxZgH1PQSLfpVWi0Ss4MQBsRCCNzBvQdKr3F0e8UKnmuHxPFvtPlhCXUDWxPKkuB2150XaVT3menGOlq9xa7Bx0KwTYmSItkYAEgFjfKAqk6eMbdFbYdpQcmu/mZYmEpVVBPu4ZZmXj29iMdiwMJhkDJZhmNkGUkAuyi51Jt066VDi51NJdxraFGnoyvvL3E8Kto4Nl9+4WN42Ng8LWP5n9QPLWsqkqavKxjGjSq/sbT8zrtDh4WZUw6iMMQONnuFHaFH6k+asJYu7tHd5srDDrfd3t3I844ey7QVg+IYvGx+LlQ542HOARyUPYLeerKin8U3f8FtZbdBW/Jh5pGAJI3+Y9N9b+mtrIzbZzeQG91Qnfyhf9fN6aWIbEilIsVY35itxbm3jUc40POamyF2azgnt2eUrh3maSJWV1DahTcLySdwsx0GnPXNiVuX1N6Frv6H0XtD5KT7j/ALTXccB3XdQC0B5TitnhWrw1O56rhYzvDJsuHt9N0X87n8ga6aG+aLUo/Gi12PPngibnKLfy2sfzrOatJkT3SaO2NbkN5D+lUsUM4cTHdFkI8SIa7rmJQLjn311wj8KOSb+JkWLHwcZZGXNoDbQHU62q7TKqSNBs88lvvyfvauNnYmdsVLljZj81WPoBNIq7sRKVotmS9z2TMk6k6iTN6y2/VTXTiUk0cmDd4tM2eF2eGOtcrdjsUT03g9hxHh40G4A/uJr0sM70kzirK02iRs35GP7iftFbmR55wihtiZO1gfSAf61CLo874acGJcRjLx86RgKRvblDKPKLa7teyqOaUrF1TbVyql4H4hZXWSJkRTcliBdcxAym/KvY7r6Vq02vh4lElf4uBU7V2Q8eZshEeYgG99Pmg8+61XdOUVvM9KLe4qGFVsD1/wBw3H4aODEjESxITKhUSsoJ5FiRmqxV37j1OPbmBG7E4f8AET20IszsNuYM7sTD5pV9tRvIszBe6NiYpZkZJEZViF2VgQOU28incXiUvBvGQLPEBKhYkKAHBJJZABYGqyskaR3nuNQVPIsVsiXEYjGcULlZDcc5uW3Gxtu5+mvOjBynNI9WFaFOEdLIkbc25iFw4wsmGjiFk0vY8khlst77wDV6tWUVotL35EUYUdLTUm/eZV8HsTNAHaNkjZwAXIuQLk8kHS9ydTXNGtKN9HdczxOIpSavvt3d3M6lQzFnk4yQ72flN5NSfyqj43ZwzxE5bk7LJDpnBGt/OD+Y3VN9+8xWlxREmwwKmNXAVt6XupOuuXp7R20jJx/a7HTDFS4VFf8APMyW1eDTA3jtYc1wR62u+3Pu/KuiGJXCRutCp+x/Z8Sh2hseaJQzx6WuGUjKd43jQG43EA9ldcZJ70UcWuJX37Sf+7u3/arFDQ8Bj/iNehdLfbWubFcF9Tow/F/Q+n9ofJSfcf8Aaa7ThO67qAWgPOsYwLV4CPZZhPdCk+QTpdm9At/7V24fjcml+4seCt/esYO8Zh/MSPyIqlVpy3EVv3FniRdG8h/SqIyPM9ucHcZNNxkcEjxlICpFraQxg216Qa76Moqmt551eEnNtESDgnjuMRjhZLZ1JJt0gk760c45mUaUr8D0rA/Jk9LyfvavNfE9M4bdP+Fl7VK+nk/1qabtJMOlKqnCPFmZ9zlcs+IXpVD6GYf+1bYiSlFWKwwk8O2pHpeCNjXHI3ib/ZDXhQ9h/U16mF/1I8/Ef7GP2b8jH9xP2iugxPCtq7TnGOMADcmRyCSLWFyM2h0BAsQRvAtpVoL4i74I32ExMUmSdb6Lzg6dIPQRyh5zUtNbiyae8wHugY2bFJ8VmHxugBtyBGwtfy/mTVnBpJIzbvxLzY3BWKXBRjEIXkEYbOSSUYrm01swBsLEEEDWoZKSseZ7P2LLJhXnlUIhZLSshstjy/FGgObUWPi7qpvvYJKzuegbN2Jg0giWWOBpeKjZiVUNyhdSwIuCws2vMa08iLHRcLhogxiSJL2vlCi9jpe3lqLix2bijvKekVKBQ7e2cMTG0MVr3Vmyi+guRoCL6i/mqVHS77FW0u4yuycHJh9oQWjtfERRnML5eWoNha4IsdeY9FYPc2mzVr/kkfVtSZnksuJmXE4tYZTHmkIbKOUbM1gG+bvOoNeTKcozlZ23nfUlGNOF1d91yIcGUYnUm5Jcm5O7fY35/PWaicNWVSfF7slwH++GuL5SOgoDfd2gg+QGr2ZRKSFnxSgX4kNqLXIQHyHd01VOzCqNdx2GJhsCTk5ua3k3mpumW1kbbxkUsRuRKRzksLjyLrRorpwa3bhIrMLoyygWvYi/6GoaLJrM4jCSqSy/F30IUeMNdGUmzDsI81F8P7XvNo12laTuvP1IG09kYeZQZ8NxTHQTYYZNbjV4NFbyrlreOJkt0l916Gq0JcHbyf8ADIGzuCwwsizR4pJ43ZUFgVkBuGGeM6roCKtXnGcYuL7zWjGUW013Hve0PkpPuP8AtNegeed13UAtAeXSSa14aR69zH8LiTiY7KGZY2yg7rsTv9X+lbwWlaOZaDsy14PoyiRWYtZwRfoZFIHorNSTW5WFVpvcW5S9DEijZkYFgCOwM3tqbIgr0mw5kdOUMmhcscpI3qOVe47RboJrTVlNJFiIAqgKNOb9aoWKfhVJlwxHSyD87/0qVxO3A/7UzN8BXti2HTG/7lP9KvU/aaYs9Hje1c7RxI9B4Om+Hj8h/ca9TDf6kefX/eyTs35GP7iftFbmR874/GHEbSWOxAOLIJG6yswt06hfzrSPcW77HsmCUacwyg9nNzVdF2YcbPjbHzrICQigqnzdW0a3Pvt0VbzM7Gw2Ti1Y5TYHdbmOm8eyqF7mO91XEvh4ooMMkccWYyMBybmxFgoHZe9VkmlpIqmr2M5snEGaSaR7OXEbFjrryla99b8kflWUb8X3mkmrWXcd8ThL3FrDsGvpqxmImHX5wsfJUklQ+1ve+KURAixGY3FiOUp0PQCalvdYixotnbGE74adJCX41JH+0TIGcMTzjcPJ56qoJL4kXlJ77M94qDI8Y2sxGLxFt/GtYXIvqbbj/Q15MlepL6nViI6VOC99wsUzA3kkVf8AUcvN9K1943Aiq8VuOKKSXEYdtkMAInPNfKCPLcnT+tTZre2S5TSJi4pG1ZASv2QButa7aC2tTvyDrR4ofE0MwBuNDY3Yp0HRctj6emoaXFl1KE97HzYEE2zSC3MF5Nr38Ybx2XqbEulEjybNltZM5tvylRr/AE/3qGn3FHRyOC7KkXlZgSb3BuT5ARbp3/nQmVDJgmCmUZs0rHoBH/sLf/VAqT0dxEldjImZQCGW5ykNvFgx3Gqu25nVhJTu1Jvge07Q+Sk+4/7TXsnKd13UAtAeTlq8U9W5heEuN/xiuvKCqoNj2tfXdzmumluLxV0a3Ys8ZACXOYFyTvtcKAQejcPPWVSCU3JPj3FZJriWwqhQi4/FqisMwD5HZRvY2G8KNTbsq8YshmC2Gz8TkZ+nNyL631u1+fprWW+VxTTtZmo4P49XgiQsC4Ura/KIXQG3ktWclvElYq+HctkiXpZm9At/7Uid+AXxNmc4Jy5cbH2519Kt/UVpLfEviVdM9MzVznnnovBg/wCFj8jfuavTw/8ArRwVv3sl7N+Rj+4n7RWxkeK8HcBFPj8dOYxmiktGRcDMXcEhd2aw39tbtR0bomF77z0sSqG3W0FvPbQ9oq3eXK3bxQAOVAfxQTvAOrL5DYafZq0I3ZSpKyMdPtJoXzsyZUu2XlEtvAuMtrDfa4ta/NWc3GDsxFOaujL8OMZiJPe8k7IQTiFRrAFQ2VlRxcgkBRY+npNKie4mLRnODOMaPjCptmI3jouRr/qrNIlsvf4o5+dUkHCXaL9NTcFBtfE2JNzmZRz7rE+jmqrZJpfc0x8sToCyESTJdWLh11C3AyZdRb51X3JNSKq73o+mqoQeR4iNjisUFsPjDe4B+c3T2Xrymr1JfU7aqvTgPn2KzGyNlJ1Ykc/mOpsBuo4HG6SbKrEYOdORdzzfNA3npHPfmFEt28jQle5xmwNxYyKhFwAST5bAW1v0WNQmk7ldXGTvfec4cOBZs7yMLb+UdOjMRbynTto56XcRouO+xKbFyAcmNr3PjEajsC+jTWqvRIdSR2/islizaILAAEk67idbb76CnfuZGnO5JwO1LnNlYW3XGptvNiLrzasba1bSa4otr3HdJEyLaMRADZgb/PF7+S2lTp5ossRAg7Tx0UnFiNgSJFNgQbb77u39apJ3a+p2YWpGTaWR6ztD5KT7j/tNewch3XdQC0B5E2oPbevIPTMJt3B8VIGFyoRbeY2N7c+qn1uitoO6sbUyfwXxwbFIq6KUkGXmvoxPnyiolT0Y3L1I/Dc3aisjnMGMYwxZnduQyuLFQdAbBelbXO627n1rpio2aKNSTT7mV2ytkNPIY4w5Z1tYEgHeDfmCjTU8w591RJ2NHFcWbDaXBb3pFC3HWRZCZpMl2BKqAV6IhlYW33ZfJSnJSujCbd0Yzh9jyZYAN4izEc3KYgj0pV6EE4u5nUxVTD1E48is4K53xkRUaKczdgsRcnz1M4xjBkvHVK80rWXej1UmuI6D0bgr/wDixeRv3NXpUP8AWjhrfvZN2b8jH9xP2itjIp8NwRwkJkdAY+MbjJCG3tqcxJ3c9SpNE3FxIwqDM2IO+3JYMSegBVJPP+dTpsXZV7Sg2ZMAss7MQQQoZg4uGIORQGtYNra1NJ5kEZ+C+yC2QsSWAPyjkWN7Zm3L4p0JFVl8Tuyyk4qyJWJ4F7LmVY3yuFN1XjdxIC6WPYBUuTluZVbt5Hj4A7HXQKg7ON/3qANfglsYOEJQM3igy2zbzYG9ibAmw1trQDI+CGxmXMF0DhGJZhlYi6h7+Je4sWsDmW28XC5yxPAfYYdQyKWO6zs1tQLkrcKLnebflQFxhfc92crpKkXKXKysGNtDdTpofLUttveE7cDW1AKDE8D8K7s7K2ZiWNmO861k6FNu7Rqq00rXIEnB/Z6uELkNr/mHS1rgncDruNRqKeQ19TP8D04MYAmwe56BLc/rTZ6eQ19TP8DDwX2bvzr+KPbTZ6eQ19TP8D34J4AAEmyncTJofIeemz08hr6mf4I2I2HsxSqs9y17WctpcAk5QbC5Gp0ps9LIa6ef4HQcHNmMoZXWx3fGjUcxHZz02elkNfPP8HXwW2dvzD8Udnb2j002enkNdPP8HHwe2YZFjzXdvF5Zsd/JVtxawJy3vYXtTZ6eQ108/wAE+PgPg1IIQ6WPjdFNnp5DX1My82h8lJ9x/wBprYyO67qAWgPCJdv/AB5w8cEkklyAEtdrLnOUbzoDp2V50aLkrndKqouxncZwpRsySREAEqysQGG8EEbwbEirrDyXAoq9nc4QythZ4ZThcQkYJGaVGUyXU7rgKNDuF9BvNaunJx3nTLGRlG1i/wAXw6Xi3yQuGynKTawNtCfPWSw7vxMFXWRkJtqnkEOwykHlgG2jC4uTpyjWqp2ua1MTGWj8O5Gg2DwhODmMkcOJc2ZG4xLcyySDINFIADanRdd1UnQk1uZttFCVK0ou/wBUS9pcOGx0U+GaB+KsJboLvGkTCQl9bEckAtpzbyamFBx3o56s6ThHRvfv4WMdt2VpHAaJ1mBCkc7X1UBd9zmFhbnHZWtOOjuOPE2qrSXEtuCWN4k8R73cztIQV0VybaKQ1iLa7+k1nVpOT4k0Gqcd6NVtfbUmFCHE4SWMPcoWKHMBbNazHdmHprLZpZm+vR6/wScHCREbiG/c1dVD/Wjnq/vZO2b8jH9xP2itTM7SpmUrci4IuN+umnbQFHBwVjRUQOxVQRyvHIIVbZxYggLvFPf59R7/AB6C+C8YJCuyoSbINy3jlRit72a8pOa19ADe1AMXgqgQoJXtybE79JJZBdgQSQZRY3Buim51BAkQbAVZDJmNyyNY66rflXOoYjKDzckWA1u7/fn6j3+PQ5ScFYWMxLSfGsGPKta1tL7yLjS+69hawtFt1ib7xU4NLc3dshBBVeTmBDizEHXWRz5k+jrJB0i4PhYuKWRgAwK/ZUJxeVRfTk3I6GOa3NQEZ+CqGNozIxDBwx5xmINxe4Oqg5WuCSb9FPf59QaCNLADoAFGB1AFAZ+TgrGxUs7XWKSIW05LaAm9+UF38zHUjmqAScBsMRsGzlrSPJa3JBYPnygklQS5Nr20HPcmQR14LRqCFY5TfQk3AIgBsRuFofFtl5VrZdKixNx0nBwFFjEjALFDGDu+Tzi5AtcMH1Gnir5pe9kLcrDTwXQghpHIIAJBs5sMMLl99z73Fz9s0A1OCkanMHbOIo4wWsRyBYErpcGwJS4W4J0JJoB8nBLDb0jCNy+Vq3jq4bxiedyfT01DQ9/yLiODaXdo3ZDIpVgCbEkSDNqebjCbdKrYjW8gvaAj7Q+Sk+4/7TQHdd1ALQHznDsvH4XGjGRYOWQozMqmN9bxtHqAt9M19N9q5qUrRSafI6Kkbt2a5lTtjZ21cViPfM+HxBlupBGHcBcpugC5LWHbftvW2mjPVvy5o1W3Np7cxkQimwllzBjkgkBJANr5ibDXmtVdbv4PkydX5rmUPg5tL6q/4beyms8nyGr+nMrMbwV2lIeVhJtNBaJ/ZUqVyrg0XATbZV0OFlKyKyveE6hlZG3iw0Y6ix3VNyEncZsOPbGESeOPCS5J0KuDC2hylUdTlvdb3tuOunOF7DRYYeHa6YsY1MLIsot/kOVsFCWy2vqBrY310tVXPfwfIvGF+9cx0cW032iNoS4GVpc6uVEMiIcqBAtypsMoHTTT77PkWdLdxXNFrw0G0tpGLPgJI+Lz2HKYcoJf/LW3iX599Q6iyfIhU/Ncz2HgTCyYGBXUqwDXDAgjltvB1q1L9iK1f3ss9m/Ix/cT9orQzJNAFAFAFAFAFAFAFAFAFAFAFAFAFAFAFAFAFAFAFAFAR9ofJSfcf9poDuu6gFoAoAoAoAoAoAoAoAoAoAoAoD//2Q=="/>
          <p:cNvSpPr>
            <a:spLocks noChangeAspect="1" noChangeArrowheads="1"/>
          </p:cNvSpPr>
          <p:nvPr/>
        </p:nvSpPr>
        <p:spPr bwMode="auto">
          <a:xfrm>
            <a:off x="155575" y="-1355725"/>
            <a:ext cx="4552950" cy="2838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5980" y="781281"/>
            <a:ext cx="3749382" cy="28108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519" y="841759"/>
            <a:ext cx="4074602" cy="275040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519" y="3810001"/>
            <a:ext cx="4074602" cy="2667187"/>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b="26667"/>
          <a:stretch/>
        </p:blipFill>
        <p:spPr>
          <a:xfrm>
            <a:off x="4960725" y="3810001"/>
            <a:ext cx="3754637" cy="2667188"/>
          </a:xfrm>
          <a:prstGeom prst="rect">
            <a:avLst/>
          </a:prstGeom>
        </p:spPr>
      </p:pic>
    </p:spTree>
    <p:extLst>
      <p:ext uri="{BB962C8B-B14F-4D97-AF65-F5344CB8AC3E}">
        <p14:creationId xmlns:p14="http://schemas.microsoft.com/office/powerpoint/2010/main" val="32780088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tint val="0"/>
              <a:shade val="0"/>
              <a:alpha val="0"/>
            </a:scheme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TM10001104[[fn=Feathered]]</Template>
  <TotalTime>371</TotalTime>
  <Words>204</Words>
  <Application>Microsoft Office PowerPoint</Application>
  <PresentationFormat>On-screen Show (4:3)</PresentationFormat>
  <Paragraphs>30</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Schoolbook</vt:lpstr>
      <vt:lpstr>Corbel</vt:lpstr>
      <vt:lpstr>NikoshBAN</vt:lpstr>
      <vt:lpstr>Segoe UI</vt:lpstr>
      <vt:lpstr>Feathered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Shamim</dc:creator>
  <cp:lastModifiedBy>Windows User</cp:lastModifiedBy>
  <cp:revision>62</cp:revision>
  <dcterms:created xsi:type="dcterms:W3CDTF">2006-08-16T00:00:00Z</dcterms:created>
  <dcterms:modified xsi:type="dcterms:W3CDTF">2019-08-22T14:22:06Z</dcterms:modified>
</cp:coreProperties>
</file>