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3" r:id="rId5"/>
    <p:sldId id="261" r:id="rId6"/>
    <p:sldId id="257" r:id="rId7"/>
    <p:sldId id="265" r:id="rId8"/>
    <p:sldId id="266" r:id="rId9"/>
    <p:sldId id="267" r:id="rId10"/>
    <p:sldId id="264" r:id="rId11"/>
    <p:sldId id="268" r:id="rId12"/>
    <p:sldId id="256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AC238-DDC1-4758-B6AF-ECE5B5B0A82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B0E71-D8A9-461C-8924-76CF3EF7AAFD}">
      <dgm:prSet phldrT="[Text]" custT="1"/>
      <dgm:spPr/>
      <dgm:t>
        <a:bodyPr/>
        <a:lstStyle/>
        <a:p>
          <a:r>
            <a:rPr lang="en-US" sz="6000" b="1" dirty="0" err="1" smtClean="0"/>
            <a:t>গ্রন্থ</a:t>
          </a:r>
          <a:endParaRPr lang="en-US" sz="6000" b="1" dirty="0"/>
        </a:p>
      </dgm:t>
    </dgm:pt>
    <dgm:pt modelId="{19DE33B1-202F-4882-8C05-7D26A7E2501C}" type="parTrans" cxnId="{13AEC2EF-D5B6-405E-A041-01D29D2F5F18}">
      <dgm:prSet/>
      <dgm:spPr/>
      <dgm:t>
        <a:bodyPr/>
        <a:lstStyle/>
        <a:p>
          <a:endParaRPr lang="en-US"/>
        </a:p>
      </dgm:t>
    </dgm:pt>
    <dgm:pt modelId="{22CC4D84-50D5-4FD2-8FBC-67C8BAF1A19C}" type="sibTrans" cxnId="{13AEC2EF-D5B6-405E-A041-01D29D2F5F18}">
      <dgm:prSet/>
      <dgm:spPr/>
      <dgm:t>
        <a:bodyPr/>
        <a:lstStyle/>
        <a:p>
          <a:endParaRPr lang="en-US"/>
        </a:p>
      </dgm:t>
    </dgm:pt>
    <dgm:pt modelId="{8DF3F017-BD45-48B8-8F6B-7CA40660568B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অবরোধবাসিনী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1B74E76-91CF-4002-BE7F-1B094529313C}" type="parTrans" cxnId="{C8B14FEB-E16C-4CEB-AECD-34175C4DC0CD}">
      <dgm:prSet/>
      <dgm:spPr/>
      <dgm:t>
        <a:bodyPr/>
        <a:lstStyle/>
        <a:p>
          <a:endParaRPr lang="en-US"/>
        </a:p>
      </dgm:t>
    </dgm:pt>
    <dgm:pt modelId="{58A29368-D01D-483A-88A1-D74F3AB5A823}" type="sibTrans" cxnId="{C8B14FEB-E16C-4CEB-AECD-34175C4DC0CD}">
      <dgm:prSet/>
      <dgm:spPr/>
      <dgm:t>
        <a:bodyPr/>
        <a:lstStyle/>
        <a:p>
          <a:endParaRPr lang="en-US"/>
        </a:p>
      </dgm:t>
    </dgm:pt>
    <dgm:pt modelId="{BDF979F1-AF24-4A2F-83C0-651A03FD1603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পদ্মরাগ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B79CDCE7-7FA7-45EB-9210-4BC882F25DF9}" type="parTrans" cxnId="{9D1E8B36-4E6F-4E39-981B-52D0F9133AC0}">
      <dgm:prSet/>
      <dgm:spPr/>
      <dgm:t>
        <a:bodyPr/>
        <a:lstStyle/>
        <a:p>
          <a:endParaRPr lang="en-US"/>
        </a:p>
      </dgm:t>
    </dgm:pt>
    <dgm:pt modelId="{3215C2A1-10F9-4ACC-B3AA-0B5A77912EE8}" type="sibTrans" cxnId="{9D1E8B36-4E6F-4E39-981B-52D0F9133AC0}">
      <dgm:prSet/>
      <dgm:spPr/>
      <dgm:t>
        <a:bodyPr/>
        <a:lstStyle/>
        <a:p>
          <a:endParaRPr lang="en-US"/>
        </a:p>
      </dgm:t>
    </dgm:pt>
    <dgm:pt modelId="{F480EC3E-6DF5-43AD-BE94-8366232145AC}">
      <dgm:prSet phldrT="[Text]" custT="1"/>
      <dgm:spPr/>
      <dgm:t>
        <a:bodyPr/>
        <a:lstStyle/>
        <a:p>
          <a:r>
            <a:rPr lang="en-US" sz="3200" dirty="0" err="1" smtClean="0"/>
            <a:t>মতিচূর</a:t>
          </a:r>
          <a:endParaRPr lang="en-US" sz="3200" dirty="0"/>
        </a:p>
      </dgm:t>
    </dgm:pt>
    <dgm:pt modelId="{E2DA13F2-DEA0-4570-96EF-A09226461223}" type="parTrans" cxnId="{2F6910B0-4171-473F-BF29-F51DBF7F2AFF}">
      <dgm:prSet/>
      <dgm:spPr/>
      <dgm:t>
        <a:bodyPr/>
        <a:lstStyle/>
        <a:p>
          <a:endParaRPr lang="en-US"/>
        </a:p>
      </dgm:t>
    </dgm:pt>
    <dgm:pt modelId="{AB241407-20E1-40D8-B5EE-DA9D2525B14C}" type="sibTrans" cxnId="{2F6910B0-4171-473F-BF29-F51DBF7F2AFF}">
      <dgm:prSet/>
      <dgm:spPr/>
      <dgm:t>
        <a:bodyPr/>
        <a:lstStyle/>
        <a:p>
          <a:endParaRPr lang="en-US"/>
        </a:p>
      </dgm:t>
    </dgm:pt>
    <dgm:pt modelId="{5F663B13-013E-4D84-8B36-CE2A815DEA53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সুলতানা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স্বপ্ন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9FF6305F-C055-424E-82E1-AD73D2558E12}" type="parTrans" cxnId="{93397AA2-CB09-4743-A964-5AD267B40452}">
      <dgm:prSet/>
      <dgm:spPr/>
      <dgm:t>
        <a:bodyPr/>
        <a:lstStyle/>
        <a:p>
          <a:endParaRPr lang="en-US"/>
        </a:p>
      </dgm:t>
    </dgm:pt>
    <dgm:pt modelId="{D3F98C68-5B17-4AC3-A96A-FBD19F8270F1}" type="sibTrans" cxnId="{93397AA2-CB09-4743-A964-5AD267B40452}">
      <dgm:prSet/>
      <dgm:spPr/>
      <dgm:t>
        <a:bodyPr/>
        <a:lstStyle/>
        <a:p>
          <a:endParaRPr lang="en-US"/>
        </a:p>
      </dgm:t>
    </dgm:pt>
    <dgm:pt modelId="{17EAE849-766C-4B43-AA2E-2A152D95D334}" type="pres">
      <dgm:prSet presAssocID="{F61AC238-DDC1-4758-B6AF-ECE5B5B0A82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6A0F12-AE78-4388-B885-24B9A22E0B72}" type="pres">
      <dgm:prSet presAssocID="{ABCB0E71-D8A9-461C-8924-76CF3EF7AAFD}" presName="centerShape" presStyleLbl="node0" presStyleIdx="0" presStyleCnt="1"/>
      <dgm:spPr/>
      <dgm:t>
        <a:bodyPr/>
        <a:lstStyle/>
        <a:p>
          <a:endParaRPr lang="en-US"/>
        </a:p>
      </dgm:t>
    </dgm:pt>
    <dgm:pt modelId="{6426E0FC-0EFE-4F61-B2DC-A49094330624}" type="pres">
      <dgm:prSet presAssocID="{A1B74E76-91CF-4002-BE7F-1B094529313C}" presName="Name9" presStyleLbl="parChTrans1D2" presStyleIdx="0" presStyleCnt="4"/>
      <dgm:spPr/>
    </dgm:pt>
    <dgm:pt modelId="{48CF346E-D6EA-46B8-A4B5-1F9CD666AE34}" type="pres">
      <dgm:prSet presAssocID="{A1B74E76-91CF-4002-BE7F-1B094529313C}" presName="connTx" presStyleLbl="parChTrans1D2" presStyleIdx="0" presStyleCnt="4"/>
      <dgm:spPr/>
    </dgm:pt>
    <dgm:pt modelId="{D16731E6-30F4-485B-81DA-ADFE41221075}" type="pres">
      <dgm:prSet presAssocID="{8DF3F017-BD45-48B8-8F6B-7CA40660568B}" presName="node" presStyleLbl="node1" presStyleIdx="0" presStyleCnt="4">
        <dgm:presLayoutVars>
          <dgm:bulletEnabled val="1"/>
        </dgm:presLayoutVars>
      </dgm:prSet>
      <dgm:spPr/>
    </dgm:pt>
    <dgm:pt modelId="{05373869-9896-4893-B65E-EECF96A10187}" type="pres">
      <dgm:prSet presAssocID="{B79CDCE7-7FA7-45EB-9210-4BC882F25DF9}" presName="Name9" presStyleLbl="parChTrans1D2" presStyleIdx="1" presStyleCnt="4"/>
      <dgm:spPr/>
    </dgm:pt>
    <dgm:pt modelId="{D223EC3B-1210-4278-B9DB-B7A05267C464}" type="pres">
      <dgm:prSet presAssocID="{B79CDCE7-7FA7-45EB-9210-4BC882F25DF9}" presName="connTx" presStyleLbl="parChTrans1D2" presStyleIdx="1" presStyleCnt="4"/>
      <dgm:spPr/>
    </dgm:pt>
    <dgm:pt modelId="{1677D6B2-0B6E-4BF0-AC3C-04163B6F5931}" type="pres">
      <dgm:prSet presAssocID="{BDF979F1-AF24-4A2F-83C0-651A03FD16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64931-2BB7-40BD-9344-F10AA07807C9}" type="pres">
      <dgm:prSet presAssocID="{E2DA13F2-DEA0-4570-96EF-A09226461223}" presName="Name9" presStyleLbl="parChTrans1D2" presStyleIdx="2" presStyleCnt="4"/>
      <dgm:spPr/>
    </dgm:pt>
    <dgm:pt modelId="{F9B2F66D-1A0D-4EB0-8052-72B83362191B}" type="pres">
      <dgm:prSet presAssocID="{E2DA13F2-DEA0-4570-96EF-A09226461223}" presName="connTx" presStyleLbl="parChTrans1D2" presStyleIdx="2" presStyleCnt="4"/>
      <dgm:spPr/>
    </dgm:pt>
    <dgm:pt modelId="{87A846D1-E232-4185-96EA-0FDF2175E0E5}" type="pres">
      <dgm:prSet presAssocID="{F480EC3E-6DF5-43AD-BE94-8366232145AC}" presName="node" presStyleLbl="node1" presStyleIdx="2" presStyleCnt="4">
        <dgm:presLayoutVars>
          <dgm:bulletEnabled val="1"/>
        </dgm:presLayoutVars>
      </dgm:prSet>
      <dgm:spPr/>
    </dgm:pt>
    <dgm:pt modelId="{2E7DF2F6-1E7D-4989-9396-184AD180F304}" type="pres">
      <dgm:prSet presAssocID="{9FF6305F-C055-424E-82E1-AD73D2558E12}" presName="Name9" presStyleLbl="parChTrans1D2" presStyleIdx="3" presStyleCnt="4"/>
      <dgm:spPr/>
    </dgm:pt>
    <dgm:pt modelId="{CF164E03-9A99-43BF-8CC2-93132185FA87}" type="pres">
      <dgm:prSet presAssocID="{9FF6305F-C055-424E-82E1-AD73D2558E12}" presName="connTx" presStyleLbl="parChTrans1D2" presStyleIdx="3" presStyleCnt="4"/>
      <dgm:spPr/>
    </dgm:pt>
    <dgm:pt modelId="{5EAAC9EE-B9AF-4401-8972-860A1B61BB8D}" type="pres">
      <dgm:prSet presAssocID="{5F663B13-013E-4D84-8B36-CE2A815DEA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E547A0-76D2-41FE-B2C1-3E5C032DE8C7}" type="presOf" srcId="{B79CDCE7-7FA7-45EB-9210-4BC882F25DF9}" destId="{05373869-9896-4893-B65E-EECF96A10187}" srcOrd="0" destOrd="0" presId="urn:microsoft.com/office/officeart/2005/8/layout/radial1"/>
    <dgm:cxn modelId="{C8B14FEB-E16C-4CEB-AECD-34175C4DC0CD}" srcId="{ABCB0E71-D8A9-461C-8924-76CF3EF7AAFD}" destId="{8DF3F017-BD45-48B8-8F6B-7CA40660568B}" srcOrd="0" destOrd="0" parTransId="{A1B74E76-91CF-4002-BE7F-1B094529313C}" sibTransId="{58A29368-D01D-483A-88A1-D74F3AB5A823}"/>
    <dgm:cxn modelId="{93397AA2-CB09-4743-A964-5AD267B40452}" srcId="{ABCB0E71-D8A9-461C-8924-76CF3EF7AAFD}" destId="{5F663B13-013E-4D84-8B36-CE2A815DEA53}" srcOrd="3" destOrd="0" parTransId="{9FF6305F-C055-424E-82E1-AD73D2558E12}" sibTransId="{D3F98C68-5B17-4AC3-A96A-FBD19F8270F1}"/>
    <dgm:cxn modelId="{9D5660A3-36AA-44A7-A99A-5AB187980B84}" type="presOf" srcId="{B79CDCE7-7FA7-45EB-9210-4BC882F25DF9}" destId="{D223EC3B-1210-4278-B9DB-B7A05267C464}" srcOrd="1" destOrd="0" presId="urn:microsoft.com/office/officeart/2005/8/layout/radial1"/>
    <dgm:cxn modelId="{80E295FC-47B5-4BF1-AE6A-61FCE9AE1846}" type="presOf" srcId="{8DF3F017-BD45-48B8-8F6B-7CA40660568B}" destId="{D16731E6-30F4-485B-81DA-ADFE41221075}" srcOrd="0" destOrd="0" presId="urn:microsoft.com/office/officeart/2005/8/layout/radial1"/>
    <dgm:cxn modelId="{0E033EE7-2427-48E4-92BD-67C47BC8B932}" type="presOf" srcId="{F480EC3E-6DF5-43AD-BE94-8366232145AC}" destId="{87A846D1-E232-4185-96EA-0FDF2175E0E5}" srcOrd="0" destOrd="0" presId="urn:microsoft.com/office/officeart/2005/8/layout/radial1"/>
    <dgm:cxn modelId="{13AEC2EF-D5B6-405E-A041-01D29D2F5F18}" srcId="{F61AC238-DDC1-4758-B6AF-ECE5B5B0A828}" destId="{ABCB0E71-D8A9-461C-8924-76CF3EF7AAFD}" srcOrd="0" destOrd="0" parTransId="{19DE33B1-202F-4882-8C05-7D26A7E2501C}" sibTransId="{22CC4D84-50D5-4FD2-8FBC-67C8BAF1A19C}"/>
    <dgm:cxn modelId="{19C14458-EB83-4E37-97A6-3104FCCFF12A}" type="presOf" srcId="{A1B74E76-91CF-4002-BE7F-1B094529313C}" destId="{48CF346E-D6EA-46B8-A4B5-1F9CD666AE34}" srcOrd="1" destOrd="0" presId="urn:microsoft.com/office/officeart/2005/8/layout/radial1"/>
    <dgm:cxn modelId="{9D1E8B36-4E6F-4E39-981B-52D0F9133AC0}" srcId="{ABCB0E71-D8A9-461C-8924-76CF3EF7AAFD}" destId="{BDF979F1-AF24-4A2F-83C0-651A03FD1603}" srcOrd="1" destOrd="0" parTransId="{B79CDCE7-7FA7-45EB-9210-4BC882F25DF9}" sibTransId="{3215C2A1-10F9-4ACC-B3AA-0B5A77912EE8}"/>
    <dgm:cxn modelId="{2F6910B0-4171-473F-BF29-F51DBF7F2AFF}" srcId="{ABCB0E71-D8A9-461C-8924-76CF3EF7AAFD}" destId="{F480EC3E-6DF5-43AD-BE94-8366232145AC}" srcOrd="2" destOrd="0" parTransId="{E2DA13F2-DEA0-4570-96EF-A09226461223}" sibTransId="{AB241407-20E1-40D8-B5EE-DA9D2525B14C}"/>
    <dgm:cxn modelId="{F7F022A4-6713-4F0D-B49B-EE5D535BFDFE}" type="presOf" srcId="{ABCB0E71-D8A9-461C-8924-76CF3EF7AAFD}" destId="{2F6A0F12-AE78-4388-B885-24B9A22E0B72}" srcOrd="0" destOrd="0" presId="urn:microsoft.com/office/officeart/2005/8/layout/radial1"/>
    <dgm:cxn modelId="{06418525-F1BA-4BA2-83B6-169FB5D28A65}" type="presOf" srcId="{9FF6305F-C055-424E-82E1-AD73D2558E12}" destId="{2E7DF2F6-1E7D-4989-9396-184AD180F304}" srcOrd="0" destOrd="0" presId="urn:microsoft.com/office/officeart/2005/8/layout/radial1"/>
    <dgm:cxn modelId="{08CD04E2-B8E9-4596-BAB1-21990B77309F}" type="presOf" srcId="{A1B74E76-91CF-4002-BE7F-1B094529313C}" destId="{6426E0FC-0EFE-4F61-B2DC-A49094330624}" srcOrd="0" destOrd="0" presId="urn:microsoft.com/office/officeart/2005/8/layout/radial1"/>
    <dgm:cxn modelId="{4FF1B438-8997-4EDD-AF5D-159691FC499B}" type="presOf" srcId="{9FF6305F-C055-424E-82E1-AD73D2558E12}" destId="{CF164E03-9A99-43BF-8CC2-93132185FA87}" srcOrd="1" destOrd="0" presId="urn:microsoft.com/office/officeart/2005/8/layout/radial1"/>
    <dgm:cxn modelId="{108AFC44-DEAD-4B87-B9E2-4CE031FB7364}" type="presOf" srcId="{E2DA13F2-DEA0-4570-96EF-A09226461223}" destId="{F9B2F66D-1A0D-4EB0-8052-72B83362191B}" srcOrd="1" destOrd="0" presId="urn:microsoft.com/office/officeart/2005/8/layout/radial1"/>
    <dgm:cxn modelId="{3D0461BB-4937-4853-A4CB-F51F947E0132}" type="presOf" srcId="{BDF979F1-AF24-4A2F-83C0-651A03FD1603}" destId="{1677D6B2-0B6E-4BF0-AC3C-04163B6F5931}" srcOrd="0" destOrd="0" presId="urn:microsoft.com/office/officeart/2005/8/layout/radial1"/>
    <dgm:cxn modelId="{3BE11B32-9058-47A5-93AD-F6EAD0B2D88A}" type="presOf" srcId="{F61AC238-DDC1-4758-B6AF-ECE5B5B0A828}" destId="{17EAE849-766C-4B43-AA2E-2A152D95D334}" srcOrd="0" destOrd="0" presId="urn:microsoft.com/office/officeart/2005/8/layout/radial1"/>
    <dgm:cxn modelId="{3B8F2C45-724E-41E7-BF04-C62D94B2CFAD}" type="presOf" srcId="{E2DA13F2-DEA0-4570-96EF-A09226461223}" destId="{D4B64931-2BB7-40BD-9344-F10AA07807C9}" srcOrd="0" destOrd="0" presId="urn:microsoft.com/office/officeart/2005/8/layout/radial1"/>
    <dgm:cxn modelId="{2DF08257-4CD2-4A15-94DF-E0BCB390E334}" type="presOf" srcId="{5F663B13-013E-4D84-8B36-CE2A815DEA53}" destId="{5EAAC9EE-B9AF-4401-8972-860A1B61BB8D}" srcOrd="0" destOrd="0" presId="urn:microsoft.com/office/officeart/2005/8/layout/radial1"/>
    <dgm:cxn modelId="{2235D968-C2A4-4DBE-BA7F-BFE55759C8F7}" type="presParOf" srcId="{17EAE849-766C-4B43-AA2E-2A152D95D334}" destId="{2F6A0F12-AE78-4388-B885-24B9A22E0B72}" srcOrd="0" destOrd="0" presId="urn:microsoft.com/office/officeart/2005/8/layout/radial1"/>
    <dgm:cxn modelId="{17ADBAAD-4A35-4EC8-B05D-42011AC787F6}" type="presParOf" srcId="{17EAE849-766C-4B43-AA2E-2A152D95D334}" destId="{6426E0FC-0EFE-4F61-B2DC-A49094330624}" srcOrd="1" destOrd="0" presId="urn:microsoft.com/office/officeart/2005/8/layout/radial1"/>
    <dgm:cxn modelId="{7A1A7A6A-C494-4F8B-B79F-B9F3A8D012C3}" type="presParOf" srcId="{6426E0FC-0EFE-4F61-B2DC-A49094330624}" destId="{48CF346E-D6EA-46B8-A4B5-1F9CD666AE34}" srcOrd="0" destOrd="0" presId="urn:microsoft.com/office/officeart/2005/8/layout/radial1"/>
    <dgm:cxn modelId="{F652583C-3FDA-4EBA-A8B6-E095B89E154E}" type="presParOf" srcId="{17EAE849-766C-4B43-AA2E-2A152D95D334}" destId="{D16731E6-30F4-485B-81DA-ADFE41221075}" srcOrd="2" destOrd="0" presId="urn:microsoft.com/office/officeart/2005/8/layout/radial1"/>
    <dgm:cxn modelId="{81C13D60-F89D-4A28-B801-C3D00BE1F971}" type="presParOf" srcId="{17EAE849-766C-4B43-AA2E-2A152D95D334}" destId="{05373869-9896-4893-B65E-EECF96A10187}" srcOrd="3" destOrd="0" presId="urn:microsoft.com/office/officeart/2005/8/layout/radial1"/>
    <dgm:cxn modelId="{32EB6F24-7CCD-4AF2-B4D0-8B0EE516414A}" type="presParOf" srcId="{05373869-9896-4893-B65E-EECF96A10187}" destId="{D223EC3B-1210-4278-B9DB-B7A05267C464}" srcOrd="0" destOrd="0" presId="urn:microsoft.com/office/officeart/2005/8/layout/radial1"/>
    <dgm:cxn modelId="{006A1159-4FE8-4A89-9EE9-AE9D3BCB4108}" type="presParOf" srcId="{17EAE849-766C-4B43-AA2E-2A152D95D334}" destId="{1677D6B2-0B6E-4BF0-AC3C-04163B6F5931}" srcOrd="4" destOrd="0" presId="urn:microsoft.com/office/officeart/2005/8/layout/radial1"/>
    <dgm:cxn modelId="{287F30AC-333F-431A-88E8-44982251B010}" type="presParOf" srcId="{17EAE849-766C-4B43-AA2E-2A152D95D334}" destId="{D4B64931-2BB7-40BD-9344-F10AA07807C9}" srcOrd="5" destOrd="0" presId="urn:microsoft.com/office/officeart/2005/8/layout/radial1"/>
    <dgm:cxn modelId="{07C8F32E-759C-4181-9C40-EF26E8011959}" type="presParOf" srcId="{D4B64931-2BB7-40BD-9344-F10AA07807C9}" destId="{F9B2F66D-1A0D-4EB0-8052-72B83362191B}" srcOrd="0" destOrd="0" presId="urn:microsoft.com/office/officeart/2005/8/layout/radial1"/>
    <dgm:cxn modelId="{F96145F5-9CAD-41E6-8BB8-BEF3AAEDE177}" type="presParOf" srcId="{17EAE849-766C-4B43-AA2E-2A152D95D334}" destId="{87A846D1-E232-4185-96EA-0FDF2175E0E5}" srcOrd="6" destOrd="0" presId="urn:microsoft.com/office/officeart/2005/8/layout/radial1"/>
    <dgm:cxn modelId="{1353BF8F-07F5-419F-961D-34466E94C2B5}" type="presParOf" srcId="{17EAE849-766C-4B43-AA2E-2A152D95D334}" destId="{2E7DF2F6-1E7D-4989-9396-184AD180F304}" srcOrd="7" destOrd="0" presId="urn:microsoft.com/office/officeart/2005/8/layout/radial1"/>
    <dgm:cxn modelId="{A2D951E9-3D4D-4799-B09D-962982E70191}" type="presParOf" srcId="{2E7DF2F6-1E7D-4989-9396-184AD180F304}" destId="{CF164E03-9A99-43BF-8CC2-93132185FA87}" srcOrd="0" destOrd="0" presId="urn:microsoft.com/office/officeart/2005/8/layout/radial1"/>
    <dgm:cxn modelId="{363689D7-1267-4DAE-9200-2293ABFA9B20}" type="presParOf" srcId="{17EAE849-766C-4B43-AA2E-2A152D95D334}" destId="{5EAAC9EE-B9AF-4401-8972-860A1B61BB8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A0F12-AE78-4388-B885-24B9A22E0B72}">
      <dsp:nvSpPr>
        <dsp:cNvPr id="0" name=""/>
        <dsp:cNvSpPr/>
      </dsp:nvSpPr>
      <dsp:spPr>
        <a:xfrm>
          <a:off x="3545271" y="2478471"/>
          <a:ext cx="1901056" cy="190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err="1" smtClean="0"/>
            <a:t>গ্রন্থ</a:t>
          </a:r>
          <a:endParaRPr lang="en-US" sz="6000" b="1" kern="1200" dirty="0"/>
        </a:p>
      </dsp:txBody>
      <dsp:txXfrm>
        <a:off x="3823674" y="2756874"/>
        <a:ext cx="1344250" cy="1344250"/>
      </dsp:txXfrm>
    </dsp:sp>
    <dsp:sp modelId="{6426E0FC-0EFE-4F61-B2DC-A49094330624}">
      <dsp:nvSpPr>
        <dsp:cNvPr id="0" name=""/>
        <dsp:cNvSpPr/>
      </dsp:nvSpPr>
      <dsp:spPr>
        <a:xfrm rot="16200000">
          <a:off x="4210589" y="2174233"/>
          <a:ext cx="570420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570420" y="19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1539" y="2179001"/>
        <a:ext cx="28521" cy="28521"/>
      </dsp:txXfrm>
    </dsp:sp>
    <dsp:sp modelId="{D16731E6-30F4-485B-81DA-ADFE41221075}">
      <dsp:nvSpPr>
        <dsp:cNvPr id="0" name=""/>
        <dsp:cNvSpPr/>
      </dsp:nvSpPr>
      <dsp:spPr>
        <a:xfrm>
          <a:off x="3545271" y="6995"/>
          <a:ext cx="1901056" cy="190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অবরোধবাসিনী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3823674" y="285398"/>
        <a:ext cx="1344250" cy="1344250"/>
      </dsp:txXfrm>
    </dsp:sp>
    <dsp:sp modelId="{05373869-9896-4893-B65E-EECF96A10187}">
      <dsp:nvSpPr>
        <dsp:cNvPr id="0" name=""/>
        <dsp:cNvSpPr/>
      </dsp:nvSpPr>
      <dsp:spPr>
        <a:xfrm>
          <a:off x="5446328" y="3409971"/>
          <a:ext cx="570420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570420" y="19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7277" y="3414739"/>
        <a:ext cx="28521" cy="28521"/>
      </dsp:txXfrm>
    </dsp:sp>
    <dsp:sp modelId="{1677D6B2-0B6E-4BF0-AC3C-04163B6F5931}">
      <dsp:nvSpPr>
        <dsp:cNvPr id="0" name=""/>
        <dsp:cNvSpPr/>
      </dsp:nvSpPr>
      <dsp:spPr>
        <a:xfrm>
          <a:off x="6016748" y="2478471"/>
          <a:ext cx="1901056" cy="190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পদ্মরাগ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6295151" y="2756874"/>
        <a:ext cx="1344250" cy="1344250"/>
      </dsp:txXfrm>
    </dsp:sp>
    <dsp:sp modelId="{D4B64931-2BB7-40BD-9344-F10AA07807C9}">
      <dsp:nvSpPr>
        <dsp:cNvPr id="0" name=""/>
        <dsp:cNvSpPr/>
      </dsp:nvSpPr>
      <dsp:spPr>
        <a:xfrm rot="5400000">
          <a:off x="4210589" y="4645709"/>
          <a:ext cx="570420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570420" y="19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1539" y="4650477"/>
        <a:ext cx="28521" cy="28521"/>
      </dsp:txXfrm>
    </dsp:sp>
    <dsp:sp modelId="{87A846D1-E232-4185-96EA-0FDF2175E0E5}">
      <dsp:nvSpPr>
        <dsp:cNvPr id="0" name=""/>
        <dsp:cNvSpPr/>
      </dsp:nvSpPr>
      <dsp:spPr>
        <a:xfrm>
          <a:off x="3545271" y="4949948"/>
          <a:ext cx="1901056" cy="190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মতিচূর</a:t>
          </a:r>
          <a:endParaRPr lang="en-US" sz="3200" kern="1200" dirty="0"/>
        </a:p>
      </dsp:txBody>
      <dsp:txXfrm>
        <a:off x="3823674" y="5228351"/>
        <a:ext cx="1344250" cy="1344250"/>
      </dsp:txXfrm>
    </dsp:sp>
    <dsp:sp modelId="{2E7DF2F6-1E7D-4989-9396-184AD180F304}">
      <dsp:nvSpPr>
        <dsp:cNvPr id="0" name=""/>
        <dsp:cNvSpPr/>
      </dsp:nvSpPr>
      <dsp:spPr>
        <a:xfrm rot="10800000">
          <a:off x="2974851" y="3409971"/>
          <a:ext cx="570420" cy="38056"/>
        </a:xfrm>
        <a:custGeom>
          <a:avLst/>
          <a:gdLst/>
          <a:ahLst/>
          <a:cxnLst/>
          <a:rect l="0" t="0" r="0" b="0"/>
          <a:pathLst>
            <a:path>
              <a:moveTo>
                <a:pt x="0" y="19028"/>
              </a:moveTo>
              <a:lnTo>
                <a:pt x="570420" y="19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45801" y="3414739"/>
        <a:ext cx="28521" cy="28521"/>
      </dsp:txXfrm>
    </dsp:sp>
    <dsp:sp modelId="{5EAAC9EE-B9AF-4401-8972-860A1B61BB8D}">
      <dsp:nvSpPr>
        <dsp:cNvPr id="0" name=""/>
        <dsp:cNvSpPr/>
      </dsp:nvSpPr>
      <dsp:spPr>
        <a:xfrm>
          <a:off x="1073795" y="2478471"/>
          <a:ext cx="1901056" cy="190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NikoshBAN" pitchFamily="2" charset="0"/>
              <a:cs typeface="NikoshBAN" pitchFamily="2" charset="0"/>
            </a:rPr>
            <a:t>সুলতানা</a:t>
          </a:r>
          <a:r>
            <a:rPr lang="en-US" sz="4000" b="1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b="1" kern="1200" dirty="0" err="1" smtClean="0">
              <a:latin typeface="NikoshBAN" pitchFamily="2" charset="0"/>
              <a:cs typeface="NikoshBAN" pitchFamily="2" charset="0"/>
            </a:rPr>
            <a:t>স্বপ্ন</a:t>
          </a:r>
          <a:endParaRPr lang="en-US" sz="4000" b="1" kern="1200" dirty="0">
            <a:latin typeface="NikoshBAN" pitchFamily="2" charset="0"/>
            <a:cs typeface="NikoshBAN" pitchFamily="2" charset="0"/>
          </a:endParaRPr>
        </a:p>
      </dsp:txBody>
      <dsp:txXfrm>
        <a:off x="1352198" y="2756874"/>
        <a:ext cx="1344250" cy="1344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Images\Flowers\12FL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543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90602" y="1219202"/>
            <a:ext cx="7241085" cy="37702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IN" sz="239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39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5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7" y="44823"/>
            <a:ext cx="8895484" cy="5257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798" y="5361617"/>
            <a:ext cx="8895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১৯১১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কলকাতায়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সাখাওয়াত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মেমোরিয়াল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উর্দু</a:t>
            </a:r>
            <a:r>
              <a:rPr lang="en-US" sz="2400" dirty="0" smtClean="0"/>
              <a:t>  </a:t>
            </a:r>
            <a:r>
              <a:rPr lang="en-US" sz="2400" dirty="0" err="1" smtClean="0"/>
              <a:t>প্রাইমারি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স্কুল</a:t>
            </a:r>
            <a:r>
              <a:rPr lang="en-US" sz="2400" dirty="0" smtClean="0"/>
              <a:t>   </a:t>
            </a:r>
            <a:r>
              <a:rPr lang="en-US" sz="2400" dirty="0" err="1" smtClean="0"/>
              <a:t>স্থাপন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১৯৩১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উচ্চ</a:t>
            </a:r>
            <a:r>
              <a:rPr lang="en-US" sz="2400" dirty="0" smtClean="0"/>
              <a:t> </a:t>
            </a:r>
            <a:r>
              <a:rPr lang="en-US" sz="2400" dirty="0" err="1" smtClean="0"/>
              <a:t>ইংরেজি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গালর্স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en-US" sz="2400" dirty="0" err="1" smtClean="0"/>
              <a:t>স্কুলে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উন্নীত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77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534400" cy="5540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8674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১৯১৬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8458200" cy="35052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নারীদের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করুণদশা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বইগুলো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লিখেছিলেন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4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মুল্যায়ণ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37852"/>
            <a:ext cx="9144000" cy="2514600"/>
          </a:xfrm>
          <a:noFill/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ক)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1980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খ)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1880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গ)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1780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1680</a:t>
            </a:r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87903"/>
            <a:ext cx="9144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কলকাতায়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মেমোরিয়াল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উর্দু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প্রাইমারি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1911   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খ)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1912</a:t>
            </a:r>
          </a:p>
          <a:p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  গ)      1711           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ঘ)   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1820</a:t>
            </a:r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0" y="2438400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37749" y="5410200"/>
            <a:ext cx="509155" cy="495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 co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574"/>
            <a:ext cx="8991600" cy="677442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750004"/>
            <a:ext cx="89916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alt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তোমাদের </a:t>
            </a:r>
            <a:r>
              <a:rPr lang="bn-BD" altLang="en-US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alt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4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4876800" cy="4581344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মোঃনোমান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বাদশা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13716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চৌদ্দশত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কিশোরগঞ্জসদর,কিশোরগঞ্জ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37160" indent="0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নং-০১৭৫০৪১০৮৬৩</a:t>
            </a:r>
          </a:p>
          <a:p>
            <a:pPr marL="137160" indent="0"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1900" dirty="0" smtClean="0">
                <a:latin typeface="NikoshBAN" pitchFamily="2" charset="0"/>
                <a:cs typeface="NikoshBAN" pitchFamily="2" charset="0"/>
              </a:rPr>
              <a:t>nomanbadshah</a:t>
            </a:r>
            <a:r>
              <a:rPr lang="en-US" sz="1900" dirty="0" smtClean="0"/>
              <a:t>786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998" y="1836174"/>
            <a:ext cx="3682181" cy="470898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শ্রেনিঃনবম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বিষয়ঃবা,ই,ও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অধ্যায়ঃনবম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সময়ঃ৫০মি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781" y="0"/>
            <a:ext cx="2057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2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004428"/>
            <a:ext cx="5579269" cy="4686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5085"/>
            <a:ext cx="2667000" cy="49849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7127" y="466566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3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840162"/>
          </a:xfrm>
        </p:spPr>
        <p:txBody>
          <a:bodyPr>
            <a:noAutofit/>
          </a:bodyPr>
          <a:lstStyle/>
          <a:p>
            <a:r>
              <a:rPr lang="en-US" sz="13800" dirty="0" err="1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13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243580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458200" cy="3048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কাহিনী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l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নবজাগরণ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65" y="609600"/>
            <a:ext cx="61722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30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300" y="83935"/>
            <a:ext cx="8801100" cy="4876800"/>
            <a:chOff x="0" y="36871"/>
            <a:chExt cx="9144000" cy="5430008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871"/>
              <a:ext cx="9144000" cy="5430008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3352800" y="1600200"/>
              <a:ext cx="2362200" cy="19812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4300" y="51054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১৮00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মিঠাপুকুর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উপজেলার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পায়রাবন্দ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*  ১৯৩২সালে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মৃত্যুবরণ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6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0989532"/>
              </p:ext>
            </p:extLst>
          </p:nvPr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82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497" y="685800"/>
            <a:ext cx="9067800" cy="4451555"/>
            <a:chOff x="29497" y="685800"/>
            <a:chExt cx="9067800" cy="445155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97" y="685800"/>
              <a:ext cx="4466303" cy="44196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497" y="717755"/>
              <a:ext cx="4495800" cy="441960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29497" y="56512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নারী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অবহেলা</a:t>
            </a:r>
            <a:r>
              <a:rPr lang="en-US" sz="3200" dirty="0" smtClean="0"/>
              <a:t> –</a:t>
            </a:r>
            <a:r>
              <a:rPr lang="en-US" sz="3200" dirty="0" err="1" smtClean="0"/>
              <a:t>বাঞ্চনার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করুণ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চিত্র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184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0" y="304800"/>
            <a:ext cx="8957186" cy="4633452"/>
            <a:chOff x="152400" y="304800"/>
            <a:chExt cx="8957186" cy="463345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04800"/>
              <a:ext cx="3886200" cy="463345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04800"/>
              <a:ext cx="4766186" cy="4633452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9497" y="56512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নারী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অবহেলা</a:t>
            </a:r>
            <a:r>
              <a:rPr lang="en-US" sz="3200" dirty="0" smtClean="0"/>
              <a:t> –</a:t>
            </a:r>
            <a:r>
              <a:rPr lang="en-US" sz="3200" dirty="0" err="1" smtClean="0"/>
              <a:t>বাঞ্চনার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করুণ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চিত্র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37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148</TotalTime>
  <Words>203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PowerPoint Presentation</vt:lpstr>
      <vt:lpstr>পরিচিতি</vt:lpstr>
      <vt:lpstr>PowerPoint Presentation</vt:lpstr>
      <vt:lpstr>বেগম রোকেয়া</vt:lpstr>
      <vt:lpstr>এ পাঠ শেষে শিক্ষার্থীরা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মুল্যায়ণ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</dc:creator>
  <cp:lastModifiedBy>DD</cp:lastModifiedBy>
  <cp:revision>18</cp:revision>
  <dcterms:created xsi:type="dcterms:W3CDTF">2006-08-16T00:00:00Z</dcterms:created>
  <dcterms:modified xsi:type="dcterms:W3CDTF">2019-11-08T12:47:07Z</dcterms:modified>
</cp:coreProperties>
</file>