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46" d="100"/>
          <a:sy n="46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2229" y="1449977"/>
            <a:ext cx="9128065" cy="3689286"/>
          </a:xfrm>
        </p:spPr>
        <p:txBody>
          <a:bodyPr/>
          <a:lstStyle/>
          <a:p>
            <a:r>
              <a:rPr lang="en-US" sz="16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52" y="1214846"/>
            <a:ext cx="9888583" cy="48845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3383279" y="1632626"/>
            <a:ext cx="602197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13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solidFill>
                <a:schemeClr val="accent1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41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768" y="1371599"/>
            <a:ext cx="4723886" cy="2409915"/>
          </a:xfrm>
          <a:prstGeom prst="roundRect">
            <a:avLst>
              <a:gd name="adj" fmla="val 4167"/>
            </a:avLst>
          </a:prstGeom>
          <a:solidFill>
            <a:schemeClr val="tx2">
              <a:lumMod val="40000"/>
              <a:lumOff val="60000"/>
            </a:schemeClr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997" y="1280161"/>
            <a:ext cx="4630674" cy="25013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07768" y="4010297"/>
            <a:ext cx="9481903" cy="1531521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সোনার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রাশি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রাশি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ফসলের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05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1357745" y="4267199"/>
            <a:ext cx="9469582" cy="1136073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শিশুর</a:t>
            </a:r>
            <a:r>
              <a:rPr lang="en-US" sz="1800" dirty="0" smtClean="0"/>
              <a:t> </a:t>
            </a:r>
            <a:r>
              <a:rPr lang="en-US" sz="1800" dirty="0" err="1" smtClean="0"/>
              <a:t>মধুর</a:t>
            </a:r>
            <a:r>
              <a:rPr lang="en-US" sz="1800" dirty="0" smtClean="0"/>
              <a:t> </a:t>
            </a:r>
            <a:r>
              <a:rPr lang="en-US" sz="1800" dirty="0" err="1" smtClean="0"/>
              <a:t>হাসিতে</a:t>
            </a:r>
            <a:r>
              <a:rPr lang="en-US" sz="1800" dirty="0" smtClean="0"/>
              <a:t> </a:t>
            </a:r>
            <a:r>
              <a:rPr lang="en-US" sz="1800" dirty="0" err="1" smtClean="0"/>
              <a:t>যখন</a:t>
            </a:r>
            <a:r>
              <a:rPr lang="en-US" sz="1800" dirty="0" smtClean="0"/>
              <a:t> </a:t>
            </a:r>
            <a:r>
              <a:rPr lang="en-US" sz="1800" dirty="0" err="1" smtClean="0"/>
              <a:t>ভরে</a:t>
            </a:r>
            <a:r>
              <a:rPr lang="en-US" sz="1800" dirty="0" smtClean="0"/>
              <a:t> </a:t>
            </a:r>
            <a:r>
              <a:rPr lang="en-US" sz="1800" dirty="0" err="1" smtClean="0"/>
              <a:t>বাঙালির</a:t>
            </a:r>
            <a:r>
              <a:rPr lang="en-US" sz="1800" dirty="0" smtClean="0"/>
              <a:t> </a:t>
            </a:r>
            <a:r>
              <a:rPr lang="en-US" sz="1800" dirty="0" err="1" smtClean="0"/>
              <a:t>ঘর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মনে</a:t>
            </a:r>
            <a:r>
              <a:rPr lang="en-US" sz="1800" dirty="0" smtClean="0"/>
              <a:t> </a:t>
            </a:r>
            <a:r>
              <a:rPr lang="en-US" sz="1800" dirty="0" err="1" smtClean="0"/>
              <a:t>হয়</a:t>
            </a:r>
            <a:r>
              <a:rPr lang="en-US" sz="1800" dirty="0" smtClean="0"/>
              <a:t> </a:t>
            </a:r>
            <a:r>
              <a:rPr lang="en-US" sz="1800" dirty="0" err="1" smtClean="0"/>
              <a:t>যেন</a:t>
            </a:r>
            <a:r>
              <a:rPr lang="en-US" sz="1800" dirty="0" smtClean="0"/>
              <a:t> </a:t>
            </a:r>
            <a:r>
              <a:rPr lang="en-US" sz="1800" dirty="0" err="1" smtClean="0"/>
              <a:t>শিশু</a:t>
            </a:r>
            <a:r>
              <a:rPr lang="en-US" sz="1800" dirty="0" smtClean="0"/>
              <a:t> </a:t>
            </a:r>
            <a:r>
              <a:rPr lang="en-US" sz="1800" dirty="0" err="1" smtClean="0"/>
              <a:t>হয়ে</a:t>
            </a:r>
            <a:r>
              <a:rPr lang="en-US" sz="1800" dirty="0" smtClean="0"/>
              <a:t> </a:t>
            </a:r>
            <a:r>
              <a:rPr lang="en-US" sz="1800" dirty="0" err="1" smtClean="0"/>
              <a:t>হাসে</a:t>
            </a:r>
            <a:r>
              <a:rPr lang="en-US" sz="1800" dirty="0" smtClean="0"/>
              <a:t> </a:t>
            </a:r>
            <a:r>
              <a:rPr lang="en-US" sz="1800" dirty="0" err="1" smtClean="0"/>
              <a:t>চিরশিশু</a:t>
            </a:r>
            <a:r>
              <a:rPr lang="en-US" sz="1800" dirty="0" smtClean="0"/>
              <a:t> </a:t>
            </a:r>
            <a:r>
              <a:rPr lang="en-US" sz="1800" dirty="0" err="1" smtClean="0"/>
              <a:t>মুজিবর</a:t>
            </a:r>
            <a:r>
              <a:rPr lang="en-US" sz="1800" dirty="0"/>
              <a:t>,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745" y="1201784"/>
            <a:ext cx="4738255" cy="26858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6" y="1201784"/>
            <a:ext cx="4724401" cy="26858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4327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343" y="1453954"/>
            <a:ext cx="9577347" cy="25907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099" y="4225634"/>
            <a:ext cx="9327573" cy="1205348"/>
          </a:xfrm>
        </p:spPr>
        <p:txBody>
          <a:bodyPr>
            <a:noAutofit/>
          </a:bodyPr>
          <a:lstStyle/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যতদিন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বেঁচে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রইব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ডাকবেঃ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147" y="1273069"/>
            <a:ext cx="4972009" cy="29525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56" y="1273069"/>
            <a:ext cx="4354759" cy="29525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9687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9927" y="1260764"/>
            <a:ext cx="9753600" cy="4475017"/>
          </a:xfr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বেঞ্চে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80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909" y="1288473"/>
            <a:ext cx="9615055" cy="4378038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237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2327" y="1163782"/>
            <a:ext cx="9587346" cy="4391891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108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7" y="1343892"/>
            <a:ext cx="9227127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নিলাম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27" y="2024744"/>
            <a:ext cx="9227127" cy="35463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983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9714" y="1149531"/>
            <a:ext cx="9940835" cy="4506685"/>
          </a:xfr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40340" y="3122023"/>
            <a:ext cx="4265839" cy="2290586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অপর্না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endParaRPr lang="en-US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স্মরনী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95851" y="3135086"/>
            <a:ext cx="4349932" cy="2277523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৬ষ্ঠ </a:t>
            </a: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endParaRPr lang="en-US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77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4034" y="1267095"/>
            <a:ext cx="9718766" cy="4389122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62100" y="5139263"/>
            <a:ext cx="9070848" cy="229571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1" y="2155370"/>
            <a:ext cx="2847703" cy="26965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916" y="2155370"/>
            <a:ext cx="2711278" cy="26965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5267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160" y="1058091"/>
            <a:ext cx="9627325" cy="4702629"/>
          </a:xfrm>
          <a:solidFill>
            <a:schemeClr val="tx2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পড়ব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nut 3"/>
          <p:cNvSpPr/>
          <p:nvPr/>
        </p:nvSpPr>
        <p:spPr>
          <a:xfrm>
            <a:off x="1698170" y="1752716"/>
            <a:ext cx="2442756" cy="265273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7623" y="2795451"/>
            <a:ext cx="1593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Donut 9"/>
          <p:cNvSpPr/>
          <p:nvPr/>
        </p:nvSpPr>
        <p:spPr>
          <a:xfrm>
            <a:off x="8120001" y="1659643"/>
            <a:ext cx="2505197" cy="274580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4731" y="2795451"/>
            <a:ext cx="192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978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3406" y="1259378"/>
            <a:ext cx="9744891" cy="4362995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………………</a:t>
            </a:r>
            <a:b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&gt;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b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&gt;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উচ্চারনে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5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639" y="1016855"/>
            <a:ext cx="9595957" cy="4963886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887" y="1605623"/>
            <a:ext cx="2158363" cy="1603734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1652561" y="4101341"/>
            <a:ext cx="2158363" cy="124097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5560" y="4281575"/>
            <a:ext cx="1809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১৯২৫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6366" y="2717074"/>
            <a:ext cx="206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রোকনুজ্জামান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4173054" y="4076589"/>
            <a:ext cx="1854925" cy="124097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5609" y="4281575"/>
            <a:ext cx="1583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ফরিদপুর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6295932" y="4101342"/>
            <a:ext cx="1904453" cy="124097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31605" y="4281575"/>
            <a:ext cx="1768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প্রকাশিত</a:t>
            </a:r>
            <a:r>
              <a:rPr lang="en-US" dirty="0" smtClean="0"/>
              <a:t> </a:t>
            </a:r>
            <a:r>
              <a:rPr lang="en-US" dirty="0" err="1" smtClean="0"/>
              <a:t>ছড়া</a:t>
            </a:r>
            <a:endParaRPr lang="en-US" dirty="0" smtClean="0"/>
          </a:p>
          <a:p>
            <a:r>
              <a:rPr lang="en-US" dirty="0" err="1" smtClean="0"/>
              <a:t>হাট্টিমা</a:t>
            </a:r>
            <a:r>
              <a:rPr lang="en-US" dirty="0" smtClean="0"/>
              <a:t> </a:t>
            </a:r>
            <a:r>
              <a:rPr lang="en-US" dirty="0" err="1" smtClean="0"/>
              <a:t>টিম</a:t>
            </a:r>
            <a:r>
              <a:rPr lang="en-US" dirty="0" smtClean="0"/>
              <a:t> </a:t>
            </a:r>
            <a:r>
              <a:rPr lang="en-US" dirty="0" err="1" smtClean="0"/>
              <a:t>টিম</a:t>
            </a:r>
            <a:endParaRPr lang="en-US" dirty="0" smtClean="0"/>
          </a:p>
        </p:txBody>
      </p:sp>
      <p:sp>
        <p:nvSpPr>
          <p:cNvPr id="15" name="Frame 14"/>
          <p:cNvSpPr/>
          <p:nvPr/>
        </p:nvSpPr>
        <p:spPr>
          <a:xfrm>
            <a:off x="8604011" y="4081747"/>
            <a:ext cx="2253585" cy="124097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30492" y="4133948"/>
            <a:ext cx="18542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পুরষ্কার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একাডেমি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পুরষ্কার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ame 16"/>
          <p:cNvSpPr/>
          <p:nvPr/>
        </p:nvSpPr>
        <p:spPr>
          <a:xfrm>
            <a:off x="8654617" y="1591660"/>
            <a:ext cx="1893888" cy="147405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42830" y="1786698"/>
            <a:ext cx="20147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১৯৯৯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435" y="1463652"/>
            <a:ext cx="3540034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11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/>
      <p:bldP spid="8" grpId="0"/>
      <p:bldP spid="9" grpId="0" animBg="1"/>
      <p:bldP spid="10" grpId="0"/>
      <p:bldP spid="11" grpId="0" animBg="1"/>
      <p:bldP spid="14" grpId="0"/>
      <p:bldP spid="15" grpId="0" animBg="1"/>
      <p:bldP spid="16" grpId="0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223" y="1162594"/>
            <a:ext cx="9692640" cy="4428309"/>
          </a:xfrm>
          <a:solidFill>
            <a:schemeClr val="tx2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/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সাল,মৃত্যু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&gt;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গ্রন্থের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347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2731" y="2116183"/>
            <a:ext cx="4767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54" y="2821577"/>
            <a:ext cx="4258492" cy="19316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303" y="2810147"/>
            <a:ext cx="3958045" cy="19431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2495007" y="4923991"/>
            <a:ext cx="7184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            </a:t>
            </a:r>
            <a:r>
              <a:rPr lang="en-US" sz="2000" dirty="0" err="1" smtClean="0"/>
              <a:t>সবুজ</a:t>
            </a:r>
            <a:r>
              <a:rPr lang="en-US" sz="2000" dirty="0" smtClean="0"/>
              <a:t> </a:t>
            </a:r>
            <a:r>
              <a:rPr lang="en-US" sz="2000" dirty="0" err="1" smtClean="0"/>
              <a:t>শ্যামল</a:t>
            </a:r>
            <a:r>
              <a:rPr lang="en-US" sz="2000" dirty="0" smtClean="0"/>
              <a:t> </a:t>
            </a:r>
            <a:r>
              <a:rPr lang="en-US" sz="2000" dirty="0" err="1" smtClean="0"/>
              <a:t>বনভূমি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মাঠ</a:t>
            </a:r>
            <a:r>
              <a:rPr lang="en-US" sz="2000" dirty="0" smtClean="0"/>
              <a:t> </a:t>
            </a:r>
            <a:r>
              <a:rPr lang="en-US" sz="2000" dirty="0" err="1" smtClean="0"/>
              <a:t>নদীতীর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বালুচর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677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2216" y="1188571"/>
            <a:ext cx="10099963" cy="453281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5491" y="4721659"/>
            <a:ext cx="6844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মুজিবের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763" y="1362471"/>
            <a:ext cx="4461163" cy="32033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8" y="1301603"/>
            <a:ext cx="4267202" cy="32641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0126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1149</TotalTime>
  <Words>152</Words>
  <Application>Microsoft Office PowerPoint</Application>
  <PresentationFormat>Widescreen</PresentationFormat>
  <Paragraphs>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Century Gothic</vt:lpstr>
      <vt:lpstr>Garamond</vt:lpstr>
      <vt:lpstr>NikoshBAN</vt:lpstr>
      <vt:lpstr>Savon</vt:lpstr>
      <vt:lpstr>স্বাগতম</vt:lpstr>
      <vt:lpstr>পরিচিতি   </vt:lpstr>
      <vt:lpstr>এসো কিছু ছবি দেখি</vt:lpstr>
      <vt:lpstr>আজ আমরা পড়ব</vt:lpstr>
      <vt:lpstr>শিখন ফল          পাঠ শেষে ………………         &gt; কবিতাটি কার লিখা বলতে পারবে। &gt;কবি পরিচিতি বলতে পারবে ।                       &gt;কবিতাটি শুদ্ধ উচ্চারনে আবৃত্তি করতে পারবে।</vt:lpstr>
      <vt:lpstr>    কবি পরিচিতি</vt:lpstr>
      <vt:lpstr>একক কাজ &gt; মুজিব কবিতার কবির নাম লিখ &gt;কবির জন্ম সাল,মৃত্যু সাল লিখ।    &gt;কবির লিখা একটি গ্রন্থের নাম লিখ।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  প্রতি বেঞ্চে দলে দলে কবিতাটি আবৃত্তি কর।</vt:lpstr>
      <vt:lpstr>মূল্যায়ন          &gt; আমরা কোন কবিতাটি আবৃত্তি করলাম? &gt; মুজিব কবিতাটি কার লিখা?      &gt;কবি কত সালে জন্ম গ্রহন করেন?       &gt;কবি কত সালে মৃত্যু বরন করেন? &gt;মুজিব কবিতার বিষয়বস্তু কি? </vt:lpstr>
      <vt:lpstr>বাড়ির কাজ  কবিতাটি সুন্দর করে লিখে আনবে।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DELL</dc:creator>
  <cp:lastModifiedBy>DELL</cp:lastModifiedBy>
  <cp:revision>41</cp:revision>
  <dcterms:created xsi:type="dcterms:W3CDTF">2019-11-06T14:09:56Z</dcterms:created>
  <dcterms:modified xsi:type="dcterms:W3CDTF">2019-11-10T13:28:15Z</dcterms:modified>
</cp:coreProperties>
</file>