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8" r:id="rId4"/>
    <p:sldId id="278" r:id="rId5"/>
    <p:sldId id="280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7239000" cy="2057399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11500" u="sng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স্বাগতম</a:t>
            </a:r>
            <a:endParaRPr lang="en-US" sz="11500" u="sng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743200"/>
            <a:ext cx="7315200" cy="38862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934200" cy="1143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/>
              <a:t>তুষার স্রোত </a:t>
            </a:r>
            <a:endParaRPr lang="en-US" dirty="0"/>
          </a:p>
        </p:txBody>
      </p:sp>
      <p:pic>
        <p:nvPicPr>
          <p:cNvPr id="4" name="Content Placeholder 3" descr="tusar sro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828800"/>
            <a:ext cx="6934200" cy="40386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/>
              <a:t>নদীর পানি </a:t>
            </a:r>
            <a:endParaRPr lang="en-US" dirty="0"/>
          </a:p>
        </p:txBody>
      </p:sp>
      <p:pic>
        <p:nvPicPr>
          <p:cNvPr id="4" name="Content Placeholder 3" descr="nod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905000"/>
            <a:ext cx="7391399" cy="43434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n-IN" dirty="0" smtClean="0">
                <a:solidFill>
                  <a:srgbClr val="FF0000"/>
                </a:solidFill>
              </a:rPr>
              <a:t>খালের পানি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kh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300" y="1634331"/>
            <a:ext cx="7391400" cy="4457700"/>
          </a:xfrm>
        </p:spPr>
      </p:pic>
      <p:sp>
        <p:nvSpPr>
          <p:cNvPr id="5" name="Rectangle 4"/>
          <p:cNvSpPr/>
          <p:nvPr/>
        </p:nvSpPr>
        <p:spPr>
          <a:xfrm>
            <a:off x="914400" y="5867400"/>
            <a:ext cx="73914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solidFill>
                  <a:srgbClr val="7030A0"/>
                </a:solidFill>
              </a:rPr>
              <a:t>বিল-বাওড়ের পানি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Content Placeholder 3" descr="bi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7056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solidFill>
                  <a:srgbClr val="FFFF00"/>
                </a:solidFill>
              </a:rPr>
              <a:t>হাওড়ের পানি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roh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582069"/>
            <a:ext cx="6705600" cy="389493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solidFill>
                  <a:srgbClr val="FFFF00"/>
                </a:solidFill>
              </a:rPr>
              <a:t>পুকুরের পানি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puku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77244"/>
            <a:ext cx="7391400" cy="417115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2390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solidFill>
                  <a:srgbClr val="FF0000"/>
                </a:solidFill>
              </a:rPr>
              <a:t>ভূগর্ভস্থ পানি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vugorvosth pan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828800"/>
            <a:ext cx="7239000" cy="441959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/>
              <a:t>নলকূপের পানি </a:t>
            </a:r>
            <a:endParaRPr lang="en-US" dirty="0"/>
          </a:p>
        </p:txBody>
      </p:sp>
      <p:pic>
        <p:nvPicPr>
          <p:cNvPr id="4" name="Content Placeholder 3" descr="tubweler pan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600200"/>
            <a:ext cx="7391399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2390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solidFill>
                  <a:srgbClr val="FFFF00"/>
                </a:solidFill>
              </a:rPr>
              <a:t>ঝর্ণার পানি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jharnar pan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5438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solidFill>
                  <a:srgbClr val="FF0000"/>
                </a:solidFill>
              </a:rPr>
              <a:t>বৃষ্টির পানি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brishTir pan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096294"/>
            <a:ext cx="7543800" cy="422830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latin typeface="Shonar Bangla" pitchFamily="34" charset="0"/>
                <a:cs typeface="Shonar Bangla" pitchFamily="34" charset="0"/>
              </a:rPr>
              <a:t>শিক্ষক পরিচিতি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bn-IN" dirty="0" smtClean="0"/>
              <a:t>মোঃ কোরবান আলী  </a:t>
            </a:r>
          </a:p>
          <a:p>
            <a:pPr>
              <a:buNone/>
            </a:pPr>
            <a:r>
              <a:rPr lang="bn-IN" dirty="0" smtClean="0"/>
              <a:t>সহকারী শিক্ষক </a:t>
            </a:r>
          </a:p>
          <a:p>
            <a:pPr>
              <a:buNone/>
            </a:pPr>
            <a:r>
              <a:rPr lang="bn-IN" dirty="0" smtClean="0"/>
              <a:t>আলহাজ্ব আব্দুল করিম উচ্চ বিদ্যালয়। </a:t>
            </a:r>
          </a:p>
          <a:p>
            <a:pPr>
              <a:buNone/>
            </a:pPr>
            <a:r>
              <a:rPr lang="bn-IN" dirty="0" smtClean="0"/>
              <a:t>ভবদিয়া, রাজবাড়ী। </a:t>
            </a:r>
          </a:p>
          <a:p>
            <a:pPr>
              <a:buNone/>
            </a:pPr>
            <a:r>
              <a:rPr lang="bn-IN" dirty="0" smtClean="0"/>
              <a:t>মোবাইলঃ ০১৭২১৬৬২৬২৭ । </a:t>
            </a:r>
            <a:endParaRPr lang="en-US" dirty="0"/>
          </a:p>
        </p:txBody>
      </p:sp>
      <p:pic>
        <p:nvPicPr>
          <p:cNvPr id="4" name="Picture 3" descr="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752600"/>
            <a:ext cx="2209800" cy="2743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bn-IN" dirty="0" smtClean="0"/>
              <a:t>মূল্যায়ন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dirty="0" smtClean="0">
                <a:solidFill>
                  <a:srgbClr val="FF0000"/>
                </a:solidFill>
              </a:rPr>
              <a:t>পানির সবচেয়ে বড় উৎস কোনটি? </a:t>
            </a:r>
          </a:p>
          <a:p>
            <a:r>
              <a:rPr lang="bn-IN" dirty="0" smtClean="0">
                <a:solidFill>
                  <a:srgbClr val="7030A0"/>
                </a:solidFill>
              </a:rPr>
              <a:t>সমুদ্রের পানি পানের অনুপযোগী কেন?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Marine water </a:t>
            </a:r>
            <a:r>
              <a:rPr lang="bn-IN" dirty="0" smtClean="0">
                <a:solidFill>
                  <a:srgbClr val="00B050"/>
                </a:solidFill>
              </a:rPr>
              <a:t>কাকে বলে? </a:t>
            </a:r>
          </a:p>
          <a:p>
            <a:r>
              <a:rPr lang="bn-IN" dirty="0" smtClean="0">
                <a:solidFill>
                  <a:srgbClr val="0070C0"/>
                </a:solidFill>
              </a:rPr>
              <a:t>মিঠা পানির উৎসগুলো কি কি? </a:t>
            </a:r>
          </a:p>
          <a:p>
            <a:r>
              <a:rPr lang="bn-IN" dirty="0" smtClean="0">
                <a:solidFill>
                  <a:schemeClr val="accent6">
                    <a:lumMod val="75000"/>
                  </a:schemeClr>
                </a:solidFill>
              </a:rPr>
              <a:t>ইরি ধান চাষের জন্য পানির উৎস কোনটি</a:t>
            </a:r>
            <a:r>
              <a:rPr lang="bn-IN" sz="2000" dirty="0" smtClean="0"/>
              <a:t>? </a:t>
            </a:r>
            <a:endParaRPr lang="en-US" sz="2000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/>
              <a:t>বাড়ির কাজ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bn-IN" sz="4000" dirty="0" smtClean="0">
              <a:solidFill>
                <a:srgbClr val="00B050"/>
              </a:solidFill>
            </a:endParaRPr>
          </a:p>
          <a:p>
            <a:endParaRPr lang="bn-IN" sz="40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bn-IN" sz="4000" dirty="0" smtClean="0">
                <a:solidFill>
                  <a:srgbClr val="00B050"/>
                </a:solidFill>
              </a:rPr>
              <a:t>পানির বিভিন্ন উৎসগুলো বর্ণনা কর। 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200400" y="2514600"/>
            <a:ext cx="3200400" cy="1447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</a:rPr>
              <a:t>ধন্যবাদ 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600200"/>
            <a:ext cx="8305800" cy="495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বিষয়ঃ বিজ্ঞান 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অধ্যায়ঃ দ্বিতীয় 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পাঠঃ জীবনের জন্য পানি 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সময়ঃ ৫০ মিনিট।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পরিচিতি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                        </a:t>
            </a:r>
            <a:r>
              <a:rPr lang="en-US" sz="4000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শ্রেণীঃ</a:t>
            </a:r>
            <a:r>
              <a:rPr lang="en-US" sz="40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  </a:t>
            </a:r>
            <a:r>
              <a:rPr lang="bn-BD" sz="40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৯ম </a:t>
            </a:r>
            <a:r>
              <a:rPr lang="en-US" sz="40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       </a:t>
            </a:r>
            <a:r>
              <a:rPr lang="en-US" sz="4000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শাখাঃ</a:t>
            </a:r>
            <a:r>
              <a:rPr lang="en-US" sz="40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  </a:t>
            </a:r>
            <a:r>
              <a:rPr lang="bn-BD" sz="40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ক</a:t>
            </a:r>
            <a:r>
              <a:rPr lang="en-US" sz="40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 </a:t>
            </a:r>
          </a:p>
          <a:p>
            <a:pPr>
              <a:buNone/>
            </a:pPr>
            <a:r>
              <a:rPr lang="en-US" sz="40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                       </a:t>
            </a:r>
            <a:r>
              <a:rPr lang="en-US" sz="4000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বিষয়ঃ</a:t>
            </a:r>
            <a:r>
              <a:rPr lang="en-US" sz="40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bn-BD" sz="40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বিজ্ঞান </a:t>
            </a:r>
            <a:r>
              <a:rPr lang="en-US" sz="40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অধ্যায়ঃ</a:t>
            </a:r>
            <a:r>
              <a:rPr lang="bn-BD" sz="40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দ্বিতীয় </a:t>
            </a:r>
            <a:endParaRPr lang="en-US" sz="4000" dirty="0" smtClean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                         </a:t>
            </a:r>
            <a:r>
              <a:rPr lang="en-US" sz="4000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পাঠঃ</a:t>
            </a:r>
            <a:r>
              <a:rPr lang="bn-BD" sz="40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জীবনের জন্য পানি  </a:t>
            </a:r>
            <a:endParaRPr lang="en-US" sz="4000" dirty="0" smtClean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                              </a:t>
            </a:r>
            <a:r>
              <a:rPr lang="en-US" sz="4000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সময়ঃ</a:t>
            </a:r>
            <a:r>
              <a:rPr lang="bn-BD" sz="40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৫০ মিনিট । </a:t>
            </a:r>
            <a:endParaRPr lang="en-US" sz="4000" dirty="0" smtClean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600200"/>
            <a:ext cx="8305800" cy="464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3600" dirty="0" smtClean="0">
                <a:solidFill>
                  <a:srgbClr val="FF0000"/>
                </a:solidFill>
              </a:rPr>
              <a:t>        শ্রেনিঃ নবম ,শাখাঃক </a:t>
            </a:r>
          </a:p>
          <a:p>
            <a:pPr algn="just"/>
            <a:r>
              <a:rPr lang="bn-IN" sz="3600" dirty="0" smtClean="0">
                <a:solidFill>
                  <a:srgbClr val="FF0000"/>
                </a:solidFill>
              </a:rPr>
              <a:t>        বিষয়ঃ বিজ্ঞান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just"/>
            <a:r>
              <a:rPr lang="bn-IN" sz="3600" dirty="0" smtClean="0">
                <a:solidFill>
                  <a:srgbClr val="FF0000"/>
                </a:solidFill>
              </a:rPr>
              <a:t>        অধ্যায়ঃ দ্বিতীয়</a:t>
            </a:r>
          </a:p>
          <a:p>
            <a:pPr algn="just"/>
            <a:r>
              <a:rPr lang="bn-IN" sz="3600" dirty="0" smtClean="0">
                <a:solidFill>
                  <a:srgbClr val="FF0000"/>
                </a:solidFill>
              </a:rPr>
              <a:t>        পাঠঃ জীবনের জন্য পানি</a:t>
            </a:r>
          </a:p>
          <a:p>
            <a:pPr algn="just"/>
            <a:r>
              <a:rPr lang="bn-IN" sz="3600" dirty="0" smtClean="0">
                <a:solidFill>
                  <a:srgbClr val="FF0000"/>
                </a:solidFill>
              </a:rPr>
              <a:t>        সময়ঃ ৫০ মিনিট।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just"/>
            <a:endParaRPr lang="bn-IN" sz="2800" dirty="0" smtClean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29000" y="381000"/>
            <a:ext cx="25146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bn-IN" sz="2800" dirty="0" smtClean="0">
                <a:solidFill>
                  <a:srgbClr val="FF0000"/>
                </a:solidFill>
              </a:rPr>
              <a:t>  যেইসব হতে পানি পাওয়া যায় সেইসবকে পানির কি বলে?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IN" dirty="0" smtClean="0"/>
              <a:t>আজকের পাঠ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bn-IN" dirty="0" smtClean="0"/>
              <a:t>          </a:t>
            </a:r>
          </a:p>
          <a:p>
            <a:pPr>
              <a:buNone/>
            </a:pPr>
            <a:endParaRPr lang="bn-IN" dirty="0" smtClean="0"/>
          </a:p>
          <a:p>
            <a:endParaRPr lang="bn-IN" dirty="0" smtClean="0"/>
          </a:p>
          <a:p>
            <a:pPr>
              <a:buNone/>
            </a:pPr>
            <a:r>
              <a:rPr lang="bn-IN" dirty="0" smtClean="0"/>
              <a:t>         </a:t>
            </a:r>
            <a:r>
              <a:rPr lang="bn-IN" sz="6000" dirty="0" smtClean="0">
                <a:solidFill>
                  <a:srgbClr val="FF0000"/>
                </a:solidFill>
              </a:rPr>
              <a:t>পানির উৎস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0" y="3200400"/>
            <a:ext cx="4419600" cy="1524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</a:rPr>
              <a:t>পানির উৎস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8600"/>
            <a:ext cx="35814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শিখন</a:t>
            </a:r>
            <a:r>
              <a:rPr lang="en-US" sz="72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ফল</a:t>
            </a:r>
            <a:endParaRPr lang="en-US" sz="7200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848600" cy="422116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endParaRPr lang="bn-IN" sz="5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পানির উৎস বর্ণনা করতে পারবে</a:t>
            </a:r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905000"/>
            <a:ext cx="7848600" cy="426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5600" y="228600"/>
            <a:ext cx="35814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3400"/>
            <a:ext cx="7315200" cy="571500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3" name="Rounded Rectangle 2"/>
          <p:cNvSpPr/>
          <p:nvPr/>
        </p:nvSpPr>
        <p:spPr>
          <a:xfrm>
            <a:off x="4953000" y="609600"/>
            <a:ext cx="3048000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বিশুদ্ধ পানি 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solidFill>
                  <a:srgbClr val="00B050"/>
                </a:solidFill>
              </a:rPr>
              <a:t>সমুদ্রের পানি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somud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01030"/>
            <a:ext cx="7543799" cy="4423569"/>
          </a:xfrm>
        </p:spPr>
      </p:pic>
      <p:pic>
        <p:nvPicPr>
          <p:cNvPr id="5" name="Content Placeholder 3" descr="somud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09800"/>
            <a:ext cx="7543799" cy="44235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solidFill>
                  <a:srgbClr val="FFC000"/>
                </a:solidFill>
              </a:rPr>
              <a:t>পাহাড়ের উপর বরফ গলা পানি 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Content Placeholder 3" descr="himbah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00200"/>
            <a:ext cx="7467600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174</Words>
  <Application>Microsoft Office PowerPoint</Application>
  <PresentationFormat>On-screen Show (4:3)</PresentationFormat>
  <Paragraphs>55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স্বাগতম</vt:lpstr>
      <vt:lpstr>শিক্ষক পরিচিতি </vt:lpstr>
      <vt:lpstr>পাঠ পরিচিতি</vt:lpstr>
      <vt:lpstr>  যেইসব হতে পানি পাওয়া যায় সেইসবকে পানির কি বলে?  </vt:lpstr>
      <vt:lpstr>আজকের পাঠ</vt:lpstr>
      <vt:lpstr>শিখন ফল</vt:lpstr>
      <vt:lpstr>Slide 7</vt:lpstr>
      <vt:lpstr>সমুদ্রের পানি</vt:lpstr>
      <vt:lpstr>পাহাড়ের উপর বরফ গলা পানি </vt:lpstr>
      <vt:lpstr>তুষার স্রোত </vt:lpstr>
      <vt:lpstr>নদীর পানি </vt:lpstr>
      <vt:lpstr>খালের পানি </vt:lpstr>
      <vt:lpstr>বিল-বাওড়ের পানি </vt:lpstr>
      <vt:lpstr>হাওড়ের পানি </vt:lpstr>
      <vt:lpstr>পুকুরের পানি </vt:lpstr>
      <vt:lpstr>ভূগর্ভস্থ পানি </vt:lpstr>
      <vt:lpstr>নলকূপের পানি </vt:lpstr>
      <vt:lpstr>ঝর্ণার পানি </vt:lpstr>
      <vt:lpstr>বৃষ্টির পানি </vt:lpstr>
      <vt:lpstr>মূল্যায়ন </vt:lpstr>
      <vt:lpstr>বাড়ির কাজ 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Dell</cp:lastModifiedBy>
  <cp:revision>75</cp:revision>
  <dcterms:created xsi:type="dcterms:W3CDTF">2006-08-16T00:00:00Z</dcterms:created>
  <dcterms:modified xsi:type="dcterms:W3CDTF">2019-11-10T16:36:59Z</dcterms:modified>
</cp:coreProperties>
</file>