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8" r:id="rId14"/>
    <p:sldId id="269" r:id="rId15"/>
    <p:sldId id="270" r:id="rId16"/>
    <p:sldId id="266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image" Target="../media/image10.jpg"/><Relationship Id="rId4" Type="http://schemas.openxmlformats.org/officeDocument/2006/relationships/image" Target="../media/image13.jp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image" Target="../media/image14.jpg"/><Relationship Id="rId4" Type="http://schemas.openxmlformats.org/officeDocument/2006/relationships/image" Target="../media/image17.jp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image" Target="../media/image18.jpg"/><Relationship Id="rId4" Type="http://schemas.openxmlformats.org/officeDocument/2006/relationships/image" Target="../media/image21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image" Target="../media/image10.jpg"/><Relationship Id="rId4" Type="http://schemas.openxmlformats.org/officeDocument/2006/relationships/image" Target="../media/image13.jp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image" Target="../media/image14.jpg"/><Relationship Id="rId4" Type="http://schemas.openxmlformats.org/officeDocument/2006/relationships/image" Target="../media/image17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image" Target="../media/image18.jpg"/><Relationship Id="rId4" Type="http://schemas.openxmlformats.org/officeDocument/2006/relationships/image" Target="../media/image2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B2071-6C2C-4F54-89B3-22D5D4B92DFF}" type="doc">
      <dgm:prSet loTypeId="urn:microsoft.com/office/officeart/2005/8/layout/pyramid3" loCatId="pyramid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EC5D78C-1E14-4679-ABC4-BF0650B37D33}">
      <dgm:prSet phldrT="[Text]" custT="1"/>
      <dgm:spPr/>
      <dgm:t>
        <a:bodyPr/>
        <a:lstStyle/>
        <a:p>
          <a:r>
            <a:rPr lang="en-US" sz="36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Composed by rural folk</a:t>
          </a:r>
          <a:endParaRPr lang="en-US" sz="3600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2E220C93-1BE0-47A9-A601-14DC50DDBC3E}" type="parTrans" cxnId="{9334928E-8072-414D-AE68-1415D2AAA128}">
      <dgm:prSet/>
      <dgm:spPr/>
      <dgm:t>
        <a:bodyPr/>
        <a:lstStyle/>
        <a:p>
          <a:endParaRPr lang="en-US"/>
        </a:p>
      </dgm:t>
    </dgm:pt>
    <dgm:pt modelId="{5D84BA86-0ECE-4119-8A18-5F3E60A31E31}" type="sibTrans" cxnId="{9334928E-8072-414D-AE68-1415D2AAA128}">
      <dgm:prSet/>
      <dgm:spPr/>
      <dgm:t>
        <a:bodyPr/>
        <a:lstStyle/>
        <a:p>
          <a:endParaRPr lang="en-US"/>
        </a:p>
      </dgm:t>
    </dgm:pt>
    <dgm:pt modelId="{7B2C3E55-C57D-4926-A144-A8684B0E969C}">
      <dgm:prSet phldrT="[Text]" custT="1"/>
      <dgm:spPr/>
      <dgm:t>
        <a:bodyPr/>
        <a:lstStyle/>
        <a:p>
          <a:r>
            <a:rPr lang="en-US" sz="28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Uninfluenced by classical or modern music</a:t>
          </a:r>
          <a:endParaRPr lang="en-US" sz="2800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849BD8C2-9586-4E65-9F3F-85D5D293CD34}" type="parTrans" cxnId="{C769769C-B3D9-41FB-833A-9B3136D09270}">
      <dgm:prSet/>
      <dgm:spPr/>
      <dgm:t>
        <a:bodyPr/>
        <a:lstStyle/>
        <a:p>
          <a:endParaRPr lang="en-US"/>
        </a:p>
      </dgm:t>
    </dgm:pt>
    <dgm:pt modelId="{CDC2B5E3-CB2C-4149-821C-FB826EA53E50}" type="sibTrans" cxnId="{C769769C-B3D9-41FB-833A-9B3136D09270}">
      <dgm:prSet/>
      <dgm:spPr/>
      <dgm:t>
        <a:bodyPr/>
        <a:lstStyle/>
        <a:p>
          <a:endParaRPr lang="en-US"/>
        </a:p>
      </dgm:t>
    </dgm:pt>
    <dgm:pt modelId="{EA553430-D223-4634-8C89-96B7825D05A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40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Sung in group or individually</a:t>
          </a:r>
          <a:endParaRPr lang="en-US" sz="4000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E06FBFFA-8E01-46F6-85C5-AFC9669FE0E3}" type="parTrans" cxnId="{6246FC4F-FA40-4F2B-B671-341CE687AE4E}">
      <dgm:prSet/>
      <dgm:spPr/>
      <dgm:t>
        <a:bodyPr/>
        <a:lstStyle/>
        <a:p>
          <a:endParaRPr lang="en-US"/>
        </a:p>
      </dgm:t>
    </dgm:pt>
    <dgm:pt modelId="{2D79990A-D929-4B59-A2B0-A8415616812F}" type="sibTrans" cxnId="{6246FC4F-FA40-4F2B-B671-341CE687AE4E}">
      <dgm:prSet/>
      <dgm:spPr/>
      <dgm:t>
        <a:bodyPr/>
        <a:lstStyle/>
        <a:p>
          <a:endParaRPr lang="en-US"/>
        </a:p>
      </dgm:t>
    </dgm:pt>
    <dgm:pt modelId="{1A88896D-F55A-40EC-A7D4-BAFFC2CD95EF}">
      <dgm:prSet custT="1"/>
      <dgm:spPr/>
      <dgm:t>
        <a:bodyPr/>
        <a:lstStyle/>
        <a:p>
          <a:r>
            <a:rPr lang="en-US" sz="3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Regular practiced is not required</a:t>
          </a:r>
          <a:endParaRPr lang="en-US" sz="3200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53FB2343-D255-4E9E-A845-F88877A3F799}" type="parTrans" cxnId="{07B27B8C-D413-40C3-BE1A-FDFD273C33AB}">
      <dgm:prSet/>
      <dgm:spPr/>
      <dgm:t>
        <a:bodyPr/>
        <a:lstStyle/>
        <a:p>
          <a:endParaRPr lang="en-US"/>
        </a:p>
      </dgm:t>
    </dgm:pt>
    <dgm:pt modelId="{289848FE-F94A-4048-958E-7ABA138AA19F}" type="sibTrans" cxnId="{07B27B8C-D413-40C3-BE1A-FDFD273C33AB}">
      <dgm:prSet/>
      <dgm:spPr/>
      <dgm:t>
        <a:bodyPr/>
        <a:lstStyle/>
        <a:p>
          <a:endParaRPr lang="en-US"/>
        </a:p>
      </dgm:t>
    </dgm:pt>
    <dgm:pt modelId="{0236EDCE-8DBC-46A1-9623-23129F608794}">
      <dgm:prSet custT="1"/>
      <dgm:spPr/>
      <dgm:t>
        <a:bodyPr/>
        <a:lstStyle/>
        <a:p>
          <a:r>
            <a:rPr lang="en-US" sz="3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Composed and performed by illiterate or semi-literate people</a:t>
          </a:r>
          <a:endParaRPr lang="en-US" sz="3200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8DF02DDA-E60F-4239-9E53-61AD0E62DEAB}" type="parTrans" cxnId="{A7C8D45C-2032-4DDF-ADB8-A8DD27E4554B}">
      <dgm:prSet/>
      <dgm:spPr/>
      <dgm:t>
        <a:bodyPr/>
        <a:lstStyle/>
        <a:p>
          <a:endParaRPr lang="en-US"/>
        </a:p>
      </dgm:t>
    </dgm:pt>
    <dgm:pt modelId="{073D1706-5EB3-46A3-8B46-C634BB686A24}" type="sibTrans" cxnId="{A7C8D45C-2032-4DDF-ADB8-A8DD27E4554B}">
      <dgm:prSet/>
      <dgm:spPr/>
      <dgm:t>
        <a:bodyPr/>
        <a:lstStyle/>
        <a:p>
          <a:endParaRPr lang="en-US"/>
        </a:p>
      </dgm:t>
    </dgm:pt>
    <dgm:pt modelId="{F475EAA2-0285-4730-A56F-31D528880C99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Both words and tunes are appealing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DE724816-4A1A-49CB-BA2E-4FD15F571A33}" type="parTrans" cxnId="{592F0628-F8F5-4DD4-8336-F5797B950CB4}">
      <dgm:prSet/>
      <dgm:spPr/>
      <dgm:t>
        <a:bodyPr/>
        <a:lstStyle/>
        <a:p>
          <a:endParaRPr lang="en-US"/>
        </a:p>
      </dgm:t>
    </dgm:pt>
    <dgm:pt modelId="{426EF830-AF07-4CF0-97AB-D4F5A3EAB13A}" type="sibTrans" cxnId="{592F0628-F8F5-4DD4-8336-F5797B950CB4}">
      <dgm:prSet/>
      <dgm:spPr/>
      <dgm:t>
        <a:bodyPr/>
        <a:lstStyle/>
        <a:p>
          <a:endParaRPr lang="en-US"/>
        </a:p>
      </dgm:t>
    </dgm:pt>
    <dgm:pt modelId="{AC8E607D-6FA8-41B6-8EF1-3FECF0555F72}" type="pres">
      <dgm:prSet presAssocID="{5FEB2071-6C2C-4F54-89B3-22D5D4B92D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5F4B85-345A-400D-BC5B-FB4539165295}" type="pres">
      <dgm:prSet presAssocID="{4EC5D78C-1E14-4679-ABC4-BF0650B37D33}" presName="Name8" presStyleCnt="0"/>
      <dgm:spPr/>
    </dgm:pt>
    <dgm:pt modelId="{8446C6A2-B20E-4E43-8DE0-75230C72886A}" type="pres">
      <dgm:prSet presAssocID="{4EC5D78C-1E14-4679-ABC4-BF0650B37D33}" presName="level" presStyleLbl="node1" presStyleIdx="0" presStyleCnt="6" custScaleY="190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CBB4A-370D-42CF-B868-07D1BC33CA2F}" type="pres">
      <dgm:prSet presAssocID="{4EC5D78C-1E14-4679-ABC4-BF0650B37D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3361E-035B-4561-B19E-D3C7BAE7AA70}" type="pres">
      <dgm:prSet presAssocID="{7B2C3E55-C57D-4926-A144-A8684B0E969C}" presName="Name8" presStyleCnt="0"/>
      <dgm:spPr/>
    </dgm:pt>
    <dgm:pt modelId="{1BA700C7-D749-4B0E-890C-523BB7904E9E}" type="pres">
      <dgm:prSet presAssocID="{7B2C3E55-C57D-4926-A144-A8684B0E969C}" presName="level" presStyleLbl="node1" presStyleIdx="1" presStyleCnt="6" custScaleX="126036" custScaleY="18059" custLinFactNeighborX="-1478" custLinFactNeighborY="-66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51EBE-A203-4CC4-A696-320F7873B356}" type="pres">
      <dgm:prSet presAssocID="{7B2C3E55-C57D-4926-A144-A8684B0E96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23A7A7-DB00-4AC8-9BD4-9E3A368A4276}" type="pres">
      <dgm:prSet presAssocID="{EA553430-D223-4634-8C89-96B7825D05A8}" presName="Name8" presStyleCnt="0"/>
      <dgm:spPr/>
    </dgm:pt>
    <dgm:pt modelId="{5F48EC40-92B1-43C8-A52E-BCD2F69AA26C}" type="pres">
      <dgm:prSet presAssocID="{EA553430-D223-4634-8C89-96B7825D05A8}" presName="level" presStyleLbl="node1" presStyleIdx="2" presStyleCnt="6" custScaleX="159796" custScaleY="17089" custLinFactNeighborX="1029" custLinFactNeighborY="-63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563EE-C7B3-48A6-AC90-E5F298F08D2B}" type="pres">
      <dgm:prSet presAssocID="{EA553430-D223-4634-8C89-96B7825D05A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D693B6-F7E8-485D-9AD5-D01BBE7CC5CD}" type="pres">
      <dgm:prSet presAssocID="{1A88896D-F55A-40EC-A7D4-BAFFC2CD95EF}" presName="Name8" presStyleCnt="0"/>
      <dgm:spPr/>
    </dgm:pt>
    <dgm:pt modelId="{4282626F-EC0D-457D-845D-950E3F3CCA14}" type="pres">
      <dgm:prSet presAssocID="{1A88896D-F55A-40EC-A7D4-BAFFC2CD95EF}" presName="level" presStyleLbl="node1" presStyleIdx="3" presStyleCnt="6" custScaleX="233150" custScaleY="13036" custLinFactNeighborY="-52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4DCDCA-22C1-4562-90B2-4BF52B9B4EA9}" type="pres">
      <dgm:prSet presAssocID="{1A88896D-F55A-40EC-A7D4-BAFFC2CD95E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47113-2312-45D8-A98A-231900731C37}" type="pres">
      <dgm:prSet presAssocID="{0236EDCE-8DBC-46A1-9623-23129F608794}" presName="Name8" presStyleCnt="0"/>
      <dgm:spPr/>
    </dgm:pt>
    <dgm:pt modelId="{B571F991-6A4D-440A-8BE1-8032BCD2B34C}" type="pres">
      <dgm:prSet presAssocID="{0236EDCE-8DBC-46A1-9623-23129F608794}" presName="level" presStyleLbl="node1" presStyleIdx="4" presStyleCnt="6" custScaleX="315647" custScaleY="18478" custLinFactNeighborX="-3794" custLinFactNeighborY="-446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F55B3D-2D8E-4A3B-A26B-792FF81942BB}" type="pres">
      <dgm:prSet presAssocID="{0236EDCE-8DBC-46A1-9623-23129F60879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3C5B9E-CEB1-4A0C-AC21-2E926364A774}" type="pres">
      <dgm:prSet presAssocID="{F475EAA2-0285-4730-A56F-31D528880C99}" presName="Name8" presStyleCnt="0"/>
      <dgm:spPr/>
    </dgm:pt>
    <dgm:pt modelId="{00199186-BAE6-45AA-80BE-CF37DF835056}" type="pres">
      <dgm:prSet presAssocID="{F475EAA2-0285-4730-A56F-31D528880C99}" presName="level" presStyleLbl="node1" presStyleIdx="5" presStyleCnt="6" custScaleX="563107" custScaleY="13418" custLinFactNeighborX="-11528" custLinFactNeighborY="-24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BE4BDF-0634-488A-9BD3-233CCA967EE1}" type="pres">
      <dgm:prSet presAssocID="{F475EAA2-0285-4730-A56F-31D528880C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34928E-8072-414D-AE68-1415D2AAA128}" srcId="{5FEB2071-6C2C-4F54-89B3-22D5D4B92DFF}" destId="{4EC5D78C-1E14-4679-ABC4-BF0650B37D33}" srcOrd="0" destOrd="0" parTransId="{2E220C93-1BE0-47A9-A601-14DC50DDBC3E}" sibTransId="{5D84BA86-0ECE-4119-8A18-5F3E60A31E31}"/>
    <dgm:cxn modelId="{A97419FE-B2E8-403C-AB0A-7C2C8C5C81A0}" type="presOf" srcId="{F475EAA2-0285-4730-A56F-31D528880C99}" destId="{8DBE4BDF-0634-488A-9BD3-233CCA967EE1}" srcOrd="1" destOrd="0" presId="urn:microsoft.com/office/officeart/2005/8/layout/pyramid3"/>
    <dgm:cxn modelId="{7F9D9606-08F0-4907-99B7-9DE17CDDBEF6}" type="presOf" srcId="{7B2C3E55-C57D-4926-A144-A8684B0E969C}" destId="{DAD51EBE-A203-4CC4-A696-320F7873B356}" srcOrd="1" destOrd="0" presId="urn:microsoft.com/office/officeart/2005/8/layout/pyramid3"/>
    <dgm:cxn modelId="{BBF71B8B-BC92-49A8-BE2E-5D0110A3BD56}" type="presOf" srcId="{F475EAA2-0285-4730-A56F-31D528880C99}" destId="{00199186-BAE6-45AA-80BE-CF37DF835056}" srcOrd="0" destOrd="0" presId="urn:microsoft.com/office/officeart/2005/8/layout/pyramid3"/>
    <dgm:cxn modelId="{546A68A8-34A6-4673-93FF-63656B3E36A7}" type="presOf" srcId="{5FEB2071-6C2C-4F54-89B3-22D5D4B92DFF}" destId="{AC8E607D-6FA8-41B6-8EF1-3FECF0555F72}" srcOrd="0" destOrd="0" presId="urn:microsoft.com/office/officeart/2005/8/layout/pyramid3"/>
    <dgm:cxn modelId="{6246FC4F-FA40-4F2B-B671-341CE687AE4E}" srcId="{5FEB2071-6C2C-4F54-89B3-22D5D4B92DFF}" destId="{EA553430-D223-4634-8C89-96B7825D05A8}" srcOrd="2" destOrd="0" parTransId="{E06FBFFA-8E01-46F6-85C5-AFC9669FE0E3}" sibTransId="{2D79990A-D929-4B59-A2B0-A8415616812F}"/>
    <dgm:cxn modelId="{6D4B847A-BDE2-4A1E-8809-795D7BD1090E}" type="presOf" srcId="{1A88896D-F55A-40EC-A7D4-BAFFC2CD95EF}" destId="{A14DCDCA-22C1-4562-90B2-4BF52B9B4EA9}" srcOrd="1" destOrd="0" presId="urn:microsoft.com/office/officeart/2005/8/layout/pyramid3"/>
    <dgm:cxn modelId="{592F0628-F8F5-4DD4-8336-F5797B950CB4}" srcId="{5FEB2071-6C2C-4F54-89B3-22D5D4B92DFF}" destId="{F475EAA2-0285-4730-A56F-31D528880C99}" srcOrd="5" destOrd="0" parTransId="{DE724816-4A1A-49CB-BA2E-4FD15F571A33}" sibTransId="{426EF830-AF07-4CF0-97AB-D4F5A3EAB13A}"/>
    <dgm:cxn modelId="{BF512A68-B1EE-4A33-933E-9EB73A90B1BD}" type="presOf" srcId="{7B2C3E55-C57D-4926-A144-A8684B0E969C}" destId="{1BA700C7-D749-4B0E-890C-523BB7904E9E}" srcOrd="0" destOrd="0" presId="urn:microsoft.com/office/officeart/2005/8/layout/pyramid3"/>
    <dgm:cxn modelId="{65E32C8A-0ED3-4E90-BDE2-0F34725BFE11}" type="presOf" srcId="{4EC5D78C-1E14-4679-ABC4-BF0650B37D33}" destId="{8446C6A2-B20E-4E43-8DE0-75230C72886A}" srcOrd="0" destOrd="0" presId="urn:microsoft.com/office/officeart/2005/8/layout/pyramid3"/>
    <dgm:cxn modelId="{BC190B79-7677-454C-9ED8-B363060B0CA1}" type="presOf" srcId="{EA553430-D223-4634-8C89-96B7825D05A8}" destId="{98C563EE-C7B3-48A6-AC90-E5F298F08D2B}" srcOrd="1" destOrd="0" presId="urn:microsoft.com/office/officeart/2005/8/layout/pyramid3"/>
    <dgm:cxn modelId="{2DEB7B7E-B0F9-4468-8D81-4024D1F8F7EC}" type="presOf" srcId="{0236EDCE-8DBC-46A1-9623-23129F608794}" destId="{B571F991-6A4D-440A-8BE1-8032BCD2B34C}" srcOrd="0" destOrd="0" presId="urn:microsoft.com/office/officeart/2005/8/layout/pyramid3"/>
    <dgm:cxn modelId="{A03CF9C2-CBDE-437B-BDF8-9C223C7168B2}" type="presOf" srcId="{1A88896D-F55A-40EC-A7D4-BAFFC2CD95EF}" destId="{4282626F-EC0D-457D-845D-950E3F3CCA14}" srcOrd="0" destOrd="0" presId="urn:microsoft.com/office/officeart/2005/8/layout/pyramid3"/>
    <dgm:cxn modelId="{0BBED4D8-031B-48DA-8A97-13CFA81226D8}" type="presOf" srcId="{0236EDCE-8DBC-46A1-9623-23129F608794}" destId="{FFF55B3D-2D8E-4A3B-A26B-792FF81942BB}" srcOrd="1" destOrd="0" presId="urn:microsoft.com/office/officeart/2005/8/layout/pyramid3"/>
    <dgm:cxn modelId="{07B27B8C-D413-40C3-BE1A-FDFD273C33AB}" srcId="{5FEB2071-6C2C-4F54-89B3-22D5D4B92DFF}" destId="{1A88896D-F55A-40EC-A7D4-BAFFC2CD95EF}" srcOrd="3" destOrd="0" parTransId="{53FB2343-D255-4E9E-A845-F88877A3F799}" sibTransId="{289848FE-F94A-4048-958E-7ABA138AA19F}"/>
    <dgm:cxn modelId="{A7C8D45C-2032-4DDF-ADB8-A8DD27E4554B}" srcId="{5FEB2071-6C2C-4F54-89B3-22D5D4B92DFF}" destId="{0236EDCE-8DBC-46A1-9623-23129F608794}" srcOrd="4" destOrd="0" parTransId="{8DF02DDA-E60F-4239-9E53-61AD0E62DEAB}" sibTransId="{073D1706-5EB3-46A3-8B46-C634BB686A24}"/>
    <dgm:cxn modelId="{35DD5B91-8E34-4395-8D3D-85B642BD9500}" type="presOf" srcId="{4EC5D78C-1E14-4679-ABC4-BF0650B37D33}" destId="{98CCBB4A-370D-42CF-B868-07D1BC33CA2F}" srcOrd="1" destOrd="0" presId="urn:microsoft.com/office/officeart/2005/8/layout/pyramid3"/>
    <dgm:cxn modelId="{A942086C-2DBC-4719-B06B-538B05D84BFB}" type="presOf" srcId="{EA553430-D223-4634-8C89-96B7825D05A8}" destId="{5F48EC40-92B1-43C8-A52E-BCD2F69AA26C}" srcOrd="0" destOrd="0" presId="urn:microsoft.com/office/officeart/2005/8/layout/pyramid3"/>
    <dgm:cxn modelId="{C769769C-B3D9-41FB-833A-9B3136D09270}" srcId="{5FEB2071-6C2C-4F54-89B3-22D5D4B92DFF}" destId="{7B2C3E55-C57D-4926-A144-A8684B0E969C}" srcOrd="1" destOrd="0" parTransId="{849BD8C2-9586-4E65-9F3F-85D5D293CD34}" sibTransId="{CDC2B5E3-CB2C-4149-821C-FB826EA53E50}"/>
    <dgm:cxn modelId="{8B308D9C-1CC6-4D3F-AD30-49331D53BBFB}" type="presParOf" srcId="{AC8E607D-6FA8-41B6-8EF1-3FECF0555F72}" destId="{E75F4B85-345A-400D-BC5B-FB4539165295}" srcOrd="0" destOrd="0" presId="urn:microsoft.com/office/officeart/2005/8/layout/pyramid3"/>
    <dgm:cxn modelId="{7CC876C8-BA27-479D-8E25-369AB2AD6D28}" type="presParOf" srcId="{E75F4B85-345A-400D-BC5B-FB4539165295}" destId="{8446C6A2-B20E-4E43-8DE0-75230C72886A}" srcOrd="0" destOrd="0" presId="urn:microsoft.com/office/officeart/2005/8/layout/pyramid3"/>
    <dgm:cxn modelId="{4844E40A-6108-463D-BE06-E504CED04115}" type="presParOf" srcId="{E75F4B85-345A-400D-BC5B-FB4539165295}" destId="{98CCBB4A-370D-42CF-B868-07D1BC33CA2F}" srcOrd="1" destOrd="0" presId="urn:microsoft.com/office/officeart/2005/8/layout/pyramid3"/>
    <dgm:cxn modelId="{1CA853AF-8DEC-4D9D-BB96-E2400ED16EAD}" type="presParOf" srcId="{AC8E607D-6FA8-41B6-8EF1-3FECF0555F72}" destId="{0D93361E-035B-4561-B19E-D3C7BAE7AA70}" srcOrd="1" destOrd="0" presId="urn:microsoft.com/office/officeart/2005/8/layout/pyramid3"/>
    <dgm:cxn modelId="{A0BBE894-E21A-433B-B202-4CF2B0B8D188}" type="presParOf" srcId="{0D93361E-035B-4561-B19E-D3C7BAE7AA70}" destId="{1BA700C7-D749-4B0E-890C-523BB7904E9E}" srcOrd="0" destOrd="0" presId="urn:microsoft.com/office/officeart/2005/8/layout/pyramid3"/>
    <dgm:cxn modelId="{A790538D-425A-4619-A1D3-0DE1CE769364}" type="presParOf" srcId="{0D93361E-035B-4561-B19E-D3C7BAE7AA70}" destId="{DAD51EBE-A203-4CC4-A696-320F7873B356}" srcOrd="1" destOrd="0" presId="urn:microsoft.com/office/officeart/2005/8/layout/pyramid3"/>
    <dgm:cxn modelId="{E623E879-A766-4BAB-9102-98AD82075F87}" type="presParOf" srcId="{AC8E607D-6FA8-41B6-8EF1-3FECF0555F72}" destId="{DE23A7A7-DB00-4AC8-9BD4-9E3A368A4276}" srcOrd="2" destOrd="0" presId="urn:microsoft.com/office/officeart/2005/8/layout/pyramid3"/>
    <dgm:cxn modelId="{F0EB4309-ED16-4878-9EDC-91A91BF2A33D}" type="presParOf" srcId="{DE23A7A7-DB00-4AC8-9BD4-9E3A368A4276}" destId="{5F48EC40-92B1-43C8-A52E-BCD2F69AA26C}" srcOrd="0" destOrd="0" presId="urn:microsoft.com/office/officeart/2005/8/layout/pyramid3"/>
    <dgm:cxn modelId="{B884AA8D-20DD-48A7-8E32-6BEE1AD05F26}" type="presParOf" srcId="{DE23A7A7-DB00-4AC8-9BD4-9E3A368A4276}" destId="{98C563EE-C7B3-48A6-AC90-E5F298F08D2B}" srcOrd="1" destOrd="0" presId="urn:microsoft.com/office/officeart/2005/8/layout/pyramid3"/>
    <dgm:cxn modelId="{BAE39444-7636-4D1D-9992-53E0EEB6D412}" type="presParOf" srcId="{AC8E607D-6FA8-41B6-8EF1-3FECF0555F72}" destId="{C9D693B6-F7E8-485D-9AD5-D01BBE7CC5CD}" srcOrd="3" destOrd="0" presId="urn:microsoft.com/office/officeart/2005/8/layout/pyramid3"/>
    <dgm:cxn modelId="{D5EFBF29-6E99-43AD-B502-3B2EB99CFC28}" type="presParOf" srcId="{C9D693B6-F7E8-485D-9AD5-D01BBE7CC5CD}" destId="{4282626F-EC0D-457D-845D-950E3F3CCA14}" srcOrd="0" destOrd="0" presId="urn:microsoft.com/office/officeart/2005/8/layout/pyramid3"/>
    <dgm:cxn modelId="{090DCF18-E2B8-4F58-86CF-17EA81AFF67F}" type="presParOf" srcId="{C9D693B6-F7E8-485D-9AD5-D01BBE7CC5CD}" destId="{A14DCDCA-22C1-4562-90B2-4BF52B9B4EA9}" srcOrd="1" destOrd="0" presId="urn:microsoft.com/office/officeart/2005/8/layout/pyramid3"/>
    <dgm:cxn modelId="{95A5FC81-E681-4F03-9A80-781466948AFC}" type="presParOf" srcId="{AC8E607D-6FA8-41B6-8EF1-3FECF0555F72}" destId="{30647113-2312-45D8-A98A-231900731C37}" srcOrd="4" destOrd="0" presId="urn:microsoft.com/office/officeart/2005/8/layout/pyramid3"/>
    <dgm:cxn modelId="{DD9FB798-678E-44C8-8D4D-B472E6EF0BAA}" type="presParOf" srcId="{30647113-2312-45D8-A98A-231900731C37}" destId="{B571F991-6A4D-440A-8BE1-8032BCD2B34C}" srcOrd="0" destOrd="0" presId="urn:microsoft.com/office/officeart/2005/8/layout/pyramid3"/>
    <dgm:cxn modelId="{7A21A12F-BCA1-4ED1-9E2A-127DE7A666E4}" type="presParOf" srcId="{30647113-2312-45D8-A98A-231900731C37}" destId="{FFF55B3D-2D8E-4A3B-A26B-792FF81942BB}" srcOrd="1" destOrd="0" presId="urn:microsoft.com/office/officeart/2005/8/layout/pyramid3"/>
    <dgm:cxn modelId="{ECB2E017-EA36-49D9-9A83-23D8D26720D4}" type="presParOf" srcId="{AC8E607D-6FA8-41B6-8EF1-3FECF0555F72}" destId="{EE3C5B9E-CEB1-4A0C-AC21-2E926364A774}" srcOrd="5" destOrd="0" presId="urn:microsoft.com/office/officeart/2005/8/layout/pyramid3"/>
    <dgm:cxn modelId="{57D29B00-7E06-42C4-A508-42AB0685ECAA}" type="presParOf" srcId="{EE3C5B9E-CEB1-4A0C-AC21-2E926364A774}" destId="{00199186-BAE6-45AA-80BE-CF37DF835056}" srcOrd="0" destOrd="0" presId="urn:microsoft.com/office/officeart/2005/8/layout/pyramid3"/>
    <dgm:cxn modelId="{57C7B92B-7AFA-412F-823A-895D4733FCC5}" type="presParOf" srcId="{EE3C5B9E-CEB1-4A0C-AC21-2E926364A774}" destId="{8DBE4BDF-0634-488A-9BD3-233CCA967EE1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400B77-416C-4737-AFFE-89852FE7056C}" type="doc">
      <dgm:prSet loTypeId="urn:microsoft.com/office/officeart/2005/8/layout/pyramid3" loCatId="pyramid" qsTypeId="urn:microsoft.com/office/officeart/2005/8/quickstyle/simple1" qsCatId="simple" csTypeId="urn:microsoft.com/office/officeart/2005/8/colors/colorful4" csCatId="colorful" phldr="1"/>
      <dgm:spPr/>
    </dgm:pt>
    <dgm:pt modelId="{253DD58D-49F2-480D-9AFE-A5E508B1AB09}">
      <dgm:prSet phldrT="[Text]"/>
      <dgm:spPr/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Depends upon nature and rural environment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CCC53980-D5D4-449E-93AA-D034EAA96BE4}" type="parTrans" cxnId="{2B03B9DA-9614-46CB-BF9F-DBE5B3959B51}">
      <dgm:prSet/>
      <dgm:spPr/>
      <dgm:t>
        <a:bodyPr/>
        <a:lstStyle/>
        <a:p>
          <a:endParaRPr lang="en-US"/>
        </a:p>
      </dgm:t>
    </dgm:pt>
    <dgm:pt modelId="{13CB88F3-4897-488E-AB2B-86CEFA59ACC7}" type="sibTrans" cxnId="{2B03B9DA-9614-46CB-BF9F-DBE5B3959B51}">
      <dgm:prSet/>
      <dgm:spPr/>
      <dgm:t>
        <a:bodyPr/>
        <a:lstStyle/>
        <a:p>
          <a:endParaRPr lang="en-US"/>
        </a:p>
      </dgm:t>
    </dgm:pt>
    <dgm:pt modelId="{F67213AE-49A1-4093-80A1-6383F7B12280}">
      <dgm:prSet phldrT="[Text]"/>
      <dgm:spPr/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Use of local dialect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FE69AE2C-B3E1-4DA8-8F24-D9E8C2C40DA6}" type="parTrans" cxnId="{F6038352-ADED-45A8-B7F0-7C61D2C2D87D}">
      <dgm:prSet/>
      <dgm:spPr/>
      <dgm:t>
        <a:bodyPr/>
        <a:lstStyle/>
        <a:p>
          <a:endParaRPr lang="en-US"/>
        </a:p>
      </dgm:t>
    </dgm:pt>
    <dgm:pt modelId="{3A5BBACF-C9A4-484D-9A87-EF33D4B06EF0}" type="sibTrans" cxnId="{F6038352-ADED-45A8-B7F0-7C61D2C2D87D}">
      <dgm:prSet/>
      <dgm:spPr/>
      <dgm:t>
        <a:bodyPr/>
        <a:lstStyle/>
        <a:p>
          <a:endParaRPr lang="en-US"/>
        </a:p>
      </dgm:t>
    </dgm:pt>
    <dgm:pt modelId="{28ACE43B-6892-489C-A333-EF4B5096DE5C}">
      <dgm:prSet/>
      <dgm:spPr/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Uses of natural and simple rhythm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04BBF0AE-1397-4C70-8C5D-D01AAFEDF326}" type="parTrans" cxnId="{6EB5538D-FA93-4FB1-BB6E-109F92C4BF9A}">
      <dgm:prSet/>
      <dgm:spPr/>
      <dgm:t>
        <a:bodyPr/>
        <a:lstStyle/>
        <a:p>
          <a:endParaRPr lang="en-US"/>
        </a:p>
      </dgm:t>
    </dgm:pt>
    <dgm:pt modelId="{75EE8319-475D-4CFD-8C77-1A1C1E2206EC}" type="sibTrans" cxnId="{6EB5538D-FA93-4FB1-BB6E-109F92C4BF9A}">
      <dgm:prSet/>
      <dgm:spPr/>
      <dgm:t>
        <a:bodyPr/>
        <a:lstStyle/>
        <a:p>
          <a:endParaRPr lang="en-US"/>
        </a:p>
      </dgm:t>
    </dgm:pt>
    <dgm:pt modelId="{DB7ECBA3-AE16-4F2B-8780-114A46CC6AA8}">
      <dgm:prSet/>
      <dgm:spPr/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Explicit manifestation of joys and sorrows of daily life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7077AD5F-BBDC-4E8F-AAC4-6A2D6DE24ADA}" type="parTrans" cxnId="{CAF0F789-D845-4E96-AA26-E63BAF326916}">
      <dgm:prSet/>
      <dgm:spPr/>
      <dgm:t>
        <a:bodyPr/>
        <a:lstStyle/>
        <a:p>
          <a:endParaRPr lang="en-US"/>
        </a:p>
      </dgm:t>
    </dgm:pt>
    <dgm:pt modelId="{A11B7912-E03D-46DF-A348-59153D67CBF5}" type="sibTrans" cxnId="{CAF0F789-D845-4E96-AA26-E63BAF326916}">
      <dgm:prSet/>
      <dgm:spPr/>
      <dgm:t>
        <a:bodyPr/>
        <a:lstStyle/>
        <a:p>
          <a:endParaRPr lang="en-US"/>
        </a:p>
      </dgm:t>
    </dgm:pt>
    <dgm:pt modelId="{3E155B3A-435F-4DB6-8F8F-EA52E40BE93C}">
      <dgm:prSet/>
      <dgm:spPr/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It contains a strong expression of human love and separation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12509A9D-6781-440A-999B-E044F515EBE5}" type="parTrans" cxnId="{2BE204B2-850C-46F7-878A-AB00B7498346}">
      <dgm:prSet/>
      <dgm:spPr/>
      <dgm:t>
        <a:bodyPr/>
        <a:lstStyle/>
        <a:p>
          <a:endParaRPr lang="en-US"/>
        </a:p>
      </dgm:t>
    </dgm:pt>
    <dgm:pt modelId="{E6E23C3A-6CC8-49D4-A4BD-F7A80D975F0C}" type="sibTrans" cxnId="{2BE204B2-850C-46F7-878A-AB00B7498346}">
      <dgm:prSet/>
      <dgm:spPr/>
      <dgm:t>
        <a:bodyPr/>
        <a:lstStyle/>
        <a:p>
          <a:endParaRPr lang="en-US"/>
        </a:p>
      </dgm:t>
    </dgm:pt>
    <dgm:pt modelId="{385A3F01-914B-4079-9786-C3835AA58C9E}" type="pres">
      <dgm:prSet presAssocID="{9C400B77-416C-4737-AFFE-89852FE7056C}" presName="Name0" presStyleCnt="0">
        <dgm:presLayoutVars>
          <dgm:dir/>
          <dgm:animLvl val="lvl"/>
          <dgm:resizeHandles val="exact"/>
        </dgm:presLayoutVars>
      </dgm:prSet>
      <dgm:spPr/>
    </dgm:pt>
    <dgm:pt modelId="{52DF8725-58D1-460D-8C9D-564BF50E0006}" type="pres">
      <dgm:prSet presAssocID="{253DD58D-49F2-480D-9AFE-A5E508B1AB09}" presName="Name8" presStyleCnt="0"/>
      <dgm:spPr/>
    </dgm:pt>
    <dgm:pt modelId="{5A03669D-CC81-441D-813D-54ECB5E518C1}" type="pres">
      <dgm:prSet presAssocID="{253DD58D-49F2-480D-9AFE-A5E508B1AB09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36A809-7D78-4D61-A03C-D9A5AE0D0968}" type="pres">
      <dgm:prSet presAssocID="{253DD58D-49F2-480D-9AFE-A5E508B1AB0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11768-8F08-4A53-AED9-AA10DD64D39B}" type="pres">
      <dgm:prSet presAssocID="{DB7ECBA3-AE16-4F2B-8780-114A46CC6AA8}" presName="Name8" presStyleCnt="0"/>
      <dgm:spPr/>
    </dgm:pt>
    <dgm:pt modelId="{40157AA5-563B-4D65-A53C-7697FE40E6D3}" type="pres">
      <dgm:prSet presAssocID="{DB7ECBA3-AE16-4F2B-8780-114A46CC6AA8}" presName="level" presStyleLbl="node1" presStyleIdx="1" presStyleCnt="5" custScaleX="11695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70356-092D-42D2-809F-6BD71DCA6590}" type="pres">
      <dgm:prSet presAssocID="{DB7ECBA3-AE16-4F2B-8780-114A46CC6AA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779F2-713F-45F1-AC1D-EA5CE416AF76}" type="pres">
      <dgm:prSet presAssocID="{3E155B3A-435F-4DB6-8F8F-EA52E40BE93C}" presName="Name8" presStyleCnt="0"/>
      <dgm:spPr/>
    </dgm:pt>
    <dgm:pt modelId="{B88F714F-9B67-44DE-8052-45890DDB9244}" type="pres">
      <dgm:prSet presAssocID="{3E155B3A-435F-4DB6-8F8F-EA52E40BE93C}" presName="level" presStyleLbl="node1" presStyleIdx="2" presStyleCnt="5" custScaleX="1460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48E90-E891-47E7-B9F4-335FA3324924}" type="pres">
      <dgm:prSet presAssocID="{3E155B3A-435F-4DB6-8F8F-EA52E40BE93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3A750-7B55-4A3E-81DC-B1EE69458496}" type="pres">
      <dgm:prSet presAssocID="{28ACE43B-6892-489C-A333-EF4B5096DE5C}" presName="Name8" presStyleCnt="0"/>
      <dgm:spPr/>
    </dgm:pt>
    <dgm:pt modelId="{C3F5D0A2-5795-4FC9-8CA4-11029E9D37D7}" type="pres">
      <dgm:prSet presAssocID="{28ACE43B-6892-489C-A333-EF4B5096DE5C}" presName="level" presStyleLbl="node1" presStyleIdx="3" presStyleCnt="5" custScaleX="1933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F9A0D1-B408-4777-BEBE-3278B52A72E1}" type="pres">
      <dgm:prSet presAssocID="{28ACE43B-6892-489C-A333-EF4B5096DE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93345-2BA3-4C2D-A8C0-3779FCF72A06}" type="pres">
      <dgm:prSet presAssocID="{F67213AE-49A1-4093-80A1-6383F7B12280}" presName="Name8" presStyleCnt="0"/>
      <dgm:spPr/>
    </dgm:pt>
    <dgm:pt modelId="{3FADFA10-45F3-441A-BCDB-96305D54B678}" type="pres">
      <dgm:prSet presAssocID="{F67213AE-49A1-4093-80A1-6383F7B12280}" presName="level" presStyleLbl="node1" presStyleIdx="4" presStyleCnt="5" custScaleX="389190" custScaleY="70818" custLinFactNeighborX="8332" custLinFactNeighborY="-19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143AD-4B6A-4297-B3EC-3013D4CE4284}" type="pres">
      <dgm:prSet presAssocID="{F67213AE-49A1-4093-80A1-6383F7B1228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84C8FD-3EA0-4718-882D-22AAD45C905A}" type="presOf" srcId="{3E155B3A-435F-4DB6-8F8F-EA52E40BE93C}" destId="{B88F714F-9B67-44DE-8052-45890DDB9244}" srcOrd="0" destOrd="0" presId="urn:microsoft.com/office/officeart/2005/8/layout/pyramid3"/>
    <dgm:cxn modelId="{6EB5538D-FA93-4FB1-BB6E-109F92C4BF9A}" srcId="{9C400B77-416C-4737-AFFE-89852FE7056C}" destId="{28ACE43B-6892-489C-A333-EF4B5096DE5C}" srcOrd="3" destOrd="0" parTransId="{04BBF0AE-1397-4C70-8C5D-D01AAFEDF326}" sibTransId="{75EE8319-475D-4CFD-8C77-1A1C1E2206EC}"/>
    <dgm:cxn modelId="{F6038352-ADED-45A8-B7F0-7C61D2C2D87D}" srcId="{9C400B77-416C-4737-AFFE-89852FE7056C}" destId="{F67213AE-49A1-4093-80A1-6383F7B12280}" srcOrd="4" destOrd="0" parTransId="{FE69AE2C-B3E1-4DA8-8F24-D9E8C2C40DA6}" sibTransId="{3A5BBACF-C9A4-484D-9A87-EF33D4B06EF0}"/>
    <dgm:cxn modelId="{CA51C5B2-0F9B-43E1-B705-DC974195E5EF}" type="presOf" srcId="{28ACE43B-6892-489C-A333-EF4B5096DE5C}" destId="{C3F5D0A2-5795-4FC9-8CA4-11029E9D37D7}" srcOrd="0" destOrd="0" presId="urn:microsoft.com/office/officeart/2005/8/layout/pyramid3"/>
    <dgm:cxn modelId="{A8AF84A0-F5D6-4163-B3B2-F1BAE071C085}" type="presOf" srcId="{253DD58D-49F2-480D-9AFE-A5E508B1AB09}" destId="{5A03669D-CC81-441D-813D-54ECB5E518C1}" srcOrd="0" destOrd="0" presId="urn:microsoft.com/office/officeart/2005/8/layout/pyramid3"/>
    <dgm:cxn modelId="{083515CE-4544-45BD-BF23-A024DAA19423}" type="presOf" srcId="{F67213AE-49A1-4093-80A1-6383F7B12280}" destId="{3FADFA10-45F3-441A-BCDB-96305D54B678}" srcOrd="0" destOrd="0" presId="urn:microsoft.com/office/officeart/2005/8/layout/pyramid3"/>
    <dgm:cxn modelId="{60EF8C1A-74F4-4BB0-AD40-689DB6B300E5}" type="presOf" srcId="{3E155B3A-435F-4DB6-8F8F-EA52E40BE93C}" destId="{98C48E90-E891-47E7-B9F4-335FA3324924}" srcOrd="1" destOrd="0" presId="urn:microsoft.com/office/officeart/2005/8/layout/pyramid3"/>
    <dgm:cxn modelId="{EE999F47-8364-4EB8-99A2-147E6C0C1D84}" type="presOf" srcId="{28ACE43B-6892-489C-A333-EF4B5096DE5C}" destId="{BFF9A0D1-B408-4777-BEBE-3278B52A72E1}" srcOrd="1" destOrd="0" presId="urn:microsoft.com/office/officeart/2005/8/layout/pyramid3"/>
    <dgm:cxn modelId="{81D6E2AC-8D2D-450A-8D19-DB391443722D}" type="presOf" srcId="{F67213AE-49A1-4093-80A1-6383F7B12280}" destId="{E54143AD-4B6A-4297-B3EC-3013D4CE4284}" srcOrd="1" destOrd="0" presId="urn:microsoft.com/office/officeart/2005/8/layout/pyramid3"/>
    <dgm:cxn modelId="{E61B6075-9DA7-491A-9A37-CADD69F01D28}" type="presOf" srcId="{DB7ECBA3-AE16-4F2B-8780-114A46CC6AA8}" destId="{27870356-092D-42D2-809F-6BD71DCA6590}" srcOrd="1" destOrd="0" presId="urn:microsoft.com/office/officeart/2005/8/layout/pyramid3"/>
    <dgm:cxn modelId="{FCD1DC92-10D1-49AA-9C95-598513EE7D49}" type="presOf" srcId="{253DD58D-49F2-480D-9AFE-A5E508B1AB09}" destId="{8D36A809-7D78-4D61-A03C-D9A5AE0D0968}" srcOrd="1" destOrd="0" presId="urn:microsoft.com/office/officeart/2005/8/layout/pyramid3"/>
    <dgm:cxn modelId="{2BE204B2-850C-46F7-878A-AB00B7498346}" srcId="{9C400B77-416C-4737-AFFE-89852FE7056C}" destId="{3E155B3A-435F-4DB6-8F8F-EA52E40BE93C}" srcOrd="2" destOrd="0" parTransId="{12509A9D-6781-440A-999B-E044F515EBE5}" sibTransId="{E6E23C3A-6CC8-49D4-A4BD-F7A80D975F0C}"/>
    <dgm:cxn modelId="{200B40D3-6490-4D63-907C-DB37DE1BA720}" type="presOf" srcId="{DB7ECBA3-AE16-4F2B-8780-114A46CC6AA8}" destId="{40157AA5-563B-4D65-A53C-7697FE40E6D3}" srcOrd="0" destOrd="0" presId="urn:microsoft.com/office/officeart/2005/8/layout/pyramid3"/>
    <dgm:cxn modelId="{2B03B9DA-9614-46CB-BF9F-DBE5B3959B51}" srcId="{9C400B77-416C-4737-AFFE-89852FE7056C}" destId="{253DD58D-49F2-480D-9AFE-A5E508B1AB09}" srcOrd="0" destOrd="0" parTransId="{CCC53980-D5D4-449E-93AA-D034EAA96BE4}" sibTransId="{13CB88F3-4897-488E-AB2B-86CEFA59ACC7}"/>
    <dgm:cxn modelId="{DB406F0C-42DB-4B25-8E83-7E1B30551533}" type="presOf" srcId="{9C400B77-416C-4737-AFFE-89852FE7056C}" destId="{385A3F01-914B-4079-9786-C3835AA58C9E}" srcOrd="0" destOrd="0" presId="urn:microsoft.com/office/officeart/2005/8/layout/pyramid3"/>
    <dgm:cxn modelId="{CAF0F789-D845-4E96-AA26-E63BAF326916}" srcId="{9C400B77-416C-4737-AFFE-89852FE7056C}" destId="{DB7ECBA3-AE16-4F2B-8780-114A46CC6AA8}" srcOrd="1" destOrd="0" parTransId="{7077AD5F-BBDC-4E8F-AAC4-6A2D6DE24ADA}" sibTransId="{A11B7912-E03D-46DF-A348-59153D67CBF5}"/>
    <dgm:cxn modelId="{E0223B90-4442-4CB7-8FA0-1E0EA280413C}" type="presParOf" srcId="{385A3F01-914B-4079-9786-C3835AA58C9E}" destId="{52DF8725-58D1-460D-8C9D-564BF50E0006}" srcOrd="0" destOrd="0" presId="urn:microsoft.com/office/officeart/2005/8/layout/pyramid3"/>
    <dgm:cxn modelId="{5C964C47-71B4-4703-8729-B8BAC981B566}" type="presParOf" srcId="{52DF8725-58D1-460D-8C9D-564BF50E0006}" destId="{5A03669D-CC81-441D-813D-54ECB5E518C1}" srcOrd="0" destOrd="0" presId="urn:microsoft.com/office/officeart/2005/8/layout/pyramid3"/>
    <dgm:cxn modelId="{25977E74-8E35-4A06-87C1-4616135A98A8}" type="presParOf" srcId="{52DF8725-58D1-460D-8C9D-564BF50E0006}" destId="{8D36A809-7D78-4D61-A03C-D9A5AE0D0968}" srcOrd="1" destOrd="0" presId="urn:microsoft.com/office/officeart/2005/8/layout/pyramid3"/>
    <dgm:cxn modelId="{8570471C-EBEA-45C2-B60F-112FCC1A4B55}" type="presParOf" srcId="{385A3F01-914B-4079-9786-C3835AA58C9E}" destId="{78511768-8F08-4A53-AED9-AA10DD64D39B}" srcOrd="1" destOrd="0" presId="urn:microsoft.com/office/officeart/2005/8/layout/pyramid3"/>
    <dgm:cxn modelId="{65777683-D72B-4263-AF9F-E7480203E7C7}" type="presParOf" srcId="{78511768-8F08-4A53-AED9-AA10DD64D39B}" destId="{40157AA5-563B-4D65-A53C-7697FE40E6D3}" srcOrd="0" destOrd="0" presId="urn:microsoft.com/office/officeart/2005/8/layout/pyramid3"/>
    <dgm:cxn modelId="{75F1ADCF-4C13-45C4-8E1A-AF8872B9BCC3}" type="presParOf" srcId="{78511768-8F08-4A53-AED9-AA10DD64D39B}" destId="{27870356-092D-42D2-809F-6BD71DCA6590}" srcOrd="1" destOrd="0" presId="urn:microsoft.com/office/officeart/2005/8/layout/pyramid3"/>
    <dgm:cxn modelId="{E41A477E-B0C9-4F22-9005-227FC1C60641}" type="presParOf" srcId="{385A3F01-914B-4079-9786-C3835AA58C9E}" destId="{657779F2-713F-45F1-AC1D-EA5CE416AF76}" srcOrd="2" destOrd="0" presId="urn:microsoft.com/office/officeart/2005/8/layout/pyramid3"/>
    <dgm:cxn modelId="{D7011CC5-2D3D-4BA6-8BBA-120CDFDC7004}" type="presParOf" srcId="{657779F2-713F-45F1-AC1D-EA5CE416AF76}" destId="{B88F714F-9B67-44DE-8052-45890DDB9244}" srcOrd="0" destOrd="0" presId="urn:microsoft.com/office/officeart/2005/8/layout/pyramid3"/>
    <dgm:cxn modelId="{74339147-A894-47FC-B28C-49905FD6993C}" type="presParOf" srcId="{657779F2-713F-45F1-AC1D-EA5CE416AF76}" destId="{98C48E90-E891-47E7-B9F4-335FA3324924}" srcOrd="1" destOrd="0" presId="urn:microsoft.com/office/officeart/2005/8/layout/pyramid3"/>
    <dgm:cxn modelId="{87B225B5-CC6F-4937-9E40-86BC2359F454}" type="presParOf" srcId="{385A3F01-914B-4079-9786-C3835AA58C9E}" destId="{1753A750-7B55-4A3E-81DC-B1EE69458496}" srcOrd="3" destOrd="0" presId="urn:microsoft.com/office/officeart/2005/8/layout/pyramid3"/>
    <dgm:cxn modelId="{1296B5F8-67D5-4D19-BACB-25BD43D2209F}" type="presParOf" srcId="{1753A750-7B55-4A3E-81DC-B1EE69458496}" destId="{C3F5D0A2-5795-4FC9-8CA4-11029E9D37D7}" srcOrd="0" destOrd="0" presId="urn:microsoft.com/office/officeart/2005/8/layout/pyramid3"/>
    <dgm:cxn modelId="{779F22F6-97ED-4BDF-891A-2809F2BCF04B}" type="presParOf" srcId="{1753A750-7B55-4A3E-81DC-B1EE69458496}" destId="{BFF9A0D1-B408-4777-BEBE-3278B52A72E1}" srcOrd="1" destOrd="0" presId="urn:microsoft.com/office/officeart/2005/8/layout/pyramid3"/>
    <dgm:cxn modelId="{C3CB2D78-02DD-4EF2-AB3C-41004834FB72}" type="presParOf" srcId="{385A3F01-914B-4079-9786-C3835AA58C9E}" destId="{95293345-2BA3-4C2D-A8C0-3779FCF72A06}" srcOrd="4" destOrd="0" presId="urn:microsoft.com/office/officeart/2005/8/layout/pyramid3"/>
    <dgm:cxn modelId="{693C5D49-C7F9-451A-A148-C9C0460167F4}" type="presParOf" srcId="{95293345-2BA3-4C2D-A8C0-3779FCF72A06}" destId="{3FADFA10-45F3-441A-BCDB-96305D54B678}" srcOrd="0" destOrd="0" presId="urn:microsoft.com/office/officeart/2005/8/layout/pyramid3"/>
    <dgm:cxn modelId="{AEC81856-1D86-4627-A2C4-0907909BCE3D}" type="presParOf" srcId="{95293345-2BA3-4C2D-A8C0-3779FCF72A06}" destId="{E54143AD-4B6A-4297-B3EC-3013D4CE428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E10D9D-45DB-4684-965F-F31036A280F7}" type="doc">
      <dgm:prSet loTypeId="urn:microsoft.com/office/officeart/2008/layout/PictureStrips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2855AD8-4621-4CAA-9E4D-1A7050D523C3}">
      <dgm:prSet phldrT="[Text]"/>
      <dgm:spPr/>
      <dgm:t>
        <a:bodyPr/>
        <a:lstStyle/>
        <a:p>
          <a:r>
            <a:rPr lang="en-US" dirty="0" err="1" smtClean="0"/>
            <a:t>Lalon</a:t>
          </a:r>
          <a:r>
            <a:rPr lang="en-US" dirty="0" smtClean="0"/>
            <a:t> Shah</a:t>
          </a:r>
          <a:endParaRPr lang="en-US" dirty="0"/>
        </a:p>
      </dgm:t>
    </dgm:pt>
    <dgm:pt modelId="{8E666FE8-9CD5-41C3-9329-ED8F87A5FE95}" type="parTrans" cxnId="{092001FD-428A-4DA3-9F77-60BABD761A8D}">
      <dgm:prSet/>
      <dgm:spPr/>
      <dgm:t>
        <a:bodyPr/>
        <a:lstStyle/>
        <a:p>
          <a:endParaRPr lang="en-US"/>
        </a:p>
      </dgm:t>
    </dgm:pt>
    <dgm:pt modelId="{0DEC3842-9EC7-40FD-92CC-053BF040A915}" type="sibTrans" cxnId="{092001FD-428A-4DA3-9F77-60BABD761A8D}">
      <dgm:prSet/>
      <dgm:spPr/>
      <dgm:t>
        <a:bodyPr/>
        <a:lstStyle/>
        <a:p>
          <a:endParaRPr lang="en-US"/>
        </a:p>
      </dgm:t>
    </dgm:pt>
    <dgm:pt modelId="{005F9E7A-7865-4685-A877-135DC4403F8F}">
      <dgm:prSet phldrT="[Text]"/>
      <dgm:spPr/>
      <dgm:t>
        <a:bodyPr/>
        <a:lstStyle/>
        <a:p>
          <a:r>
            <a:rPr lang="en-US" dirty="0" err="1" smtClean="0"/>
            <a:t>Hasan</a:t>
          </a:r>
          <a:r>
            <a:rPr lang="en-US" dirty="0" smtClean="0"/>
            <a:t> Raja</a:t>
          </a:r>
          <a:endParaRPr lang="en-US" dirty="0"/>
        </a:p>
      </dgm:t>
    </dgm:pt>
    <dgm:pt modelId="{A72D584F-9712-43B5-9D07-9114420114F8}" type="parTrans" cxnId="{6A4B9304-23A3-46BB-BE08-134965BB1C78}">
      <dgm:prSet/>
      <dgm:spPr/>
      <dgm:t>
        <a:bodyPr/>
        <a:lstStyle/>
        <a:p>
          <a:endParaRPr lang="en-US"/>
        </a:p>
      </dgm:t>
    </dgm:pt>
    <dgm:pt modelId="{AE733871-92CE-4A2D-A995-49284857272F}" type="sibTrans" cxnId="{6A4B9304-23A3-46BB-BE08-134965BB1C78}">
      <dgm:prSet/>
      <dgm:spPr/>
      <dgm:t>
        <a:bodyPr/>
        <a:lstStyle/>
        <a:p>
          <a:endParaRPr lang="en-US"/>
        </a:p>
      </dgm:t>
    </dgm:pt>
    <dgm:pt modelId="{47B25945-94A0-4CD5-9F30-7D27DDFD7094}">
      <dgm:prSet phldrT="[Text]"/>
      <dgm:spPr/>
      <dgm:t>
        <a:bodyPr/>
        <a:lstStyle/>
        <a:p>
          <a:r>
            <a:rPr lang="en-US" dirty="0" err="1" smtClean="0"/>
            <a:t>Sufia</a:t>
          </a:r>
          <a:r>
            <a:rPr lang="en-US" dirty="0" smtClean="0"/>
            <a:t> </a:t>
          </a:r>
          <a:r>
            <a:rPr lang="en-US" dirty="0" err="1" smtClean="0"/>
            <a:t>Kagalini</a:t>
          </a:r>
          <a:endParaRPr lang="en-US" dirty="0"/>
        </a:p>
      </dgm:t>
    </dgm:pt>
    <dgm:pt modelId="{05638CED-8BCE-4EE3-A69B-C640646BFA23}" type="parTrans" cxnId="{D08D67DA-610A-4906-85CF-D73AA9468AB7}">
      <dgm:prSet/>
      <dgm:spPr/>
      <dgm:t>
        <a:bodyPr/>
        <a:lstStyle/>
        <a:p>
          <a:endParaRPr lang="en-US"/>
        </a:p>
      </dgm:t>
    </dgm:pt>
    <dgm:pt modelId="{113BE424-5730-4FD1-B6D2-5378BEF64C62}" type="sibTrans" cxnId="{D08D67DA-610A-4906-85CF-D73AA9468AB7}">
      <dgm:prSet/>
      <dgm:spPr/>
      <dgm:t>
        <a:bodyPr/>
        <a:lstStyle/>
        <a:p>
          <a:endParaRPr lang="en-US"/>
        </a:p>
      </dgm:t>
    </dgm:pt>
    <dgm:pt modelId="{51F5E66E-6A96-4323-9BEE-1BFCAC5965F8}">
      <dgm:prSet/>
      <dgm:spPr/>
      <dgm:t>
        <a:bodyPr/>
        <a:lstStyle/>
        <a:p>
          <a:r>
            <a:rPr lang="en-US" dirty="0" smtClean="0"/>
            <a:t>Abbas </a:t>
          </a:r>
          <a:r>
            <a:rPr lang="en-US" dirty="0" err="1" smtClean="0"/>
            <a:t>uddin</a:t>
          </a:r>
          <a:endParaRPr lang="en-US" dirty="0"/>
        </a:p>
      </dgm:t>
    </dgm:pt>
    <dgm:pt modelId="{79C99A87-1A34-411E-9D9B-558E28C0AD06}" type="parTrans" cxnId="{C0B9D0C6-16FC-4DF1-B406-30BF4E997FE8}">
      <dgm:prSet/>
      <dgm:spPr/>
      <dgm:t>
        <a:bodyPr/>
        <a:lstStyle/>
        <a:p>
          <a:endParaRPr lang="en-US"/>
        </a:p>
      </dgm:t>
    </dgm:pt>
    <dgm:pt modelId="{B8D89461-A6BF-4812-A04E-70D84DFB8D31}" type="sibTrans" cxnId="{C0B9D0C6-16FC-4DF1-B406-30BF4E997FE8}">
      <dgm:prSet/>
      <dgm:spPr/>
      <dgm:t>
        <a:bodyPr/>
        <a:lstStyle/>
        <a:p>
          <a:endParaRPr lang="en-US"/>
        </a:p>
      </dgm:t>
    </dgm:pt>
    <dgm:pt modelId="{0E31CD97-5A63-45A3-BD02-548498F8A511}" type="pres">
      <dgm:prSet presAssocID="{97E10D9D-45DB-4684-965F-F31036A280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986E1C-3B41-431F-8417-3F746FF13035}" type="pres">
      <dgm:prSet presAssocID="{82855AD8-4621-4CAA-9E4D-1A7050D523C3}" presName="composite" presStyleCnt="0"/>
      <dgm:spPr/>
    </dgm:pt>
    <dgm:pt modelId="{575FB474-F4F0-4C69-B152-C75E315DABF6}" type="pres">
      <dgm:prSet presAssocID="{82855AD8-4621-4CAA-9E4D-1A7050D523C3}" presName="rect1" presStyleLbl="trAlignAcc1" presStyleIdx="0" presStyleCnt="4" custScaleX="89117" custScaleY="105805" custLinFactNeighborX="587" custLinFactNeighborY="-13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D8CC8-33D9-47D4-AD36-3FB066EFEC72}" type="pres">
      <dgm:prSet presAssocID="{82855AD8-4621-4CAA-9E4D-1A7050D523C3}" presName="rect2" presStyleLbl="fgImgPlace1" presStyleIdx="0" presStyleCnt="4" custScaleX="1444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F28841C5-E829-4FE1-9EFE-24B222B61F76}" type="pres">
      <dgm:prSet presAssocID="{0DEC3842-9EC7-40FD-92CC-053BF040A915}" presName="sibTrans" presStyleCnt="0"/>
      <dgm:spPr/>
    </dgm:pt>
    <dgm:pt modelId="{30A79992-C5CE-46B5-9C58-709A2E0BA194}" type="pres">
      <dgm:prSet presAssocID="{005F9E7A-7865-4685-A877-135DC4403F8F}" presName="composite" presStyleCnt="0"/>
      <dgm:spPr/>
    </dgm:pt>
    <dgm:pt modelId="{D26C1B67-B1BA-4261-BA50-9FA87B72182F}" type="pres">
      <dgm:prSet presAssocID="{005F9E7A-7865-4685-A877-135DC4403F8F}" presName="rect1" presStyleLbl="trAlignAcc1" presStyleIdx="1" presStyleCnt="4" custScaleY="109515" custLinFactNeighborX="63" custLinFactNeighborY="-152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F15E77-3079-4738-B350-EF50CCB17174}" type="pres">
      <dgm:prSet presAssocID="{005F9E7A-7865-4685-A877-135DC4403F8F}" presName="rect2" presStyleLbl="fgImgPlace1" presStyleIdx="1" presStyleCnt="4" custScaleX="13444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5ACD6EB4-0024-4034-A643-2A0D4694D906}" type="pres">
      <dgm:prSet presAssocID="{AE733871-92CE-4A2D-A995-49284857272F}" presName="sibTrans" presStyleCnt="0"/>
      <dgm:spPr/>
    </dgm:pt>
    <dgm:pt modelId="{474F4976-E7BC-4281-85D0-72902D54F9E3}" type="pres">
      <dgm:prSet presAssocID="{47B25945-94A0-4CD5-9F30-7D27DDFD7094}" presName="composite" presStyleCnt="0"/>
      <dgm:spPr/>
    </dgm:pt>
    <dgm:pt modelId="{1DAD6023-4B06-4057-800C-62AD0E99C04A}" type="pres">
      <dgm:prSet presAssocID="{47B25945-94A0-4CD5-9F30-7D27DDFD7094}" presName="rect1" presStyleLbl="trAlignAcc1" presStyleIdx="2" presStyleCnt="4" custLinFactNeighborX="-250" custLinFactNeighborY="-12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F7365E-3F74-4C48-89EE-EB8026DB74C6}" type="pres">
      <dgm:prSet presAssocID="{47B25945-94A0-4CD5-9F30-7D27DDFD7094}" presName="rect2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CB8F7385-EF31-4E01-90CF-ABA43DCD0894}" type="pres">
      <dgm:prSet presAssocID="{113BE424-5730-4FD1-B6D2-5378BEF64C62}" presName="sibTrans" presStyleCnt="0"/>
      <dgm:spPr/>
    </dgm:pt>
    <dgm:pt modelId="{A0B0083A-F2D2-496B-8CE3-F68E140FA8CB}" type="pres">
      <dgm:prSet presAssocID="{51F5E66E-6A96-4323-9BEE-1BFCAC5965F8}" presName="composite" presStyleCnt="0"/>
      <dgm:spPr/>
    </dgm:pt>
    <dgm:pt modelId="{0EDABC72-7415-45F9-9DA3-C6878FB84118}" type="pres">
      <dgm:prSet presAssocID="{51F5E66E-6A96-4323-9BEE-1BFCAC5965F8}" presName="rect1" presStyleLbl="trAlignAcc1" presStyleIdx="3" presStyleCnt="4" custLinFactNeighborX="4378" custLinFactNeighborY="-12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66EB5D-9CA3-4D80-B963-22DAE313BB8A}" type="pres">
      <dgm:prSet presAssocID="{51F5E66E-6A96-4323-9BEE-1BFCAC5965F8}" presName="rect2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</dgm:pt>
  </dgm:ptLst>
  <dgm:cxnLst>
    <dgm:cxn modelId="{D08D67DA-610A-4906-85CF-D73AA9468AB7}" srcId="{97E10D9D-45DB-4684-965F-F31036A280F7}" destId="{47B25945-94A0-4CD5-9F30-7D27DDFD7094}" srcOrd="2" destOrd="0" parTransId="{05638CED-8BCE-4EE3-A69B-C640646BFA23}" sibTransId="{113BE424-5730-4FD1-B6D2-5378BEF64C62}"/>
    <dgm:cxn modelId="{C0B9D0C6-16FC-4DF1-B406-30BF4E997FE8}" srcId="{97E10D9D-45DB-4684-965F-F31036A280F7}" destId="{51F5E66E-6A96-4323-9BEE-1BFCAC5965F8}" srcOrd="3" destOrd="0" parTransId="{79C99A87-1A34-411E-9D9B-558E28C0AD06}" sibTransId="{B8D89461-A6BF-4812-A04E-70D84DFB8D31}"/>
    <dgm:cxn modelId="{084A9FDF-6E8E-4636-8411-91A51A592D60}" type="presOf" srcId="{005F9E7A-7865-4685-A877-135DC4403F8F}" destId="{D26C1B67-B1BA-4261-BA50-9FA87B72182F}" srcOrd="0" destOrd="0" presId="urn:microsoft.com/office/officeart/2008/layout/PictureStrips"/>
    <dgm:cxn modelId="{EE8040AA-EE41-4E52-A2D7-31BCCA4E50FA}" type="presOf" srcId="{51F5E66E-6A96-4323-9BEE-1BFCAC5965F8}" destId="{0EDABC72-7415-45F9-9DA3-C6878FB84118}" srcOrd="0" destOrd="0" presId="urn:microsoft.com/office/officeart/2008/layout/PictureStrips"/>
    <dgm:cxn modelId="{6B79B2BD-95D9-45FA-ADFE-86A62A9E72C3}" type="presOf" srcId="{47B25945-94A0-4CD5-9F30-7D27DDFD7094}" destId="{1DAD6023-4B06-4057-800C-62AD0E99C04A}" srcOrd="0" destOrd="0" presId="urn:microsoft.com/office/officeart/2008/layout/PictureStrips"/>
    <dgm:cxn modelId="{A30B28F2-8CF5-47C0-867B-913F51C07DAF}" type="presOf" srcId="{97E10D9D-45DB-4684-965F-F31036A280F7}" destId="{0E31CD97-5A63-45A3-BD02-548498F8A511}" srcOrd="0" destOrd="0" presId="urn:microsoft.com/office/officeart/2008/layout/PictureStrips"/>
    <dgm:cxn modelId="{90C6E51E-14D1-468B-A76F-51D054333DBC}" type="presOf" srcId="{82855AD8-4621-4CAA-9E4D-1A7050D523C3}" destId="{575FB474-F4F0-4C69-B152-C75E315DABF6}" srcOrd="0" destOrd="0" presId="urn:microsoft.com/office/officeart/2008/layout/PictureStrips"/>
    <dgm:cxn modelId="{092001FD-428A-4DA3-9F77-60BABD761A8D}" srcId="{97E10D9D-45DB-4684-965F-F31036A280F7}" destId="{82855AD8-4621-4CAA-9E4D-1A7050D523C3}" srcOrd="0" destOrd="0" parTransId="{8E666FE8-9CD5-41C3-9329-ED8F87A5FE95}" sibTransId="{0DEC3842-9EC7-40FD-92CC-053BF040A915}"/>
    <dgm:cxn modelId="{6A4B9304-23A3-46BB-BE08-134965BB1C78}" srcId="{97E10D9D-45DB-4684-965F-F31036A280F7}" destId="{005F9E7A-7865-4685-A877-135DC4403F8F}" srcOrd="1" destOrd="0" parTransId="{A72D584F-9712-43B5-9D07-9114420114F8}" sibTransId="{AE733871-92CE-4A2D-A995-49284857272F}"/>
    <dgm:cxn modelId="{EAAA429F-502E-4EE8-B327-4DD90A33C34E}" type="presParOf" srcId="{0E31CD97-5A63-45A3-BD02-548498F8A511}" destId="{04986E1C-3B41-431F-8417-3F746FF13035}" srcOrd="0" destOrd="0" presId="urn:microsoft.com/office/officeart/2008/layout/PictureStrips"/>
    <dgm:cxn modelId="{0A23EBDF-B383-49AB-AEE6-B5D62F80B483}" type="presParOf" srcId="{04986E1C-3B41-431F-8417-3F746FF13035}" destId="{575FB474-F4F0-4C69-B152-C75E315DABF6}" srcOrd="0" destOrd="0" presId="urn:microsoft.com/office/officeart/2008/layout/PictureStrips"/>
    <dgm:cxn modelId="{E0DE5D55-812E-4692-9543-5104B5501DCD}" type="presParOf" srcId="{04986E1C-3B41-431F-8417-3F746FF13035}" destId="{BB3D8CC8-33D9-47D4-AD36-3FB066EFEC72}" srcOrd="1" destOrd="0" presId="urn:microsoft.com/office/officeart/2008/layout/PictureStrips"/>
    <dgm:cxn modelId="{E0DE7725-D615-44A6-BE91-E4A991F4D844}" type="presParOf" srcId="{0E31CD97-5A63-45A3-BD02-548498F8A511}" destId="{F28841C5-E829-4FE1-9EFE-24B222B61F76}" srcOrd="1" destOrd="0" presId="urn:microsoft.com/office/officeart/2008/layout/PictureStrips"/>
    <dgm:cxn modelId="{0B42C8FE-2A96-4571-8098-4B0A99264DBB}" type="presParOf" srcId="{0E31CD97-5A63-45A3-BD02-548498F8A511}" destId="{30A79992-C5CE-46B5-9C58-709A2E0BA194}" srcOrd="2" destOrd="0" presId="urn:microsoft.com/office/officeart/2008/layout/PictureStrips"/>
    <dgm:cxn modelId="{AC0C274C-AC54-4200-9E60-CFB16D133153}" type="presParOf" srcId="{30A79992-C5CE-46B5-9C58-709A2E0BA194}" destId="{D26C1B67-B1BA-4261-BA50-9FA87B72182F}" srcOrd="0" destOrd="0" presId="urn:microsoft.com/office/officeart/2008/layout/PictureStrips"/>
    <dgm:cxn modelId="{56B99BF1-34CB-4131-AF65-A08ACDA54832}" type="presParOf" srcId="{30A79992-C5CE-46B5-9C58-709A2E0BA194}" destId="{EAF15E77-3079-4738-B350-EF50CCB17174}" srcOrd="1" destOrd="0" presId="urn:microsoft.com/office/officeart/2008/layout/PictureStrips"/>
    <dgm:cxn modelId="{9FCC8F79-79B7-4F6B-821D-EEDDE861A2B4}" type="presParOf" srcId="{0E31CD97-5A63-45A3-BD02-548498F8A511}" destId="{5ACD6EB4-0024-4034-A643-2A0D4694D906}" srcOrd="3" destOrd="0" presId="urn:microsoft.com/office/officeart/2008/layout/PictureStrips"/>
    <dgm:cxn modelId="{213CA58F-CD1B-415C-A642-B1160C0C62BE}" type="presParOf" srcId="{0E31CD97-5A63-45A3-BD02-548498F8A511}" destId="{474F4976-E7BC-4281-85D0-72902D54F9E3}" srcOrd="4" destOrd="0" presId="urn:microsoft.com/office/officeart/2008/layout/PictureStrips"/>
    <dgm:cxn modelId="{B60E90FB-F049-414B-9C0C-3884F11E8629}" type="presParOf" srcId="{474F4976-E7BC-4281-85D0-72902D54F9E3}" destId="{1DAD6023-4B06-4057-800C-62AD0E99C04A}" srcOrd="0" destOrd="0" presId="urn:microsoft.com/office/officeart/2008/layout/PictureStrips"/>
    <dgm:cxn modelId="{B0B5DDA9-CAF8-4875-999D-54B35321EFD2}" type="presParOf" srcId="{474F4976-E7BC-4281-85D0-72902D54F9E3}" destId="{0CF7365E-3F74-4C48-89EE-EB8026DB74C6}" srcOrd="1" destOrd="0" presId="urn:microsoft.com/office/officeart/2008/layout/PictureStrips"/>
    <dgm:cxn modelId="{C4393C60-0014-445A-A8BE-CC71C137D74B}" type="presParOf" srcId="{0E31CD97-5A63-45A3-BD02-548498F8A511}" destId="{CB8F7385-EF31-4E01-90CF-ABA43DCD0894}" srcOrd="5" destOrd="0" presId="urn:microsoft.com/office/officeart/2008/layout/PictureStrips"/>
    <dgm:cxn modelId="{D6BD4C1D-DB75-4B7F-916A-EDA505E0D72C}" type="presParOf" srcId="{0E31CD97-5A63-45A3-BD02-548498F8A511}" destId="{A0B0083A-F2D2-496B-8CE3-F68E140FA8CB}" srcOrd="6" destOrd="0" presId="urn:microsoft.com/office/officeart/2008/layout/PictureStrips"/>
    <dgm:cxn modelId="{E6AEA890-2685-4EE0-9995-031564947FF7}" type="presParOf" srcId="{A0B0083A-F2D2-496B-8CE3-F68E140FA8CB}" destId="{0EDABC72-7415-45F9-9DA3-C6878FB84118}" srcOrd="0" destOrd="0" presId="urn:microsoft.com/office/officeart/2008/layout/PictureStrips"/>
    <dgm:cxn modelId="{B37A90F1-B6B0-488D-A666-C26380362F2C}" type="presParOf" srcId="{A0B0083A-F2D2-496B-8CE3-F68E140FA8CB}" destId="{EA66EB5D-9CA3-4D80-B963-22DAE313BB8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38C510-43ED-4BDC-9BF9-5634FE6BF513}" type="doc">
      <dgm:prSet loTypeId="urn:microsoft.com/office/officeart/2005/8/layout/vList4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2C19ACFC-733B-4556-9165-29584E2F0C3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 Abdul </a:t>
          </a:r>
          <a:r>
            <a:rPr lang="en-US" dirty="0" err="1" smtClean="0">
              <a:solidFill>
                <a:schemeClr val="tx1"/>
              </a:solidFill>
            </a:rPr>
            <a:t>Alim</a:t>
          </a:r>
          <a:endParaRPr lang="en-US" dirty="0">
            <a:solidFill>
              <a:schemeClr val="tx1"/>
            </a:solidFill>
          </a:endParaRPr>
        </a:p>
      </dgm:t>
    </dgm:pt>
    <dgm:pt modelId="{C1FB541A-C4E4-42DF-B698-EE8CC6F8A67A}" type="parTrans" cxnId="{C6CCD6F0-49BC-4473-BCFC-24F82808F883}">
      <dgm:prSet/>
      <dgm:spPr/>
      <dgm:t>
        <a:bodyPr/>
        <a:lstStyle/>
        <a:p>
          <a:endParaRPr lang="en-US"/>
        </a:p>
      </dgm:t>
    </dgm:pt>
    <dgm:pt modelId="{51C8881A-BFE2-46B0-9630-F83D8E9BCA4C}" type="sibTrans" cxnId="{C6CCD6F0-49BC-4473-BCFC-24F82808F883}">
      <dgm:prSet/>
      <dgm:spPr/>
      <dgm:t>
        <a:bodyPr/>
        <a:lstStyle/>
        <a:p>
          <a:endParaRPr lang="en-US"/>
        </a:p>
      </dgm:t>
    </dgm:pt>
    <dgm:pt modelId="{A1B4D22C-AA56-4702-B2D5-591BB06513A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 Bari </a:t>
          </a:r>
          <a:r>
            <a:rPr lang="en-US" dirty="0" err="1" smtClean="0">
              <a:solidFill>
                <a:schemeClr val="tx1"/>
              </a:solidFill>
            </a:rPr>
            <a:t>siddiqi</a:t>
          </a:r>
          <a:endParaRPr lang="en-US" dirty="0">
            <a:solidFill>
              <a:schemeClr val="tx1"/>
            </a:solidFill>
          </a:endParaRPr>
        </a:p>
      </dgm:t>
    </dgm:pt>
    <dgm:pt modelId="{E869A481-E78A-48B4-A70B-D69CD6150403}" type="parTrans" cxnId="{5D75FC27-C52D-490E-8426-0B216F0452DE}">
      <dgm:prSet/>
      <dgm:spPr/>
      <dgm:t>
        <a:bodyPr/>
        <a:lstStyle/>
        <a:p>
          <a:endParaRPr lang="en-US"/>
        </a:p>
      </dgm:t>
    </dgm:pt>
    <dgm:pt modelId="{49EB7D11-B450-4665-A809-4A18B326A039}" type="sibTrans" cxnId="{5D75FC27-C52D-490E-8426-0B216F0452DE}">
      <dgm:prSet/>
      <dgm:spPr/>
      <dgm:t>
        <a:bodyPr/>
        <a:lstStyle/>
        <a:p>
          <a:endParaRPr lang="en-US"/>
        </a:p>
      </dgm:t>
    </dgm:pt>
    <dgm:pt modelId="{C46C252C-96AD-4C3B-AACD-76F6160DEC7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 Fakir </a:t>
          </a:r>
          <a:r>
            <a:rPr lang="en-US" dirty="0" err="1" smtClean="0">
              <a:solidFill>
                <a:schemeClr val="tx1"/>
              </a:solidFill>
            </a:rPr>
            <a:t>Alamgir</a:t>
          </a:r>
          <a:endParaRPr lang="en-US" dirty="0">
            <a:solidFill>
              <a:schemeClr val="tx1"/>
            </a:solidFill>
          </a:endParaRPr>
        </a:p>
      </dgm:t>
    </dgm:pt>
    <dgm:pt modelId="{CC80A32F-C53E-47EA-A78B-57978D47F94C}" type="parTrans" cxnId="{3812D72E-BEDB-4FE5-89A4-52B617EEAD1D}">
      <dgm:prSet/>
      <dgm:spPr/>
      <dgm:t>
        <a:bodyPr/>
        <a:lstStyle/>
        <a:p>
          <a:endParaRPr lang="en-US"/>
        </a:p>
      </dgm:t>
    </dgm:pt>
    <dgm:pt modelId="{75DD224B-D954-4FAF-B07A-C9BAEB1FBFF3}" type="sibTrans" cxnId="{3812D72E-BEDB-4FE5-89A4-52B617EEAD1D}">
      <dgm:prSet/>
      <dgm:spPr/>
      <dgm:t>
        <a:bodyPr/>
        <a:lstStyle/>
        <a:p>
          <a:endParaRPr lang="en-US"/>
        </a:p>
      </dgm:t>
    </dgm:pt>
    <dgm:pt modelId="{D05780A1-3741-4939-B1AE-7A58B76C6832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 Abdul </a:t>
          </a:r>
          <a:r>
            <a:rPr lang="en-US" dirty="0" err="1" smtClean="0">
              <a:solidFill>
                <a:schemeClr val="tx1"/>
              </a:solidFill>
            </a:rPr>
            <a:t>Kuddus</a:t>
          </a:r>
          <a:endParaRPr lang="en-US" dirty="0">
            <a:solidFill>
              <a:schemeClr val="tx1"/>
            </a:solidFill>
          </a:endParaRPr>
        </a:p>
      </dgm:t>
    </dgm:pt>
    <dgm:pt modelId="{CF50A646-21B2-43FA-9479-1411B2CB8F15}" type="sibTrans" cxnId="{D80576D6-F1B4-44B5-AFA7-260B6296FD62}">
      <dgm:prSet/>
      <dgm:spPr/>
      <dgm:t>
        <a:bodyPr/>
        <a:lstStyle/>
        <a:p>
          <a:endParaRPr lang="en-US"/>
        </a:p>
      </dgm:t>
    </dgm:pt>
    <dgm:pt modelId="{4B9FAE37-C258-474B-A66D-5BB138DA5E18}" type="parTrans" cxnId="{D80576D6-F1B4-44B5-AFA7-260B6296FD62}">
      <dgm:prSet/>
      <dgm:spPr/>
      <dgm:t>
        <a:bodyPr/>
        <a:lstStyle/>
        <a:p>
          <a:endParaRPr lang="en-US"/>
        </a:p>
      </dgm:t>
    </dgm:pt>
    <dgm:pt modelId="{B7579344-F0EA-489F-A832-0B30F117D2AE}" type="pres">
      <dgm:prSet presAssocID="{6F38C510-43ED-4BDC-9BF9-5634FE6BF51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799880-F1BE-49B5-94BE-4C057F2815EA}" type="pres">
      <dgm:prSet presAssocID="{2C19ACFC-733B-4556-9165-29584E2F0C38}" presName="comp" presStyleCnt="0"/>
      <dgm:spPr/>
    </dgm:pt>
    <dgm:pt modelId="{7CD2F30F-E94C-49B7-BF91-EDDC5A418633}" type="pres">
      <dgm:prSet presAssocID="{2C19ACFC-733B-4556-9165-29584E2F0C38}" presName="box" presStyleLbl="node1" presStyleIdx="0" presStyleCnt="4" custLinFactNeighborX="-168" custLinFactNeighborY="-806"/>
      <dgm:spPr/>
      <dgm:t>
        <a:bodyPr/>
        <a:lstStyle/>
        <a:p>
          <a:endParaRPr lang="en-US"/>
        </a:p>
      </dgm:t>
    </dgm:pt>
    <dgm:pt modelId="{666099CF-A168-4933-B58C-FE8300FA33D9}" type="pres">
      <dgm:prSet presAssocID="{2C19ACFC-733B-4556-9165-29584E2F0C38}" presName="img" presStyleLbl="fgImgPlace1" presStyleIdx="0" presStyleCnt="4" custScaleX="124264" custScaleY="125000" custLinFactNeighborX="58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BBCCE6A5-4D8A-4865-ABC4-29D956B3C7EA}" type="pres">
      <dgm:prSet presAssocID="{2C19ACFC-733B-4556-9165-29584E2F0C38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392DE-6E72-497D-838B-D398AAA20BB0}" type="pres">
      <dgm:prSet presAssocID="{51C8881A-BFE2-46B0-9630-F83D8E9BCA4C}" presName="spacer" presStyleCnt="0"/>
      <dgm:spPr/>
    </dgm:pt>
    <dgm:pt modelId="{3C74E51F-E0F0-48EF-9C6C-23FDC9CD88FE}" type="pres">
      <dgm:prSet presAssocID="{A1B4D22C-AA56-4702-B2D5-591BB06513A7}" presName="comp" presStyleCnt="0"/>
      <dgm:spPr/>
    </dgm:pt>
    <dgm:pt modelId="{729415FF-ECB2-4DCB-92F7-4B266264BB26}" type="pres">
      <dgm:prSet presAssocID="{A1B4D22C-AA56-4702-B2D5-591BB06513A7}" presName="box" presStyleLbl="node1" presStyleIdx="1" presStyleCnt="4"/>
      <dgm:spPr/>
      <dgm:t>
        <a:bodyPr/>
        <a:lstStyle/>
        <a:p>
          <a:endParaRPr lang="en-US"/>
        </a:p>
      </dgm:t>
    </dgm:pt>
    <dgm:pt modelId="{F47DD126-F85D-4FC8-AC63-8183CF12494E}" type="pres">
      <dgm:prSet presAssocID="{A1B4D22C-AA56-4702-B2D5-591BB06513A7}" presName="img" presStyleLbl="fgImgPlace1" presStyleIdx="1" presStyleCnt="4" custScaleX="123308" custScaleY="126429" custLinFactNeighborX="117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E8171AED-CD30-4AC9-B152-B465DCF0B740}" type="pres">
      <dgm:prSet presAssocID="{A1B4D22C-AA56-4702-B2D5-591BB06513A7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D1484-D70A-447E-BE3F-CC09FDB9D5BA}" type="pres">
      <dgm:prSet presAssocID="{49EB7D11-B450-4665-A809-4A18B326A039}" presName="spacer" presStyleCnt="0"/>
      <dgm:spPr/>
    </dgm:pt>
    <dgm:pt modelId="{88EA1237-A655-46BD-AC9F-6B9A4671ABA2}" type="pres">
      <dgm:prSet presAssocID="{C46C252C-96AD-4C3B-AACD-76F6160DEC72}" presName="comp" presStyleCnt="0"/>
      <dgm:spPr/>
    </dgm:pt>
    <dgm:pt modelId="{AF9CACDC-83B7-43C0-8AD6-2FB8F8F46E51}" type="pres">
      <dgm:prSet presAssocID="{C46C252C-96AD-4C3B-AACD-76F6160DEC72}" presName="box" presStyleLbl="node1" presStyleIdx="2" presStyleCnt="4" custLinFactNeighborY="-2634"/>
      <dgm:spPr/>
      <dgm:t>
        <a:bodyPr/>
        <a:lstStyle/>
        <a:p>
          <a:endParaRPr lang="en-US"/>
        </a:p>
      </dgm:t>
    </dgm:pt>
    <dgm:pt modelId="{DE0060A9-935E-4824-8EBB-9C6552C67D2D}" type="pres">
      <dgm:prSet presAssocID="{C46C252C-96AD-4C3B-AACD-76F6160DEC72}" presName="img" presStyleLbl="fgImgPlace1" presStyleIdx="2" presStyleCnt="4" custScaleX="125692" custScaleY="133332" custLinFactNeighborX="117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56FAA354-EB2B-41EF-85EB-CE239F2E8FB8}" type="pres">
      <dgm:prSet presAssocID="{C46C252C-96AD-4C3B-AACD-76F6160DEC72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D2CDA-74EF-4F17-87D1-ECDD9DDBA3FF}" type="pres">
      <dgm:prSet presAssocID="{75DD224B-D954-4FAF-B07A-C9BAEB1FBFF3}" presName="spacer" presStyleCnt="0"/>
      <dgm:spPr/>
    </dgm:pt>
    <dgm:pt modelId="{288733CE-59AF-49B9-8C3A-A034026966EE}" type="pres">
      <dgm:prSet presAssocID="{D05780A1-3741-4939-B1AE-7A58B76C6832}" presName="comp" presStyleCnt="0"/>
      <dgm:spPr/>
    </dgm:pt>
    <dgm:pt modelId="{9EAE9DF1-2493-4F76-814C-8C9659D3301A}" type="pres">
      <dgm:prSet presAssocID="{D05780A1-3741-4939-B1AE-7A58B76C6832}" presName="box" presStyleLbl="node1" presStyleIdx="3" presStyleCnt="4"/>
      <dgm:spPr/>
      <dgm:t>
        <a:bodyPr/>
        <a:lstStyle/>
        <a:p>
          <a:endParaRPr lang="en-US"/>
        </a:p>
      </dgm:t>
    </dgm:pt>
    <dgm:pt modelId="{41811C10-F2CA-47E2-8C59-2C12C4E5F90A}" type="pres">
      <dgm:prSet presAssocID="{D05780A1-3741-4939-B1AE-7A58B76C6832}" presName="img" presStyleLbl="fgImgPlace1" presStyleIdx="3" presStyleCnt="4" custScaleX="129437" custScaleY="124153" custLinFactNeighborX="176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6F0DEA76-1A65-450C-B2AD-08B8C3CBB4B6}" type="pres">
      <dgm:prSet presAssocID="{D05780A1-3741-4939-B1AE-7A58B76C6832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A06CA9-9846-41DC-8330-D7A4A047B9C3}" type="presOf" srcId="{2C19ACFC-733B-4556-9165-29584E2F0C38}" destId="{7CD2F30F-E94C-49B7-BF91-EDDC5A418633}" srcOrd="0" destOrd="0" presId="urn:microsoft.com/office/officeart/2005/8/layout/vList4"/>
    <dgm:cxn modelId="{6123F612-CCBC-4FC8-B493-9861A9BCD7FC}" type="presOf" srcId="{2C19ACFC-733B-4556-9165-29584E2F0C38}" destId="{BBCCE6A5-4D8A-4865-ABC4-29D956B3C7EA}" srcOrd="1" destOrd="0" presId="urn:microsoft.com/office/officeart/2005/8/layout/vList4"/>
    <dgm:cxn modelId="{F59382E0-F93B-4732-AA14-D2187B0F12A0}" type="presOf" srcId="{C46C252C-96AD-4C3B-AACD-76F6160DEC72}" destId="{AF9CACDC-83B7-43C0-8AD6-2FB8F8F46E51}" srcOrd="0" destOrd="0" presId="urn:microsoft.com/office/officeart/2005/8/layout/vList4"/>
    <dgm:cxn modelId="{3812D72E-BEDB-4FE5-89A4-52B617EEAD1D}" srcId="{6F38C510-43ED-4BDC-9BF9-5634FE6BF513}" destId="{C46C252C-96AD-4C3B-AACD-76F6160DEC72}" srcOrd="2" destOrd="0" parTransId="{CC80A32F-C53E-47EA-A78B-57978D47F94C}" sibTransId="{75DD224B-D954-4FAF-B07A-C9BAEB1FBFF3}"/>
    <dgm:cxn modelId="{5A5F29BD-51C1-428F-B3B9-9EC42735A433}" type="presOf" srcId="{D05780A1-3741-4939-B1AE-7A58B76C6832}" destId="{9EAE9DF1-2493-4F76-814C-8C9659D3301A}" srcOrd="0" destOrd="0" presId="urn:microsoft.com/office/officeart/2005/8/layout/vList4"/>
    <dgm:cxn modelId="{5B50F7F2-15E6-439A-A3BA-3CA44E5A1551}" type="presOf" srcId="{A1B4D22C-AA56-4702-B2D5-591BB06513A7}" destId="{729415FF-ECB2-4DCB-92F7-4B266264BB26}" srcOrd="0" destOrd="0" presId="urn:microsoft.com/office/officeart/2005/8/layout/vList4"/>
    <dgm:cxn modelId="{C0645F97-F4E2-49C7-9090-676E9FCEBB23}" type="presOf" srcId="{C46C252C-96AD-4C3B-AACD-76F6160DEC72}" destId="{56FAA354-EB2B-41EF-85EB-CE239F2E8FB8}" srcOrd="1" destOrd="0" presId="urn:microsoft.com/office/officeart/2005/8/layout/vList4"/>
    <dgm:cxn modelId="{D29F6DDA-15F9-4725-9FAD-48E86FE016CD}" type="presOf" srcId="{D05780A1-3741-4939-B1AE-7A58B76C6832}" destId="{6F0DEA76-1A65-450C-B2AD-08B8C3CBB4B6}" srcOrd="1" destOrd="0" presId="urn:microsoft.com/office/officeart/2005/8/layout/vList4"/>
    <dgm:cxn modelId="{D80576D6-F1B4-44B5-AFA7-260B6296FD62}" srcId="{6F38C510-43ED-4BDC-9BF9-5634FE6BF513}" destId="{D05780A1-3741-4939-B1AE-7A58B76C6832}" srcOrd="3" destOrd="0" parTransId="{4B9FAE37-C258-474B-A66D-5BB138DA5E18}" sibTransId="{CF50A646-21B2-43FA-9479-1411B2CB8F15}"/>
    <dgm:cxn modelId="{5D75FC27-C52D-490E-8426-0B216F0452DE}" srcId="{6F38C510-43ED-4BDC-9BF9-5634FE6BF513}" destId="{A1B4D22C-AA56-4702-B2D5-591BB06513A7}" srcOrd="1" destOrd="0" parTransId="{E869A481-E78A-48B4-A70B-D69CD6150403}" sibTransId="{49EB7D11-B450-4665-A809-4A18B326A039}"/>
    <dgm:cxn modelId="{C6CCD6F0-49BC-4473-BCFC-24F82808F883}" srcId="{6F38C510-43ED-4BDC-9BF9-5634FE6BF513}" destId="{2C19ACFC-733B-4556-9165-29584E2F0C38}" srcOrd="0" destOrd="0" parTransId="{C1FB541A-C4E4-42DF-B698-EE8CC6F8A67A}" sibTransId="{51C8881A-BFE2-46B0-9630-F83D8E9BCA4C}"/>
    <dgm:cxn modelId="{38DF2F48-2764-415F-82F2-0DFD74CA0D61}" type="presOf" srcId="{A1B4D22C-AA56-4702-B2D5-591BB06513A7}" destId="{E8171AED-CD30-4AC9-B152-B465DCF0B740}" srcOrd="1" destOrd="0" presId="urn:microsoft.com/office/officeart/2005/8/layout/vList4"/>
    <dgm:cxn modelId="{07B32FF3-5CC1-4022-BFA6-3ABC4CBCC3A5}" type="presOf" srcId="{6F38C510-43ED-4BDC-9BF9-5634FE6BF513}" destId="{B7579344-F0EA-489F-A832-0B30F117D2AE}" srcOrd="0" destOrd="0" presId="urn:microsoft.com/office/officeart/2005/8/layout/vList4"/>
    <dgm:cxn modelId="{F9F2495E-DB9E-4334-AD15-F123C64DC4B5}" type="presParOf" srcId="{B7579344-F0EA-489F-A832-0B30F117D2AE}" destId="{C6799880-F1BE-49B5-94BE-4C057F2815EA}" srcOrd="0" destOrd="0" presId="urn:microsoft.com/office/officeart/2005/8/layout/vList4"/>
    <dgm:cxn modelId="{56D9D955-6A6A-4F35-87F8-0C39CB7F904D}" type="presParOf" srcId="{C6799880-F1BE-49B5-94BE-4C057F2815EA}" destId="{7CD2F30F-E94C-49B7-BF91-EDDC5A418633}" srcOrd="0" destOrd="0" presId="urn:microsoft.com/office/officeart/2005/8/layout/vList4"/>
    <dgm:cxn modelId="{FE5E047D-B1B5-404A-98B4-4BAFA0D07652}" type="presParOf" srcId="{C6799880-F1BE-49B5-94BE-4C057F2815EA}" destId="{666099CF-A168-4933-B58C-FE8300FA33D9}" srcOrd="1" destOrd="0" presId="urn:microsoft.com/office/officeart/2005/8/layout/vList4"/>
    <dgm:cxn modelId="{B981E080-0755-4CF1-8D03-7B7AA7CF0773}" type="presParOf" srcId="{C6799880-F1BE-49B5-94BE-4C057F2815EA}" destId="{BBCCE6A5-4D8A-4865-ABC4-29D956B3C7EA}" srcOrd="2" destOrd="0" presId="urn:microsoft.com/office/officeart/2005/8/layout/vList4"/>
    <dgm:cxn modelId="{018EBBBE-4886-437C-A740-9C5B2F1A51FE}" type="presParOf" srcId="{B7579344-F0EA-489F-A832-0B30F117D2AE}" destId="{F83392DE-6E72-497D-838B-D398AAA20BB0}" srcOrd="1" destOrd="0" presId="urn:microsoft.com/office/officeart/2005/8/layout/vList4"/>
    <dgm:cxn modelId="{D9259871-EF7B-4960-B18E-91EE45F21813}" type="presParOf" srcId="{B7579344-F0EA-489F-A832-0B30F117D2AE}" destId="{3C74E51F-E0F0-48EF-9C6C-23FDC9CD88FE}" srcOrd="2" destOrd="0" presId="urn:microsoft.com/office/officeart/2005/8/layout/vList4"/>
    <dgm:cxn modelId="{AE87B60E-FB49-45B0-A851-21894EDC521A}" type="presParOf" srcId="{3C74E51F-E0F0-48EF-9C6C-23FDC9CD88FE}" destId="{729415FF-ECB2-4DCB-92F7-4B266264BB26}" srcOrd="0" destOrd="0" presId="urn:microsoft.com/office/officeart/2005/8/layout/vList4"/>
    <dgm:cxn modelId="{D4A957B0-9200-4BE1-B2C2-A9A4C7BABCF7}" type="presParOf" srcId="{3C74E51F-E0F0-48EF-9C6C-23FDC9CD88FE}" destId="{F47DD126-F85D-4FC8-AC63-8183CF12494E}" srcOrd="1" destOrd="0" presId="urn:microsoft.com/office/officeart/2005/8/layout/vList4"/>
    <dgm:cxn modelId="{38A4484E-12A8-45A9-8BC7-1ECDF22CB43A}" type="presParOf" srcId="{3C74E51F-E0F0-48EF-9C6C-23FDC9CD88FE}" destId="{E8171AED-CD30-4AC9-B152-B465DCF0B740}" srcOrd="2" destOrd="0" presId="urn:microsoft.com/office/officeart/2005/8/layout/vList4"/>
    <dgm:cxn modelId="{8FC4D057-4376-4619-82E0-5321D1A87529}" type="presParOf" srcId="{B7579344-F0EA-489F-A832-0B30F117D2AE}" destId="{BD0D1484-D70A-447E-BE3F-CC09FDB9D5BA}" srcOrd="3" destOrd="0" presId="urn:microsoft.com/office/officeart/2005/8/layout/vList4"/>
    <dgm:cxn modelId="{585C980E-4E3F-4AC1-A084-C2121A69A9F2}" type="presParOf" srcId="{B7579344-F0EA-489F-A832-0B30F117D2AE}" destId="{88EA1237-A655-46BD-AC9F-6B9A4671ABA2}" srcOrd="4" destOrd="0" presId="urn:microsoft.com/office/officeart/2005/8/layout/vList4"/>
    <dgm:cxn modelId="{63D00EEE-C44C-470F-907F-695B03FD73C4}" type="presParOf" srcId="{88EA1237-A655-46BD-AC9F-6B9A4671ABA2}" destId="{AF9CACDC-83B7-43C0-8AD6-2FB8F8F46E51}" srcOrd="0" destOrd="0" presId="urn:microsoft.com/office/officeart/2005/8/layout/vList4"/>
    <dgm:cxn modelId="{4B0DF46E-B6D1-434C-894D-82621AD82B56}" type="presParOf" srcId="{88EA1237-A655-46BD-AC9F-6B9A4671ABA2}" destId="{DE0060A9-935E-4824-8EBB-9C6552C67D2D}" srcOrd="1" destOrd="0" presId="urn:microsoft.com/office/officeart/2005/8/layout/vList4"/>
    <dgm:cxn modelId="{ECF47B8F-63D3-486E-B5D0-27F2DEFC4E05}" type="presParOf" srcId="{88EA1237-A655-46BD-AC9F-6B9A4671ABA2}" destId="{56FAA354-EB2B-41EF-85EB-CE239F2E8FB8}" srcOrd="2" destOrd="0" presId="urn:microsoft.com/office/officeart/2005/8/layout/vList4"/>
    <dgm:cxn modelId="{01A7F236-EBE2-4D4F-A7DD-A414700C6E29}" type="presParOf" srcId="{B7579344-F0EA-489F-A832-0B30F117D2AE}" destId="{228D2CDA-74EF-4F17-87D1-ECDD9DDBA3FF}" srcOrd="5" destOrd="0" presId="urn:microsoft.com/office/officeart/2005/8/layout/vList4"/>
    <dgm:cxn modelId="{4CA4782F-36F3-48A6-807B-ABB1ED43CD3B}" type="presParOf" srcId="{B7579344-F0EA-489F-A832-0B30F117D2AE}" destId="{288733CE-59AF-49B9-8C3A-A034026966EE}" srcOrd="6" destOrd="0" presId="urn:microsoft.com/office/officeart/2005/8/layout/vList4"/>
    <dgm:cxn modelId="{7D23A6B9-F573-487E-AA79-DCC88F0126D4}" type="presParOf" srcId="{288733CE-59AF-49B9-8C3A-A034026966EE}" destId="{9EAE9DF1-2493-4F76-814C-8C9659D3301A}" srcOrd="0" destOrd="0" presId="urn:microsoft.com/office/officeart/2005/8/layout/vList4"/>
    <dgm:cxn modelId="{906CA40F-9588-4044-9224-882256EBA4DF}" type="presParOf" srcId="{288733CE-59AF-49B9-8C3A-A034026966EE}" destId="{41811C10-F2CA-47E2-8C59-2C12C4E5F90A}" srcOrd="1" destOrd="0" presId="urn:microsoft.com/office/officeart/2005/8/layout/vList4"/>
    <dgm:cxn modelId="{4161F1F5-3B55-4CF0-91DC-E84E65B90F29}" type="presParOf" srcId="{288733CE-59AF-49B9-8C3A-A034026966EE}" destId="{6F0DEA76-1A65-450C-B2AD-08B8C3CBB4B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38C510-43ED-4BDC-9BF9-5634FE6BF513}" type="doc">
      <dgm:prSet loTypeId="urn:microsoft.com/office/officeart/2005/8/layout/vList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C19ACFC-733B-4556-9165-29584E2F0C38}">
      <dgm:prSet phldrT="[Text]"/>
      <dgm:spPr/>
      <dgm:t>
        <a:bodyPr/>
        <a:lstStyle/>
        <a:p>
          <a:r>
            <a:rPr lang="en-US" dirty="0" smtClean="0"/>
            <a:t>        	</a:t>
          </a:r>
          <a:r>
            <a:rPr lang="en-US" dirty="0" err="1" smtClean="0">
              <a:solidFill>
                <a:schemeClr val="tx1"/>
              </a:solidFill>
            </a:rPr>
            <a:t>Akkas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Dewan</a:t>
          </a:r>
          <a:endParaRPr lang="en-US" dirty="0">
            <a:solidFill>
              <a:schemeClr val="tx1"/>
            </a:solidFill>
          </a:endParaRPr>
        </a:p>
      </dgm:t>
    </dgm:pt>
    <dgm:pt modelId="{C1FB541A-C4E4-42DF-B698-EE8CC6F8A67A}" type="parTrans" cxnId="{C6CCD6F0-49BC-4473-BCFC-24F82808F883}">
      <dgm:prSet/>
      <dgm:spPr/>
      <dgm:t>
        <a:bodyPr/>
        <a:lstStyle/>
        <a:p>
          <a:endParaRPr lang="en-US"/>
        </a:p>
      </dgm:t>
    </dgm:pt>
    <dgm:pt modelId="{51C8881A-BFE2-46B0-9630-F83D8E9BCA4C}" type="sibTrans" cxnId="{C6CCD6F0-49BC-4473-BCFC-24F82808F883}">
      <dgm:prSet/>
      <dgm:spPr/>
      <dgm:t>
        <a:bodyPr/>
        <a:lstStyle/>
        <a:p>
          <a:endParaRPr lang="en-US"/>
        </a:p>
      </dgm:t>
    </dgm:pt>
    <dgm:pt modelId="{A1B4D22C-AA56-4702-B2D5-591BB06513A7}">
      <dgm:prSet phldrT="[Text]"/>
      <dgm:spPr/>
      <dgm:t>
        <a:bodyPr/>
        <a:lstStyle/>
        <a:p>
          <a:r>
            <a:rPr lang="en-US" dirty="0" smtClean="0"/>
            <a:t>	</a:t>
          </a:r>
          <a:r>
            <a:rPr lang="en-US" dirty="0" err="1" smtClean="0">
              <a:solidFill>
                <a:schemeClr val="tx1"/>
              </a:solidFill>
            </a:rPr>
            <a:t>Faridal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Farvin</a:t>
          </a:r>
          <a:endParaRPr lang="en-US" dirty="0">
            <a:solidFill>
              <a:schemeClr val="tx1"/>
            </a:solidFill>
          </a:endParaRPr>
        </a:p>
      </dgm:t>
    </dgm:pt>
    <dgm:pt modelId="{E869A481-E78A-48B4-A70B-D69CD6150403}" type="parTrans" cxnId="{5D75FC27-C52D-490E-8426-0B216F0452DE}">
      <dgm:prSet/>
      <dgm:spPr/>
      <dgm:t>
        <a:bodyPr/>
        <a:lstStyle/>
        <a:p>
          <a:endParaRPr lang="en-US"/>
        </a:p>
      </dgm:t>
    </dgm:pt>
    <dgm:pt modelId="{49EB7D11-B450-4665-A809-4A18B326A039}" type="sibTrans" cxnId="{5D75FC27-C52D-490E-8426-0B216F0452DE}">
      <dgm:prSet/>
      <dgm:spPr/>
      <dgm:t>
        <a:bodyPr/>
        <a:lstStyle/>
        <a:p>
          <a:endParaRPr lang="en-US"/>
        </a:p>
      </dgm:t>
    </dgm:pt>
    <dgm:pt modelId="{C46C252C-96AD-4C3B-AACD-76F6160DEC72}">
      <dgm:prSet phldrT="[Text]"/>
      <dgm:spPr/>
      <dgm:t>
        <a:bodyPr/>
        <a:lstStyle/>
        <a:p>
          <a:r>
            <a:rPr lang="en-US" dirty="0" smtClean="0"/>
            <a:t>	</a:t>
          </a:r>
          <a:r>
            <a:rPr lang="en-US" dirty="0" err="1" smtClean="0">
              <a:solidFill>
                <a:schemeClr val="tx1"/>
              </a:solidFill>
            </a:rPr>
            <a:t>Momtaz</a:t>
          </a:r>
          <a:r>
            <a:rPr lang="en-US" dirty="0" smtClean="0">
              <a:solidFill>
                <a:schemeClr val="tx1"/>
              </a:solidFill>
            </a:rPr>
            <a:t> Begum</a:t>
          </a:r>
          <a:endParaRPr lang="en-US" dirty="0">
            <a:solidFill>
              <a:schemeClr val="tx1"/>
            </a:solidFill>
          </a:endParaRPr>
        </a:p>
      </dgm:t>
    </dgm:pt>
    <dgm:pt modelId="{CC80A32F-C53E-47EA-A78B-57978D47F94C}" type="parTrans" cxnId="{3812D72E-BEDB-4FE5-89A4-52B617EEAD1D}">
      <dgm:prSet/>
      <dgm:spPr/>
      <dgm:t>
        <a:bodyPr/>
        <a:lstStyle/>
        <a:p>
          <a:endParaRPr lang="en-US"/>
        </a:p>
      </dgm:t>
    </dgm:pt>
    <dgm:pt modelId="{75DD224B-D954-4FAF-B07A-C9BAEB1FBFF3}" type="sibTrans" cxnId="{3812D72E-BEDB-4FE5-89A4-52B617EEAD1D}">
      <dgm:prSet/>
      <dgm:spPr/>
      <dgm:t>
        <a:bodyPr/>
        <a:lstStyle/>
        <a:p>
          <a:endParaRPr lang="en-US"/>
        </a:p>
      </dgm:t>
    </dgm:pt>
    <dgm:pt modelId="{D05780A1-3741-4939-B1AE-7A58B76C6832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	</a:t>
          </a:r>
          <a:r>
            <a:rPr lang="en-US" dirty="0" err="1" smtClean="0">
              <a:solidFill>
                <a:schemeClr val="tx1"/>
              </a:solidFill>
            </a:rPr>
            <a:t>Sofi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Mondal</a:t>
          </a:r>
          <a:endParaRPr lang="en-US" dirty="0">
            <a:solidFill>
              <a:schemeClr val="tx1"/>
            </a:solidFill>
          </a:endParaRPr>
        </a:p>
      </dgm:t>
    </dgm:pt>
    <dgm:pt modelId="{CF50A646-21B2-43FA-9479-1411B2CB8F15}" type="sibTrans" cxnId="{D80576D6-F1B4-44B5-AFA7-260B6296FD62}">
      <dgm:prSet/>
      <dgm:spPr/>
      <dgm:t>
        <a:bodyPr/>
        <a:lstStyle/>
        <a:p>
          <a:endParaRPr lang="en-US"/>
        </a:p>
      </dgm:t>
    </dgm:pt>
    <dgm:pt modelId="{4B9FAE37-C258-474B-A66D-5BB138DA5E18}" type="parTrans" cxnId="{D80576D6-F1B4-44B5-AFA7-260B6296FD62}">
      <dgm:prSet/>
      <dgm:spPr/>
      <dgm:t>
        <a:bodyPr/>
        <a:lstStyle/>
        <a:p>
          <a:endParaRPr lang="en-US"/>
        </a:p>
      </dgm:t>
    </dgm:pt>
    <dgm:pt modelId="{B7579344-F0EA-489F-A832-0B30F117D2AE}" type="pres">
      <dgm:prSet presAssocID="{6F38C510-43ED-4BDC-9BF9-5634FE6BF51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799880-F1BE-49B5-94BE-4C057F2815EA}" type="pres">
      <dgm:prSet presAssocID="{2C19ACFC-733B-4556-9165-29584E2F0C38}" presName="comp" presStyleCnt="0"/>
      <dgm:spPr/>
    </dgm:pt>
    <dgm:pt modelId="{7CD2F30F-E94C-49B7-BF91-EDDC5A418633}" type="pres">
      <dgm:prSet presAssocID="{2C19ACFC-733B-4556-9165-29584E2F0C38}" presName="box" presStyleLbl="node1" presStyleIdx="0" presStyleCnt="4" custScaleX="100000" custLinFactNeighborX="-859"/>
      <dgm:spPr/>
      <dgm:t>
        <a:bodyPr/>
        <a:lstStyle/>
        <a:p>
          <a:endParaRPr lang="en-US"/>
        </a:p>
      </dgm:t>
    </dgm:pt>
    <dgm:pt modelId="{666099CF-A168-4933-B58C-FE8300FA33D9}" type="pres">
      <dgm:prSet presAssocID="{2C19ACFC-733B-4556-9165-29584E2F0C38}" presName="img" presStyleLbl="fgImgPlace1" presStyleIdx="0" presStyleCnt="4" custScaleX="108539" custScaleY="12254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</dgm:pt>
    <dgm:pt modelId="{BBCCE6A5-4D8A-4865-ABC4-29D956B3C7EA}" type="pres">
      <dgm:prSet presAssocID="{2C19ACFC-733B-4556-9165-29584E2F0C38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392DE-6E72-497D-838B-D398AAA20BB0}" type="pres">
      <dgm:prSet presAssocID="{51C8881A-BFE2-46B0-9630-F83D8E9BCA4C}" presName="spacer" presStyleCnt="0"/>
      <dgm:spPr/>
    </dgm:pt>
    <dgm:pt modelId="{3C74E51F-E0F0-48EF-9C6C-23FDC9CD88FE}" type="pres">
      <dgm:prSet presAssocID="{A1B4D22C-AA56-4702-B2D5-591BB06513A7}" presName="comp" presStyleCnt="0"/>
      <dgm:spPr/>
    </dgm:pt>
    <dgm:pt modelId="{729415FF-ECB2-4DCB-92F7-4B266264BB26}" type="pres">
      <dgm:prSet presAssocID="{A1B4D22C-AA56-4702-B2D5-591BB06513A7}" presName="box" presStyleLbl="node1" presStyleIdx="1" presStyleCnt="4"/>
      <dgm:spPr/>
      <dgm:t>
        <a:bodyPr/>
        <a:lstStyle/>
        <a:p>
          <a:endParaRPr lang="en-US"/>
        </a:p>
      </dgm:t>
    </dgm:pt>
    <dgm:pt modelId="{F47DD126-F85D-4FC8-AC63-8183CF12494E}" type="pres">
      <dgm:prSet presAssocID="{A1B4D22C-AA56-4702-B2D5-591BB06513A7}" presName="img" presStyleLbl="fgImgPlace1" presStyleIdx="1" presStyleCnt="4" custScaleX="111816" custScaleY="13235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</dgm:pt>
    <dgm:pt modelId="{E8171AED-CD30-4AC9-B152-B465DCF0B740}" type="pres">
      <dgm:prSet presAssocID="{A1B4D22C-AA56-4702-B2D5-591BB06513A7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D1484-D70A-447E-BE3F-CC09FDB9D5BA}" type="pres">
      <dgm:prSet presAssocID="{49EB7D11-B450-4665-A809-4A18B326A039}" presName="spacer" presStyleCnt="0"/>
      <dgm:spPr/>
    </dgm:pt>
    <dgm:pt modelId="{88EA1237-A655-46BD-AC9F-6B9A4671ABA2}" type="pres">
      <dgm:prSet presAssocID="{C46C252C-96AD-4C3B-AACD-76F6160DEC72}" presName="comp" presStyleCnt="0"/>
      <dgm:spPr/>
    </dgm:pt>
    <dgm:pt modelId="{AF9CACDC-83B7-43C0-8AD6-2FB8F8F46E51}" type="pres">
      <dgm:prSet presAssocID="{C46C252C-96AD-4C3B-AACD-76F6160DEC72}" presName="box" presStyleLbl="node1" presStyleIdx="2" presStyleCnt="4"/>
      <dgm:spPr/>
      <dgm:t>
        <a:bodyPr/>
        <a:lstStyle/>
        <a:p>
          <a:endParaRPr lang="en-US"/>
        </a:p>
      </dgm:t>
    </dgm:pt>
    <dgm:pt modelId="{DE0060A9-935E-4824-8EBB-9C6552C67D2D}" type="pres">
      <dgm:prSet presAssocID="{C46C252C-96AD-4C3B-AACD-76F6160DEC72}" presName="img" presStyleLbl="fgImgPlace1" presStyleIdx="2" presStyleCnt="4" custScaleX="108359" custScaleY="12334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  <dgm:pt modelId="{56FAA354-EB2B-41EF-85EB-CE239F2E8FB8}" type="pres">
      <dgm:prSet presAssocID="{C46C252C-96AD-4C3B-AACD-76F6160DEC72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D2CDA-74EF-4F17-87D1-ECDD9DDBA3FF}" type="pres">
      <dgm:prSet presAssocID="{75DD224B-D954-4FAF-B07A-C9BAEB1FBFF3}" presName="spacer" presStyleCnt="0"/>
      <dgm:spPr/>
    </dgm:pt>
    <dgm:pt modelId="{288733CE-59AF-49B9-8C3A-A034026966EE}" type="pres">
      <dgm:prSet presAssocID="{D05780A1-3741-4939-B1AE-7A58B76C6832}" presName="comp" presStyleCnt="0"/>
      <dgm:spPr/>
    </dgm:pt>
    <dgm:pt modelId="{9EAE9DF1-2493-4F76-814C-8C9659D3301A}" type="pres">
      <dgm:prSet presAssocID="{D05780A1-3741-4939-B1AE-7A58B76C6832}" presName="box" presStyleLbl="node1" presStyleIdx="3" presStyleCnt="4"/>
      <dgm:spPr/>
      <dgm:t>
        <a:bodyPr/>
        <a:lstStyle/>
        <a:p>
          <a:endParaRPr lang="en-US"/>
        </a:p>
      </dgm:t>
    </dgm:pt>
    <dgm:pt modelId="{41811C10-F2CA-47E2-8C59-2C12C4E5F90A}" type="pres">
      <dgm:prSet presAssocID="{D05780A1-3741-4939-B1AE-7A58B76C6832}" presName="img" presStyleLbl="fgImgPlace1" presStyleIdx="3" presStyleCnt="4" custScaleX="110595" custScaleY="12806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  <dgm:t>
        <a:bodyPr/>
        <a:lstStyle/>
        <a:p>
          <a:endParaRPr lang="en-US"/>
        </a:p>
      </dgm:t>
    </dgm:pt>
    <dgm:pt modelId="{6F0DEA76-1A65-450C-B2AD-08B8C3CBB4B6}" type="pres">
      <dgm:prSet presAssocID="{D05780A1-3741-4939-B1AE-7A58B76C6832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700323-4F66-453B-AA70-941BCCE6FFEB}" type="presOf" srcId="{C46C252C-96AD-4C3B-AACD-76F6160DEC72}" destId="{AF9CACDC-83B7-43C0-8AD6-2FB8F8F46E51}" srcOrd="0" destOrd="0" presId="urn:microsoft.com/office/officeart/2005/8/layout/vList4"/>
    <dgm:cxn modelId="{8CE3E019-A258-42FA-8C42-4844B470D5EC}" type="presOf" srcId="{A1B4D22C-AA56-4702-B2D5-591BB06513A7}" destId="{729415FF-ECB2-4DCB-92F7-4B266264BB26}" srcOrd="0" destOrd="0" presId="urn:microsoft.com/office/officeart/2005/8/layout/vList4"/>
    <dgm:cxn modelId="{3812D72E-BEDB-4FE5-89A4-52B617EEAD1D}" srcId="{6F38C510-43ED-4BDC-9BF9-5634FE6BF513}" destId="{C46C252C-96AD-4C3B-AACD-76F6160DEC72}" srcOrd="2" destOrd="0" parTransId="{CC80A32F-C53E-47EA-A78B-57978D47F94C}" sibTransId="{75DD224B-D954-4FAF-B07A-C9BAEB1FBFF3}"/>
    <dgm:cxn modelId="{6A3EA9E0-4A4F-4C08-9FC4-FE1D3896C4D6}" type="presOf" srcId="{C46C252C-96AD-4C3B-AACD-76F6160DEC72}" destId="{56FAA354-EB2B-41EF-85EB-CE239F2E8FB8}" srcOrd="1" destOrd="0" presId="urn:microsoft.com/office/officeart/2005/8/layout/vList4"/>
    <dgm:cxn modelId="{CA02A111-7C1D-4022-AEDA-104068213D6B}" type="presOf" srcId="{2C19ACFC-733B-4556-9165-29584E2F0C38}" destId="{7CD2F30F-E94C-49B7-BF91-EDDC5A418633}" srcOrd="0" destOrd="0" presId="urn:microsoft.com/office/officeart/2005/8/layout/vList4"/>
    <dgm:cxn modelId="{B7CAC2A6-0E38-47FC-A192-7A8D4E70D40E}" type="presOf" srcId="{A1B4D22C-AA56-4702-B2D5-591BB06513A7}" destId="{E8171AED-CD30-4AC9-B152-B465DCF0B740}" srcOrd="1" destOrd="0" presId="urn:microsoft.com/office/officeart/2005/8/layout/vList4"/>
    <dgm:cxn modelId="{D960EA81-FF60-42FC-9C18-A08E9009F272}" type="presOf" srcId="{D05780A1-3741-4939-B1AE-7A58B76C6832}" destId="{9EAE9DF1-2493-4F76-814C-8C9659D3301A}" srcOrd="0" destOrd="0" presId="urn:microsoft.com/office/officeart/2005/8/layout/vList4"/>
    <dgm:cxn modelId="{59F40DDE-878D-4DF3-B79A-7FEF7DE5143D}" type="presOf" srcId="{D05780A1-3741-4939-B1AE-7A58B76C6832}" destId="{6F0DEA76-1A65-450C-B2AD-08B8C3CBB4B6}" srcOrd="1" destOrd="0" presId="urn:microsoft.com/office/officeart/2005/8/layout/vList4"/>
    <dgm:cxn modelId="{D80576D6-F1B4-44B5-AFA7-260B6296FD62}" srcId="{6F38C510-43ED-4BDC-9BF9-5634FE6BF513}" destId="{D05780A1-3741-4939-B1AE-7A58B76C6832}" srcOrd="3" destOrd="0" parTransId="{4B9FAE37-C258-474B-A66D-5BB138DA5E18}" sibTransId="{CF50A646-21B2-43FA-9479-1411B2CB8F15}"/>
    <dgm:cxn modelId="{5D75FC27-C52D-490E-8426-0B216F0452DE}" srcId="{6F38C510-43ED-4BDC-9BF9-5634FE6BF513}" destId="{A1B4D22C-AA56-4702-B2D5-591BB06513A7}" srcOrd="1" destOrd="0" parTransId="{E869A481-E78A-48B4-A70B-D69CD6150403}" sibTransId="{49EB7D11-B450-4665-A809-4A18B326A039}"/>
    <dgm:cxn modelId="{C6CCD6F0-49BC-4473-BCFC-24F82808F883}" srcId="{6F38C510-43ED-4BDC-9BF9-5634FE6BF513}" destId="{2C19ACFC-733B-4556-9165-29584E2F0C38}" srcOrd="0" destOrd="0" parTransId="{C1FB541A-C4E4-42DF-B698-EE8CC6F8A67A}" sibTransId="{51C8881A-BFE2-46B0-9630-F83D8E9BCA4C}"/>
    <dgm:cxn modelId="{DE529641-E29E-4104-9808-F5DE6007C882}" type="presOf" srcId="{2C19ACFC-733B-4556-9165-29584E2F0C38}" destId="{BBCCE6A5-4D8A-4865-ABC4-29D956B3C7EA}" srcOrd="1" destOrd="0" presId="urn:microsoft.com/office/officeart/2005/8/layout/vList4"/>
    <dgm:cxn modelId="{8244DE05-2DBC-499C-B6D6-4C3EF512AC33}" type="presOf" srcId="{6F38C510-43ED-4BDC-9BF9-5634FE6BF513}" destId="{B7579344-F0EA-489F-A832-0B30F117D2AE}" srcOrd="0" destOrd="0" presId="urn:microsoft.com/office/officeart/2005/8/layout/vList4"/>
    <dgm:cxn modelId="{A6A8520F-44CF-49FD-B5C6-370D19EAC847}" type="presParOf" srcId="{B7579344-F0EA-489F-A832-0B30F117D2AE}" destId="{C6799880-F1BE-49B5-94BE-4C057F2815EA}" srcOrd="0" destOrd="0" presId="urn:microsoft.com/office/officeart/2005/8/layout/vList4"/>
    <dgm:cxn modelId="{A3C4BEAE-D8C3-4489-BF19-E18B54AD4347}" type="presParOf" srcId="{C6799880-F1BE-49B5-94BE-4C057F2815EA}" destId="{7CD2F30F-E94C-49B7-BF91-EDDC5A418633}" srcOrd="0" destOrd="0" presId="urn:microsoft.com/office/officeart/2005/8/layout/vList4"/>
    <dgm:cxn modelId="{3751E20D-85FD-49E7-BA68-998351344CC2}" type="presParOf" srcId="{C6799880-F1BE-49B5-94BE-4C057F2815EA}" destId="{666099CF-A168-4933-B58C-FE8300FA33D9}" srcOrd="1" destOrd="0" presId="urn:microsoft.com/office/officeart/2005/8/layout/vList4"/>
    <dgm:cxn modelId="{F721D59C-AA87-4DA8-91FC-BF2678001664}" type="presParOf" srcId="{C6799880-F1BE-49B5-94BE-4C057F2815EA}" destId="{BBCCE6A5-4D8A-4865-ABC4-29D956B3C7EA}" srcOrd="2" destOrd="0" presId="urn:microsoft.com/office/officeart/2005/8/layout/vList4"/>
    <dgm:cxn modelId="{B1740E88-2FEA-4428-B36A-420B5852AA03}" type="presParOf" srcId="{B7579344-F0EA-489F-A832-0B30F117D2AE}" destId="{F83392DE-6E72-497D-838B-D398AAA20BB0}" srcOrd="1" destOrd="0" presId="urn:microsoft.com/office/officeart/2005/8/layout/vList4"/>
    <dgm:cxn modelId="{B7CD4599-7338-4E4F-B067-10D24556FDA9}" type="presParOf" srcId="{B7579344-F0EA-489F-A832-0B30F117D2AE}" destId="{3C74E51F-E0F0-48EF-9C6C-23FDC9CD88FE}" srcOrd="2" destOrd="0" presId="urn:microsoft.com/office/officeart/2005/8/layout/vList4"/>
    <dgm:cxn modelId="{2032F6D6-ADD2-4BE1-A524-B204A5C85877}" type="presParOf" srcId="{3C74E51F-E0F0-48EF-9C6C-23FDC9CD88FE}" destId="{729415FF-ECB2-4DCB-92F7-4B266264BB26}" srcOrd="0" destOrd="0" presId="urn:microsoft.com/office/officeart/2005/8/layout/vList4"/>
    <dgm:cxn modelId="{D669DE44-D6F5-4907-991F-00A1A8BE3F25}" type="presParOf" srcId="{3C74E51F-E0F0-48EF-9C6C-23FDC9CD88FE}" destId="{F47DD126-F85D-4FC8-AC63-8183CF12494E}" srcOrd="1" destOrd="0" presId="urn:microsoft.com/office/officeart/2005/8/layout/vList4"/>
    <dgm:cxn modelId="{0CB70774-92FC-44F9-BE94-B59DAE13CDA1}" type="presParOf" srcId="{3C74E51F-E0F0-48EF-9C6C-23FDC9CD88FE}" destId="{E8171AED-CD30-4AC9-B152-B465DCF0B740}" srcOrd="2" destOrd="0" presId="urn:microsoft.com/office/officeart/2005/8/layout/vList4"/>
    <dgm:cxn modelId="{AB30A47E-E63C-475A-B5D8-8E40FD3F9F6E}" type="presParOf" srcId="{B7579344-F0EA-489F-A832-0B30F117D2AE}" destId="{BD0D1484-D70A-447E-BE3F-CC09FDB9D5BA}" srcOrd="3" destOrd="0" presId="urn:microsoft.com/office/officeart/2005/8/layout/vList4"/>
    <dgm:cxn modelId="{A12F482E-876D-4B64-83B3-6C4B0F44DF2B}" type="presParOf" srcId="{B7579344-F0EA-489F-A832-0B30F117D2AE}" destId="{88EA1237-A655-46BD-AC9F-6B9A4671ABA2}" srcOrd="4" destOrd="0" presId="urn:microsoft.com/office/officeart/2005/8/layout/vList4"/>
    <dgm:cxn modelId="{05C5A7C0-1DDA-45E0-9191-EC0CBBCC8282}" type="presParOf" srcId="{88EA1237-A655-46BD-AC9F-6B9A4671ABA2}" destId="{AF9CACDC-83B7-43C0-8AD6-2FB8F8F46E51}" srcOrd="0" destOrd="0" presId="urn:microsoft.com/office/officeart/2005/8/layout/vList4"/>
    <dgm:cxn modelId="{D7FE8093-3CDD-4FBA-86AA-240D64904149}" type="presParOf" srcId="{88EA1237-A655-46BD-AC9F-6B9A4671ABA2}" destId="{DE0060A9-935E-4824-8EBB-9C6552C67D2D}" srcOrd="1" destOrd="0" presId="urn:microsoft.com/office/officeart/2005/8/layout/vList4"/>
    <dgm:cxn modelId="{C7203574-31A0-4E1B-A973-7B3CBAAE8744}" type="presParOf" srcId="{88EA1237-A655-46BD-AC9F-6B9A4671ABA2}" destId="{56FAA354-EB2B-41EF-85EB-CE239F2E8FB8}" srcOrd="2" destOrd="0" presId="urn:microsoft.com/office/officeart/2005/8/layout/vList4"/>
    <dgm:cxn modelId="{809EE402-1FE3-4A62-9A28-546F09F0C0DD}" type="presParOf" srcId="{B7579344-F0EA-489F-A832-0B30F117D2AE}" destId="{228D2CDA-74EF-4F17-87D1-ECDD9DDBA3FF}" srcOrd="5" destOrd="0" presId="urn:microsoft.com/office/officeart/2005/8/layout/vList4"/>
    <dgm:cxn modelId="{8DE62C38-E389-43DC-87BB-27D284417A03}" type="presParOf" srcId="{B7579344-F0EA-489F-A832-0B30F117D2AE}" destId="{288733CE-59AF-49B9-8C3A-A034026966EE}" srcOrd="6" destOrd="0" presId="urn:microsoft.com/office/officeart/2005/8/layout/vList4"/>
    <dgm:cxn modelId="{2111CF37-59F5-470E-B1B7-483E8578C517}" type="presParOf" srcId="{288733CE-59AF-49B9-8C3A-A034026966EE}" destId="{9EAE9DF1-2493-4F76-814C-8C9659D3301A}" srcOrd="0" destOrd="0" presId="urn:microsoft.com/office/officeart/2005/8/layout/vList4"/>
    <dgm:cxn modelId="{79D493E7-6ECF-4532-8321-2F6A18312388}" type="presParOf" srcId="{288733CE-59AF-49B9-8C3A-A034026966EE}" destId="{41811C10-F2CA-47E2-8C59-2C12C4E5F90A}" srcOrd="1" destOrd="0" presId="urn:microsoft.com/office/officeart/2005/8/layout/vList4"/>
    <dgm:cxn modelId="{352D0BE5-F57E-4D2F-BFA1-EDFCDEB0140C}" type="presParOf" srcId="{288733CE-59AF-49B9-8C3A-A034026966EE}" destId="{6F0DEA76-1A65-450C-B2AD-08B8C3CBB4B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05B718-583E-4021-93CF-316BCAC2B81B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2719A64-7660-4BF6-82A6-57F298B26B8C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Group</a:t>
          </a:r>
        </a:p>
        <a:p>
          <a:r>
            <a:rPr lang="en-US" sz="24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A</a:t>
          </a:r>
          <a:endParaRPr lang="en-US" sz="2400" dirty="0">
            <a:solidFill>
              <a:schemeClr val="tx1"/>
            </a:solidFill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63C10578-DC6C-42BD-A35A-781F887D6B03}" type="parTrans" cxnId="{1FB0369C-A679-4503-B80F-B97AB0169325}">
      <dgm:prSet/>
      <dgm:spPr/>
      <dgm:t>
        <a:bodyPr/>
        <a:lstStyle/>
        <a:p>
          <a:endParaRPr lang="en-US"/>
        </a:p>
      </dgm:t>
    </dgm:pt>
    <dgm:pt modelId="{4247E336-252F-4314-ABB4-AAB4502D2BFA}" type="sibTrans" cxnId="{1FB0369C-A679-4503-B80F-B97AB0169325}">
      <dgm:prSet/>
      <dgm:spPr/>
      <dgm:t>
        <a:bodyPr/>
        <a:lstStyle/>
        <a:p>
          <a:endParaRPr lang="en-US"/>
        </a:p>
      </dgm:t>
    </dgm:pt>
    <dgm:pt modelId="{9AFADABD-C845-4A78-BA2F-E2C1048A2102}">
      <dgm:prSet phldrT="[Text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Write 4 characteristics of folk music.  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66367040-91AB-468B-A35C-B36CB139B4C2}" type="parTrans" cxnId="{B57A0CE2-C6C0-47FB-A477-74A27EBC7B4C}">
      <dgm:prSet/>
      <dgm:spPr/>
      <dgm:t>
        <a:bodyPr/>
        <a:lstStyle/>
        <a:p>
          <a:endParaRPr lang="en-US"/>
        </a:p>
      </dgm:t>
    </dgm:pt>
    <dgm:pt modelId="{65C06618-3243-48F8-80DB-A4888EE6FBD6}" type="sibTrans" cxnId="{B57A0CE2-C6C0-47FB-A477-74A27EBC7B4C}">
      <dgm:prSet/>
      <dgm:spPr/>
      <dgm:t>
        <a:bodyPr/>
        <a:lstStyle/>
        <a:p>
          <a:endParaRPr lang="en-US"/>
        </a:p>
      </dgm:t>
    </dgm:pt>
    <dgm:pt modelId="{C2941BBD-6A88-45C8-A7A9-9626F68ED484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Group</a:t>
          </a:r>
        </a:p>
        <a:p>
          <a:r>
            <a:rPr lang="en-US" sz="24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B</a:t>
          </a:r>
          <a:endParaRPr lang="en-US" sz="2400" dirty="0">
            <a:solidFill>
              <a:schemeClr val="tx1"/>
            </a:solidFill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40A2D516-98FF-4FE7-A9B7-E5FC41F5079A}" type="parTrans" cxnId="{B9B63DE5-0683-46C2-841E-6D32F6BDCAE1}">
      <dgm:prSet/>
      <dgm:spPr/>
      <dgm:t>
        <a:bodyPr/>
        <a:lstStyle/>
        <a:p>
          <a:endParaRPr lang="en-US"/>
        </a:p>
      </dgm:t>
    </dgm:pt>
    <dgm:pt modelId="{6BEE8536-8FEF-4F9F-8D3C-A8440AAE114C}" type="sibTrans" cxnId="{B9B63DE5-0683-46C2-841E-6D32F6BDCAE1}">
      <dgm:prSet/>
      <dgm:spPr/>
      <dgm:t>
        <a:bodyPr/>
        <a:lstStyle/>
        <a:p>
          <a:endParaRPr lang="en-US"/>
        </a:p>
      </dgm:t>
    </dgm:pt>
    <dgm:pt modelId="{661E8075-D7D6-469D-A67E-A4E6744479D1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Write down the name of 5 our folk singers.</a:t>
          </a:r>
          <a:endParaRPr lang="en-US" dirty="0">
            <a:latin typeface="Segoe UI Black" panose="020B0A02040204020203" pitchFamily="34" charset="0"/>
            <a:ea typeface="Segoe UI Black" panose="020B0A02040204020203" pitchFamily="34" charset="0"/>
          </a:endParaRPr>
        </a:p>
      </dgm:t>
    </dgm:pt>
    <dgm:pt modelId="{E7B645A0-7527-4A8F-849E-50F519635267}" type="parTrans" cxnId="{43634298-917F-4663-92BD-FBDE2FF882CF}">
      <dgm:prSet/>
      <dgm:spPr/>
      <dgm:t>
        <a:bodyPr/>
        <a:lstStyle/>
        <a:p>
          <a:endParaRPr lang="en-US"/>
        </a:p>
      </dgm:t>
    </dgm:pt>
    <dgm:pt modelId="{A29A8D48-01FD-4949-8953-E1E1E89464AB}" type="sibTrans" cxnId="{43634298-917F-4663-92BD-FBDE2FF882CF}">
      <dgm:prSet/>
      <dgm:spPr/>
      <dgm:t>
        <a:bodyPr/>
        <a:lstStyle/>
        <a:p>
          <a:endParaRPr lang="en-US"/>
        </a:p>
      </dgm:t>
    </dgm:pt>
    <dgm:pt modelId="{0B69C76D-E846-47E7-9C57-47629D875E0F}" type="pres">
      <dgm:prSet presAssocID="{1405B718-583E-4021-93CF-316BCAC2B81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9CA1EB-A94C-4510-AB31-BA3F9E0448AC}" type="pres">
      <dgm:prSet presAssocID="{62719A64-7660-4BF6-82A6-57F298B26B8C}" presName="composite" presStyleCnt="0"/>
      <dgm:spPr/>
    </dgm:pt>
    <dgm:pt modelId="{DA2EE67E-AFEE-4E1C-9E15-92B901E00EE3}" type="pres">
      <dgm:prSet presAssocID="{62719A64-7660-4BF6-82A6-57F298B26B8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8C2A88-5559-484B-A8D6-C0764F4D4A59}" type="pres">
      <dgm:prSet presAssocID="{62719A64-7660-4BF6-82A6-57F298B26B8C}" presName="descendantText" presStyleLbl="alignAcc1" presStyleIdx="0" presStyleCnt="2" custLinFactNeighborX="-317" custLinFactNeighborY="-11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181B27-7A3B-41CD-A788-302126FF4E12}" type="pres">
      <dgm:prSet presAssocID="{4247E336-252F-4314-ABB4-AAB4502D2BFA}" presName="sp" presStyleCnt="0"/>
      <dgm:spPr/>
    </dgm:pt>
    <dgm:pt modelId="{95443AE6-DF74-4C7B-A770-AF0DB9E20B7D}" type="pres">
      <dgm:prSet presAssocID="{C2941BBD-6A88-45C8-A7A9-9626F68ED484}" presName="composite" presStyleCnt="0"/>
      <dgm:spPr/>
    </dgm:pt>
    <dgm:pt modelId="{4D15864D-E0B5-46C8-957A-D3624A831313}" type="pres">
      <dgm:prSet presAssocID="{C2941BBD-6A88-45C8-A7A9-9626F68ED48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BA2DA9-5C20-4F21-A143-CE74683ECCC5}" type="pres">
      <dgm:prSet presAssocID="{C2941BBD-6A88-45C8-A7A9-9626F68ED484}" presName="descendantText" presStyleLbl="alignAcc1" presStyleIdx="1" presStyleCnt="2" custLinFactNeighborX="-407" custLinFactNeighborY="33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2E9941-50C2-478B-AFAA-D5CF9B064584}" type="presOf" srcId="{661E8075-D7D6-469D-A67E-A4E6744479D1}" destId="{DCBA2DA9-5C20-4F21-A143-CE74683ECCC5}" srcOrd="0" destOrd="0" presId="urn:microsoft.com/office/officeart/2005/8/layout/chevron2"/>
    <dgm:cxn modelId="{8F9BE93D-4E52-43E4-930F-DAD8463646BF}" type="presOf" srcId="{9AFADABD-C845-4A78-BA2F-E2C1048A2102}" destId="{478C2A88-5559-484B-A8D6-C0764F4D4A59}" srcOrd="0" destOrd="0" presId="urn:microsoft.com/office/officeart/2005/8/layout/chevron2"/>
    <dgm:cxn modelId="{1FB0369C-A679-4503-B80F-B97AB0169325}" srcId="{1405B718-583E-4021-93CF-316BCAC2B81B}" destId="{62719A64-7660-4BF6-82A6-57F298B26B8C}" srcOrd="0" destOrd="0" parTransId="{63C10578-DC6C-42BD-A35A-781F887D6B03}" sibTransId="{4247E336-252F-4314-ABB4-AAB4502D2BFA}"/>
    <dgm:cxn modelId="{76BFF2C8-50FF-42C0-A40F-C4980C6F173B}" type="presOf" srcId="{C2941BBD-6A88-45C8-A7A9-9626F68ED484}" destId="{4D15864D-E0B5-46C8-957A-D3624A831313}" srcOrd="0" destOrd="0" presId="urn:microsoft.com/office/officeart/2005/8/layout/chevron2"/>
    <dgm:cxn modelId="{0CE0C5E6-5F05-422A-B644-87BEC124AA75}" type="presOf" srcId="{1405B718-583E-4021-93CF-316BCAC2B81B}" destId="{0B69C76D-E846-47E7-9C57-47629D875E0F}" srcOrd="0" destOrd="0" presId="urn:microsoft.com/office/officeart/2005/8/layout/chevron2"/>
    <dgm:cxn modelId="{43634298-917F-4663-92BD-FBDE2FF882CF}" srcId="{C2941BBD-6A88-45C8-A7A9-9626F68ED484}" destId="{661E8075-D7D6-469D-A67E-A4E6744479D1}" srcOrd="0" destOrd="0" parTransId="{E7B645A0-7527-4A8F-849E-50F519635267}" sibTransId="{A29A8D48-01FD-4949-8953-E1E1E89464AB}"/>
    <dgm:cxn modelId="{B57A0CE2-C6C0-47FB-A477-74A27EBC7B4C}" srcId="{62719A64-7660-4BF6-82A6-57F298B26B8C}" destId="{9AFADABD-C845-4A78-BA2F-E2C1048A2102}" srcOrd="0" destOrd="0" parTransId="{66367040-91AB-468B-A35C-B36CB139B4C2}" sibTransId="{65C06618-3243-48F8-80DB-A4888EE6FBD6}"/>
    <dgm:cxn modelId="{B9B63DE5-0683-46C2-841E-6D32F6BDCAE1}" srcId="{1405B718-583E-4021-93CF-316BCAC2B81B}" destId="{C2941BBD-6A88-45C8-A7A9-9626F68ED484}" srcOrd="1" destOrd="0" parTransId="{40A2D516-98FF-4FE7-A9B7-E5FC41F5079A}" sibTransId="{6BEE8536-8FEF-4F9F-8D3C-A8440AAE114C}"/>
    <dgm:cxn modelId="{6DF83024-0AD7-415B-9BB7-8FE03065BA31}" type="presOf" srcId="{62719A64-7660-4BF6-82A6-57F298B26B8C}" destId="{DA2EE67E-AFEE-4E1C-9E15-92B901E00EE3}" srcOrd="0" destOrd="0" presId="urn:microsoft.com/office/officeart/2005/8/layout/chevron2"/>
    <dgm:cxn modelId="{C1A246EC-4CC8-4E69-B914-357892F44AC1}" type="presParOf" srcId="{0B69C76D-E846-47E7-9C57-47629D875E0F}" destId="{A29CA1EB-A94C-4510-AB31-BA3F9E0448AC}" srcOrd="0" destOrd="0" presId="urn:microsoft.com/office/officeart/2005/8/layout/chevron2"/>
    <dgm:cxn modelId="{B7BC7155-5B4F-48DD-AC15-25E4F1D7D6F4}" type="presParOf" srcId="{A29CA1EB-A94C-4510-AB31-BA3F9E0448AC}" destId="{DA2EE67E-AFEE-4E1C-9E15-92B901E00EE3}" srcOrd="0" destOrd="0" presId="urn:microsoft.com/office/officeart/2005/8/layout/chevron2"/>
    <dgm:cxn modelId="{AAC4C064-B090-4773-8361-F7208E006884}" type="presParOf" srcId="{A29CA1EB-A94C-4510-AB31-BA3F9E0448AC}" destId="{478C2A88-5559-484B-A8D6-C0764F4D4A59}" srcOrd="1" destOrd="0" presId="urn:microsoft.com/office/officeart/2005/8/layout/chevron2"/>
    <dgm:cxn modelId="{F2308116-A3C7-46D0-A494-ADA485D5842D}" type="presParOf" srcId="{0B69C76D-E846-47E7-9C57-47629D875E0F}" destId="{BE181B27-7A3B-41CD-A788-302126FF4E12}" srcOrd="1" destOrd="0" presId="urn:microsoft.com/office/officeart/2005/8/layout/chevron2"/>
    <dgm:cxn modelId="{C491A92F-2DB9-4FFE-8756-BFD50C25FD15}" type="presParOf" srcId="{0B69C76D-E846-47E7-9C57-47629D875E0F}" destId="{95443AE6-DF74-4C7B-A770-AF0DB9E20B7D}" srcOrd="2" destOrd="0" presId="urn:microsoft.com/office/officeart/2005/8/layout/chevron2"/>
    <dgm:cxn modelId="{E48DD6C0-E3DC-453B-B360-6EDC7F6F7FB0}" type="presParOf" srcId="{95443AE6-DF74-4C7B-A770-AF0DB9E20B7D}" destId="{4D15864D-E0B5-46C8-957A-D3624A831313}" srcOrd="0" destOrd="0" presId="urn:microsoft.com/office/officeart/2005/8/layout/chevron2"/>
    <dgm:cxn modelId="{B4AD939E-978F-4418-B934-80EF343BF411}" type="presParOf" srcId="{95443AE6-DF74-4C7B-A770-AF0DB9E20B7D}" destId="{DCBA2DA9-5C20-4F21-A143-CE74683ECCC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6C6A2-B20E-4E43-8DE0-75230C72886A}">
      <dsp:nvSpPr>
        <dsp:cNvPr id="0" name=""/>
        <dsp:cNvSpPr/>
      </dsp:nvSpPr>
      <dsp:spPr>
        <a:xfrm rot="10800000">
          <a:off x="0" y="3514"/>
          <a:ext cx="11586949" cy="1106219"/>
        </a:xfrm>
        <a:prstGeom prst="trapezoid">
          <a:avLst>
            <a:gd name="adj" fmla="val 9964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Composed by rural folk</a:t>
          </a:r>
          <a:endParaRPr lang="en-US" sz="36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2027716" y="3514"/>
        <a:ext cx="7531516" cy="1106219"/>
      </dsp:txXfrm>
    </dsp:sp>
    <dsp:sp modelId="{1BA700C7-D749-4B0E-890C-523BB7904E9E}">
      <dsp:nvSpPr>
        <dsp:cNvPr id="0" name=""/>
        <dsp:cNvSpPr/>
      </dsp:nvSpPr>
      <dsp:spPr>
        <a:xfrm rot="10800000">
          <a:off x="-106544" y="734934"/>
          <a:ext cx="11800038" cy="1049940"/>
        </a:xfrm>
        <a:prstGeom prst="trapezoid">
          <a:avLst>
            <a:gd name="adj" fmla="val 99648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Uninfluenced by classical or modern music</a:t>
          </a:r>
          <a:endParaRPr lang="en-US" sz="28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1958461" y="734934"/>
        <a:ext cx="7670025" cy="1049940"/>
      </dsp:txXfrm>
    </dsp:sp>
    <dsp:sp modelId="{5F48EC40-92B1-43C8-A52E-BCD2F69AA26C}">
      <dsp:nvSpPr>
        <dsp:cNvPr id="0" name=""/>
        <dsp:cNvSpPr/>
      </dsp:nvSpPr>
      <dsp:spPr>
        <a:xfrm rot="10800000">
          <a:off x="-4" y="1807707"/>
          <a:ext cx="11586958" cy="993545"/>
        </a:xfrm>
        <a:prstGeom prst="trapezoid">
          <a:avLst>
            <a:gd name="adj" fmla="val 99648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Sung in group or individually</a:t>
          </a:r>
          <a:endParaRPr lang="en-US" sz="40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2027713" y="1807707"/>
        <a:ext cx="7531522" cy="993545"/>
      </dsp:txXfrm>
    </dsp:sp>
    <dsp:sp modelId="{4282626F-EC0D-457D-845D-950E3F3CCA14}">
      <dsp:nvSpPr>
        <dsp:cNvPr id="0" name=""/>
        <dsp:cNvSpPr/>
      </dsp:nvSpPr>
      <dsp:spPr>
        <a:xfrm rot="10800000">
          <a:off x="-330395" y="2876658"/>
          <a:ext cx="12247739" cy="757906"/>
        </a:xfrm>
        <a:prstGeom prst="trapezoid">
          <a:avLst>
            <a:gd name="adj" fmla="val 99648"/>
          </a:avLst>
        </a:prstGeom>
        <a:solidFill>
          <a:schemeClr val="accent4">
            <a:hueOff val="6237416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Regular practiced is not required</a:t>
          </a:r>
          <a:endParaRPr lang="en-US" sz="32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1812959" y="2876658"/>
        <a:ext cx="7961030" cy="757906"/>
      </dsp:txXfrm>
    </dsp:sp>
    <dsp:sp modelId="{B571F991-6A4D-440A-8BE1-8032BCD2B34C}">
      <dsp:nvSpPr>
        <dsp:cNvPr id="0" name=""/>
        <dsp:cNvSpPr/>
      </dsp:nvSpPr>
      <dsp:spPr>
        <a:xfrm rot="10800000">
          <a:off x="-91880" y="3686858"/>
          <a:ext cx="11770709" cy="1074300"/>
        </a:xfrm>
        <a:prstGeom prst="trapezoid">
          <a:avLst>
            <a:gd name="adj" fmla="val 99648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Composed and performed by illiterate or semi-literate people</a:t>
          </a:r>
          <a:endParaRPr lang="en-US" sz="32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1967993" y="3686858"/>
        <a:ext cx="7650961" cy="1074300"/>
      </dsp:txXfrm>
    </dsp:sp>
    <dsp:sp modelId="{00199186-BAE6-45AA-80BE-CF37DF835056}">
      <dsp:nvSpPr>
        <dsp:cNvPr id="0" name=""/>
        <dsp:cNvSpPr/>
      </dsp:nvSpPr>
      <dsp:spPr>
        <a:xfrm rot="10800000">
          <a:off x="1195771" y="4889327"/>
          <a:ext cx="8833716" cy="780115"/>
        </a:xfrm>
        <a:prstGeom prst="trapezoid">
          <a:avLst>
            <a:gd name="adj" fmla="val 99648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Both words and tunes are appealing</a:t>
          </a:r>
          <a:endParaRPr lang="en-US" sz="40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1195771" y="4889327"/>
        <a:ext cx="8833716" cy="780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3669D-CC81-441D-813D-54ECB5E518C1}">
      <dsp:nvSpPr>
        <dsp:cNvPr id="0" name=""/>
        <dsp:cNvSpPr/>
      </dsp:nvSpPr>
      <dsp:spPr>
        <a:xfrm rot="10800000">
          <a:off x="0" y="0"/>
          <a:ext cx="11423176" cy="1402987"/>
        </a:xfrm>
        <a:prstGeom prst="trapezoid">
          <a:avLst>
            <a:gd name="adj" fmla="val 8646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Depends upon nature and rural environment</a:t>
          </a:r>
          <a:endParaRPr lang="en-US" sz="33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1999055" y="0"/>
        <a:ext cx="7425064" cy="1402987"/>
      </dsp:txXfrm>
    </dsp:sp>
    <dsp:sp modelId="{40157AA5-563B-4D65-A53C-7697FE40E6D3}">
      <dsp:nvSpPr>
        <dsp:cNvPr id="0" name=""/>
        <dsp:cNvSpPr/>
      </dsp:nvSpPr>
      <dsp:spPr>
        <a:xfrm rot="10800000">
          <a:off x="450359" y="1402987"/>
          <a:ext cx="10522456" cy="1402987"/>
        </a:xfrm>
        <a:prstGeom prst="trapezoid">
          <a:avLst>
            <a:gd name="adj" fmla="val 86467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Explicit manifestation of joys and sorrows of daily life</a:t>
          </a:r>
          <a:endParaRPr lang="en-US" sz="33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2291789" y="1402987"/>
        <a:ext cx="6839596" cy="1402987"/>
      </dsp:txXfrm>
    </dsp:sp>
    <dsp:sp modelId="{B88F714F-9B67-44DE-8052-45890DDB9244}">
      <dsp:nvSpPr>
        <dsp:cNvPr id="0" name=""/>
        <dsp:cNvSpPr/>
      </dsp:nvSpPr>
      <dsp:spPr>
        <a:xfrm rot="10800000">
          <a:off x="914388" y="2805974"/>
          <a:ext cx="9594398" cy="1402987"/>
        </a:xfrm>
        <a:prstGeom prst="trapezoid">
          <a:avLst>
            <a:gd name="adj" fmla="val 86467"/>
          </a:avLst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It contains a strong expression of human love and separation</a:t>
          </a:r>
          <a:endParaRPr lang="en-US" sz="33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2593408" y="2805974"/>
        <a:ext cx="6236358" cy="1402987"/>
      </dsp:txXfrm>
    </dsp:sp>
    <dsp:sp modelId="{C3F5D0A2-5795-4FC9-8CA4-11029E9D37D7}">
      <dsp:nvSpPr>
        <dsp:cNvPr id="0" name=""/>
        <dsp:cNvSpPr/>
      </dsp:nvSpPr>
      <dsp:spPr>
        <a:xfrm rot="10800000">
          <a:off x="1705972" y="4208962"/>
          <a:ext cx="8011231" cy="1402987"/>
        </a:xfrm>
        <a:prstGeom prst="trapezoid">
          <a:avLst>
            <a:gd name="adj" fmla="val 86467"/>
          </a:avLst>
        </a:prstGeom>
        <a:solidFill>
          <a:schemeClr val="accent4">
            <a:hueOff val="7796770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Uses of natural and simple rhythm</a:t>
          </a:r>
          <a:endParaRPr lang="en-US" sz="33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3107937" y="4208962"/>
        <a:ext cx="5207300" cy="1402987"/>
      </dsp:txXfrm>
    </dsp:sp>
    <dsp:sp modelId="{3FADFA10-45F3-441A-BCDB-96305D54B678}">
      <dsp:nvSpPr>
        <dsp:cNvPr id="0" name=""/>
        <dsp:cNvSpPr/>
      </dsp:nvSpPr>
      <dsp:spPr>
        <a:xfrm rot="10800000">
          <a:off x="2511189" y="5584983"/>
          <a:ext cx="6687120" cy="993567"/>
        </a:xfrm>
        <a:prstGeom prst="trapezoid">
          <a:avLst>
            <a:gd name="adj" fmla="val 86467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Use of local dialect</a:t>
          </a:r>
          <a:endParaRPr lang="en-US" sz="33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10800000">
        <a:off x="2511189" y="5584983"/>
        <a:ext cx="6687120" cy="9935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FB474-F4F0-4C69-B152-C75E315DABF6}">
      <dsp:nvSpPr>
        <dsp:cNvPr id="0" name=""/>
        <dsp:cNvSpPr/>
      </dsp:nvSpPr>
      <dsp:spPr>
        <a:xfrm>
          <a:off x="845565" y="550861"/>
          <a:ext cx="4976763" cy="184647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058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err="1" smtClean="0"/>
            <a:t>Lalon</a:t>
          </a:r>
          <a:r>
            <a:rPr lang="en-US" sz="6100" kern="1200" dirty="0" smtClean="0"/>
            <a:t> Shah</a:t>
          </a:r>
          <a:endParaRPr lang="en-US" sz="6100" kern="1200" dirty="0"/>
        </a:p>
      </dsp:txBody>
      <dsp:txXfrm>
        <a:off x="845565" y="550861"/>
        <a:ext cx="4976763" cy="1846471"/>
      </dsp:txXfrm>
    </dsp:sp>
    <dsp:sp modelId="{BB3D8CC8-33D9-47D4-AD36-3FB066EFEC72}">
      <dsp:nvSpPr>
        <dsp:cNvPr id="0" name=""/>
        <dsp:cNvSpPr/>
      </dsp:nvSpPr>
      <dsp:spPr>
        <a:xfrm>
          <a:off x="4764" y="586900"/>
          <a:ext cx="1764513" cy="18324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C1B67-B1BA-4261-BA50-9FA87B72182F}">
      <dsp:nvSpPr>
        <dsp:cNvPr id="0" name=""/>
        <dsp:cNvSpPr/>
      </dsp:nvSpPr>
      <dsp:spPr>
        <a:xfrm>
          <a:off x="6497044" y="473995"/>
          <a:ext cx="5584527" cy="191121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058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err="1" smtClean="0"/>
            <a:t>Hasan</a:t>
          </a:r>
          <a:r>
            <a:rPr lang="en-US" sz="6100" kern="1200" dirty="0" smtClean="0"/>
            <a:t> Raja</a:t>
          </a:r>
          <a:endParaRPr lang="en-US" sz="6100" kern="1200" dirty="0"/>
        </a:p>
      </dsp:txBody>
      <dsp:txXfrm>
        <a:off x="6497044" y="473995"/>
        <a:ext cx="5584527" cy="1911217"/>
      </dsp:txXfrm>
    </dsp:sp>
    <dsp:sp modelId="{EAF15E77-3079-4738-B350-EF50CCB17174}">
      <dsp:nvSpPr>
        <dsp:cNvPr id="0" name=""/>
        <dsp:cNvSpPr/>
      </dsp:nvSpPr>
      <dsp:spPr>
        <a:xfrm>
          <a:off x="6050426" y="570713"/>
          <a:ext cx="1642437" cy="183242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D6023-4B06-4057-800C-62AD0E99C04A}">
      <dsp:nvSpPr>
        <dsp:cNvPr id="0" name=""/>
        <dsp:cNvSpPr/>
      </dsp:nvSpPr>
      <dsp:spPr>
        <a:xfrm>
          <a:off x="312480" y="2878970"/>
          <a:ext cx="5584527" cy="17451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058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err="1" smtClean="0"/>
            <a:t>Sufia</a:t>
          </a:r>
          <a:r>
            <a:rPr lang="en-US" sz="6100" kern="1200" dirty="0" smtClean="0"/>
            <a:t> </a:t>
          </a:r>
          <a:r>
            <a:rPr lang="en-US" sz="6100" kern="1200" dirty="0" err="1" smtClean="0"/>
            <a:t>Kagalini</a:t>
          </a:r>
          <a:endParaRPr lang="en-US" sz="6100" kern="1200" dirty="0"/>
        </a:p>
      </dsp:txBody>
      <dsp:txXfrm>
        <a:off x="312480" y="2878970"/>
        <a:ext cx="5584527" cy="1745164"/>
      </dsp:txXfrm>
    </dsp:sp>
    <dsp:sp modelId="{0CF7365E-3F74-4C48-89EE-EB8026DB74C6}">
      <dsp:nvSpPr>
        <dsp:cNvPr id="0" name=""/>
        <dsp:cNvSpPr/>
      </dsp:nvSpPr>
      <dsp:spPr>
        <a:xfrm>
          <a:off x="93753" y="2850708"/>
          <a:ext cx="1221615" cy="1832423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ABC72-7415-45F9-9DA3-C6878FB84118}">
      <dsp:nvSpPr>
        <dsp:cNvPr id="0" name=""/>
        <dsp:cNvSpPr/>
      </dsp:nvSpPr>
      <dsp:spPr>
        <a:xfrm>
          <a:off x="6498290" y="2878970"/>
          <a:ext cx="5584527" cy="17451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058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Abbas </a:t>
          </a:r>
          <a:r>
            <a:rPr lang="en-US" sz="6100" kern="1200" dirty="0" err="1" smtClean="0"/>
            <a:t>uddin</a:t>
          </a:r>
          <a:endParaRPr lang="en-US" sz="6100" kern="1200" dirty="0"/>
        </a:p>
      </dsp:txBody>
      <dsp:txXfrm>
        <a:off x="6498290" y="2878970"/>
        <a:ext cx="5584527" cy="1745164"/>
      </dsp:txXfrm>
    </dsp:sp>
    <dsp:sp modelId="{EA66EB5D-9CA3-4D80-B963-22DAE313BB8A}">
      <dsp:nvSpPr>
        <dsp:cNvPr id="0" name=""/>
        <dsp:cNvSpPr/>
      </dsp:nvSpPr>
      <dsp:spPr>
        <a:xfrm>
          <a:off x="6171848" y="2850708"/>
          <a:ext cx="1221615" cy="183242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2F30F-E94C-49B7-BF91-EDDC5A418633}">
      <dsp:nvSpPr>
        <dsp:cNvPr id="0" name=""/>
        <dsp:cNvSpPr/>
      </dsp:nvSpPr>
      <dsp:spPr>
        <a:xfrm>
          <a:off x="44623" y="0"/>
          <a:ext cx="11586949" cy="152965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</a:rPr>
            <a:t>  Abdul </a:t>
          </a:r>
          <a:r>
            <a:rPr lang="en-US" sz="6500" kern="1200" dirty="0" err="1" smtClean="0">
              <a:solidFill>
                <a:schemeClr val="tx1"/>
              </a:solidFill>
            </a:rPr>
            <a:t>Alim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14979" y="0"/>
        <a:ext cx="9116593" cy="1529658"/>
      </dsp:txXfrm>
    </dsp:sp>
    <dsp:sp modelId="{666099CF-A168-4933-B58C-FE8300FA33D9}">
      <dsp:nvSpPr>
        <dsp:cNvPr id="0" name=""/>
        <dsp:cNvSpPr/>
      </dsp:nvSpPr>
      <dsp:spPr>
        <a:xfrm>
          <a:off x="-50440" y="0"/>
          <a:ext cx="2879681" cy="152965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415FF-ECB2-4DCB-92F7-4B266264BB26}">
      <dsp:nvSpPr>
        <dsp:cNvPr id="0" name=""/>
        <dsp:cNvSpPr/>
      </dsp:nvSpPr>
      <dsp:spPr>
        <a:xfrm>
          <a:off x="58551" y="1691368"/>
          <a:ext cx="11586949" cy="152965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</a:rPr>
            <a:t>  Bari </a:t>
          </a:r>
          <a:r>
            <a:rPr lang="en-US" sz="6500" kern="1200" dirty="0" err="1" smtClean="0">
              <a:solidFill>
                <a:schemeClr val="tx1"/>
              </a:solidFill>
            </a:rPr>
            <a:t>siddiqi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28907" y="1691368"/>
        <a:ext cx="9116593" cy="1529658"/>
      </dsp:txXfrm>
    </dsp:sp>
    <dsp:sp modelId="{F47DD126-F85D-4FC8-AC63-8183CF12494E}">
      <dsp:nvSpPr>
        <dsp:cNvPr id="0" name=""/>
        <dsp:cNvSpPr/>
      </dsp:nvSpPr>
      <dsp:spPr>
        <a:xfrm>
          <a:off x="-31252" y="1682624"/>
          <a:ext cx="2857527" cy="15471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9CACDC-83B7-43C0-8AD6-2FB8F8F46E51}">
      <dsp:nvSpPr>
        <dsp:cNvPr id="0" name=""/>
        <dsp:cNvSpPr/>
      </dsp:nvSpPr>
      <dsp:spPr>
        <a:xfrm>
          <a:off x="72363" y="3393425"/>
          <a:ext cx="11586949" cy="152965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</a:rPr>
            <a:t>  Fakir </a:t>
          </a:r>
          <a:r>
            <a:rPr lang="en-US" sz="6500" kern="1200" dirty="0" err="1" smtClean="0">
              <a:solidFill>
                <a:schemeClr val="tx1"/>
              </a:solidFill>
            </a:rPr>
            <a:t>Alamgir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42718" y="3393425"/>
        <a:ext cx="9116593" cy="1529658"/>
      </dsp:txXfrm>
    </dsp:sp>
    <dsp:sp modelId="{DE0060A9-935E-4824-8EBB-9C6552C67D2D}">
      <dsp:nvSpPr>
        <dsp:cNvPr id="0" name=""/>
        <dsp:cNvSpPr/>
      </dsp:nvSpPr>
      <dsp:spPr>
        <a:xfrm>
          <a:off x="-45064" y="3382736"/>
          <a:ext cx="2912773" cy="163161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E9DF1-2493-4F76-814C-8C9659D3301A}">
      <dsp:nvSpPr>
        <dsp:cNvPr id="0" name=""/>
        <dsp:cNvSpPr/>
      </dsp:nvSpPr>
      <dsp:spPr>
        <a:xfrm>
          <a:off x="94059" y="5167322"/>
          <a:ext cx="11586949" cy="152965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</a:rPr>
            <a:t>  Abdul </a:t>
          </a:r>
          <a:r>
            <a:rPr lang="en-US" sz="6500" kern="1200" dirty="0" err="1" smtClean="0">
              <a:solidFill>
                <a:schemeClr val="tx1"/>
              </a:solidFill>
            </a:rPr>
            <a:t>Kuddus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64415" y="5167322"/>
        <a:ext cx="9116593" cy="1529658"/>
      </dsp:txXfrm>
    </dsp:sp>
    <dsp:sp modelId="{41811C10-F2CA-47E2-8C59-2C12C4E5F90A}">
      <dsp:nvSpPr>
        <dsp:cNvPr id="0" name=""/>
        <dsp:cNvSpPr/>
      </dsp:nvSpPr>
      <dsp:spPr>
        <a:xfrm>
          <a:off x="-53111" y="5172504"/>
          <a:ext cx="2999559" cy="151929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2F30F-E94C-49B7-BF91-EDDC5A418633}">
      <dsp:nvSpPr>
        <dsp:cNvPr id="0" name=""/>
        <dsp:cNvSpPr/>
      </dsp:nvSpPr>
      <dsp:spPr>
        <a:xfrm>
          <a:off x="0" y="0"/>
          <a:ext cx="11846257" cy="15280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       	</a:t>
          </a:r>
          <a:r>
            <a:rPr lang="en-US" sz="6500" kern="1200" dirty="0" err="1" smtClean="0">
              <a:solidFill>
                <a:schemeClr val="tx1"/>
              </a:solidFill>
            </a:rPr>
            <a:t>Akkas</a:t>
          </a:r>
          <a:r>
            <a:rPr lang="en-US" sz="6500" kern="1200" dirty="0" smtClean="0">
              <a:solidFill>
                <a:schemeClr val="tx1"/>
              </a:solidFill>
            </a:rPr>
            <a:t> </a:t>
          </a:r>
          <a:r>
            <a:rPr lang="en-US" sz="6500" kern="1200" dirty="0" err="1" smtClean="0">
              <a:solidFill>
                <a:schemeClr val="tx1"/>
              </a:solidFill>
            </a:rPr>
            <a:t>Dewan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22053" y="0"/>
        <a:ext cx="9324203" cy="1528022"/>
      </dsp:txXfrm>
    </dsp:sp>
    <dsp:sp modelId="{666099CF-A168-4933-B58C-FE8300FA33D9}">
      <dsp:nvSpPr>
        <dsp:cNvPr id="0" name=""/>
        <dsp:cNvSpPr/>
      </dsp:nvSpPr>
      <dsp:spPr>
        <a:xfrm>
          <a:off x="51647" y="14986"/>
          <a:ext cx="2571561" cy="14980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415FF-ECB2-4DCB-92F7-4B266264BB26}">
      <dsp:nvSpPr>
        <dsp:cNvPr id="0" name=""/>
        <dsp:cNvSpPr/>
      </dsp:nvSpPr>
      <dsp:spPr>
        <a:xfrm>
          <a:off x="0" y="1725761"/>
          <a:ext cx="11846257" cy="1528022"/>
        </a:xfrm>
        <a:prstGeom prst="roundRect">
          <a:avLst>
            <a:gd name="adj" fmla="val 1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	</a:t>
          </a:r>
          <a:r>
            <a:rPr lang="en-US" sz="6500" kern="1200" dirty="0" err="1" smtClean="0">
              <a:solidFill>
                <a:schemeClr val="tx1"/>
              </a:solidFill>
            </a:rPr>
            <a:t>Faridal</a:t>
          </a:r>
          <a:r>
            <a:rPr lang="en-US" sz="6500" kern="1200" dirty="0" smtClean="0">
              <a:solidFill>
                <a:schemeClr val="tx1"/>
              </a:solidFill>
            </a:rPr>
            <a:t> </a:t>
          </a:r>
          <a:r>
            <a:rPr lang="en-US" sz="6500" kern="1200" dirty="0" err="1" smtClean="0">
              <a:solidFill>
                <a:schemeClr val="tx1"/>
              </a:solidFill>
            </a:rPr>
            <a:t>Farvin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22053" y="1725761"/>
        <a:ext cx="9324203" cy="1528022"/>
      </dsp:txXfrm>
    </dsp:sp>
    <dsp:sp modelId="{F47DD126-F85D-4FC8-AC63-8183CF12494E}">
      <dsp:nvSpPr>
        <dsp:cNvPr id="0" name=""/>
        <dsp:cNvSpPr/>
      </dsp:nvSpPr>
      <dsp:spPr>
        <a:xfrm>
          <a:off x="12826" y="1680825"/>
          <a:ext cx="2649202" cy="16178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9CACDC-83B7-43C0-8AD6-2FB8F8F46E51}">
      <dsp:nvSpPr>
        <dsp:cNvPr id="0" name=""/>
        <dsp:cNvSpPr/>
      </dsp:nvSpPr>
      <dsp:spPr>
        <a:xfrm>
          <a:off x="0" y="3451522"/>
          <a:ext cx="11846257" cy="1528022"/>
        </a:xfrm>
        <a:prstGeom prst="roundRect">
          <a:avLst>
            <a:gd name="adj" fmla="val 1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	</a:t>
          </a:r>
          <a:r>
            <a:rPr lang="en-US" sz="6500" kern="1200" dirty="0" err="1" smtClean="0">
              <a:solidFill>
                <a:schemeClr val="tx1"/>
              </a:solidFill>
            </a:rPr>
            <a:t>Momtaz</a:t>
          </a:r>
          <a:r>
            <a:rPr lang="en-US" sz="6500" kern="1200" dirty="0" smtClean="0">
              <a:solidFill>
                <a:schemeClr val="tx1"/>
              </a:solidFill>
            </a:rPr>
            <a:t> Begum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22053" y="3451522"/>
        <a:ext cx="9324203" cy="1528022"/>
      </dsp:txXfrm>
    </dsp:sp>
    <dsp:sp modelId="{DE0060A9-935E-4824-8EBB-9C6552C67D2D}">
      <dsp:nvSpPr>
        <dsp:cNvPr id="0" name=""/>
        <dsp:cNvSpPr/>
      </dsp:nvSpPr>
      <dsp:spPr>
        <a:xfrm>
          <a:off x="53779" y="3461650"/>
          <a:ext cx="2567297" cy="15077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E9DF1-2493-4F76-814C-8C9659D3301A}">
      <dsp:nvSpPr>
        <dsp:cNvPr id="0" name=""/>
        <dsp:cNvSpPr/>
      </dsp:nvSpPr>
      <dsp:spPr>
        <a:xfrm>
          <a:off x="0" y="5151056"/>
          <a:ext cx="11846257" cy="1528022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</a:rPr>
            <a:t>	</a:t>
          </a:r>
          <a:r>
            <a:rPr lang="en-US" sz="6500" kern="1200" dirty="0" err="1" smtClean="0">
              <a:solidFill>
                <a:schemeClr val="tx1"/>
              </a:solidFill>
            </a:rPr>
            <a:t>Sofi</a:t>
          </a:r>
          <a:r>
            <a:rPr lang="en-US" sz="6500" kern="1200" dirty="0" smtClean="0">
              <a:solidFill>
                <a:schemeClr val="tx1"/>
              </a:solidFill>
            </a:rPr>
            <a:t> </a:t>
          </a:r>
          <a:r>
            <a:rPr lang="en-US" sz="6500" kern="1200" dirty="0" err="1" smtClean="0">
              <a:solidFill>
                <a:schemeClr val="tx1"/>
              </a:solidFill>
            </a:rPr>
            <a:t>Mondal</a:t>
          </a:r>
          <a:endParaRPr lang="en-US" sz="6500" kern="1200" dirty="0">
            <a:solidFill>
              <a:schemeClr val="tx1"/>
            </a:solidFill>
          </a:endParaRPr>
        </a:p>
      </dsp:txBody>
      <dsp:txXfrm>
        <a:off x="2522053" y="5151056"/>
        <a:ext cx="9324203" cy="1528022"/>
      </dsp:txXfrm>
    </dsp:sp>
    <dsp:sp modelId="{41811C10-F2CA-47E2-8C59-2C12C4E5F90A}">
      <dsp:nvSpPr>
        <dsp:cNvPr id="0" name=""/>
        <dsp:cNvSpPr/>
      </dsp:nvSpPr>
      <dsp:spPr>
        <a:xfrm>
          <a:off x="27291" y="5132347"/>
          <a:ext cx="2620273" cy="156544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EE67E-AFEE-4E1C-9E15-92B901E00EE3}">
      <dsp:nvSpPr>
        <dsp:cNvPr id="0" name=""/>
        <dsp:cNvSpPr/>
      </dsp:nvSpPr>
      <dsp:spPr>
        <a:xfrm rot="5400000">
          <a:off x="-281892" y="285881"/>
          <a:ext cx="1879285" cy="131549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Group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A</a:t>
          </a:r>
          <a:endParaRPr lang="en-US" sz="2400" kern="1200" dirty="0">
            <a:solidFill>
              <a:schemeClr val="tx1"/>
            </a:solidFill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5400000">
        <a:off x="2" y="661738"/>
        <a:ext cx="1315499" cy="563786"/>
      </dsp:txXfrm>
    </dsp:sp>
    <dsp:sp modelId="{478C2A88-5559-484B-A8D6-C0764F4D4A59}">
      <dsp:nvSpPr>
        <dsp:cNvPr id="0" name=""/>
        <dsp:cNvSpPr/>
      </dsp:nvSpPr>
      <dsp:spPr>
        <a:xfrm rot="5400000">
          <a:off x="5661415" y="-4377543"/>
          <a:ext cx="1222177" cy="9977264"/>
        </a:xfrm>
        <a:prstGeom prst="round2SameRect">
          <a:avLst/>
        </a:prstGeom>
        <a:solidFill>
          <a:schemeClr val="accent2">
            <a:lumMod val="75000"/>
            <a:alpha val="9000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Write 4 characteristics of folk music.  </a:t>
          </a:r>
          <a:endParaRPr lang="en-US" sz="40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5400000">
        <a:off x="1283872" y="59662"/>
        <a:ext cx="9917602" cy="1102853"/>
      </dsp:txXfrm>
    </dsp:sp>
    <dsp:sp modelId="{4D15864D-E0B5-46C8-957A-D3624A831313}">
      <dsp:nvSpPr>
        <dsp:cNvPr id="0" name=""/>
        <dsp:cNvSpPr/>
      </dsp:nvSpPr>
      <dsp:spPr>
        <a:xfrm rot="5400000">
          <a:off x="-281892" y="1875638"/>
          <a:ext cx="1879285" cy="1315499"/>
        </a:xfrm>
        <a:prstGeom prst="chevron">
          <a:avLst/>
        </a:prstGeom>
        <a:solidFill>
          <a:srgbClr val="00B05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Group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rPr>
            <a:t>B</a:t>
          </a:r>
          <a:endParaRPr lang="en-US" sz="2400" kern="1200" dirty="0">
            <a:solidFill>
              <a:schemeClr val="tx1"/>
            </a:solidFill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5400000">
        <a:off x="2" y="2251495"/>
        <a:ext cx="1315499" cy="563786"/>
      </dsp:txXfrm>
    </dsp:sp>
    <dsp:sp modelId="{DCBA2DA9-5C20-4F21-A143-CE74683ECCC5}">
      <dsp:nvSpPr>
        <dsp:cNvPr id="0" name=""/>
        <dsp:cNvSpPr/>
      </dsp:nvSpPr>
      <dsp:spPr>
        <a:xfrm rot="5400000">
          <a:off x="5652756" y="-2743172"/>
          <a:ext cx="1221535" cy="9977264"/>
        </a:xfrm>
        <a:prstGeom prst="round2SameRect">
          <a:avLst/>
        </a:prstGeom>
        <a:solidFill>
          <a:srgbClr val="00B050">
            <a:alpha val="90000"/>
          </a:srgb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 smtClean="0">
              <a:latin typeface="Segoe UI Black" panose="020B0A02040204020203" pitchFamily="34" charset="0"/>
              <a:ea typeface="Segoe UI Black" panose="020B0A02040204020203" pitchFamily="34" charset="0"/>
            </a:rPr>
            <a:t>Write down the name of 5 our folk singers.</a:t>
          </a:r>
          <a:endParaRPr lang="en-US" sz="4000" kern="1200" dirty="0">
            <a:latin typeface="Segoe UI Black" panose="020B0A02040204020203" pitchFamily="34" charset="0"/>
            <a:ea typeface="Segoe UI Black" panose="020B0A02040204020203" pitchFamily="34" charset="0"/>
          </a:endParaRPr>
        </a:p>
      </dsp:txBody>
      <dsp:txXfrm rot="-5400000">
        <a:off x="1274892" y="1694322"/>
        <a:ext cx="9917634" cy="1102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0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4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8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8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7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9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9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9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DF9C3-2A65-4EA6-87B1-9B37DCCF02F8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64739-23FE-404D-9F94-7424C16EB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2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2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tJrSEkSY4o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86901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99" y="0"/>
            <a:ext cx="60869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8609" y="23891"/>
            <a:ext cx="7601803" cy="120100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Let’s know the variety of folk songs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5372" y="1323834"/>
            <a:ext cx="9853684" cy="1201003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Folk music has great variety in our country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558353" y="2637426"/>
            <a:ext cx="2811438" cy="100993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Variety of folk music</a:t>
            </a:r>
            <a:endParaRPr lang="en-US" sz="2400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62669" y="3647361"/>
            <a:ext cx="9655791" cy="573207"/>
            <a:chOff x="1562669" y="3647361"/>
            <a:chExt cx="9655791" cy="573207"/>
          </a:xfrm>
        </p:grpSpPr>
        <p:cxnSp>
          <p:nvCxnSpPr>
            <p:cNvPr id="7" name="Straight Connector 6"/>
            <p:cNvCxnSpPr>
              <a:stCxn id="5" idx="4"/>
            </p:cNvCxnSpPr>
            <p:nvPr/>
          </p:nvCxnSpPr>
          <p:spPr>
            <a:xfrm flipH="1">
              <a:off x="5957248" y="3647361"/>
              <a:ext cx="6824" cy="573207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562669" y="4220568"/>
              <a:ext cx="9655791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>
            <a:off x="1562669" y="4220568"/>
            <a:ext cx="0" cy="57320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08228" y="4234216"/>
            <a:ext cx="0" cy="57320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88155" y="4220568"/>
            <a:ext cx="0" cy="57320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218460" y="4220568"/>
            <a:ext cx="0" cy="57320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2829" y="4800594"/>
            <a:ext cx="2825086" cy="9212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ritannic Bold" panose="020B0903060703020204" pitchFamily="34" charset="0"/>
              </a:rPr>
              <a:t>Baul</a:t>
            </a:r>
            <a:endParaRPr lang="en-US" sz="3200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070746" y="4793774"/>
            <a:ext cx="2825086" cy="8461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ritannic Bold" panose="020B0903060703020204" pitchFamily="34" charset="0"/>
              </a:rPr>
              <a:t>Bhatiyali</a:t>
            </a:r>
            <a:endParaRPr lang="en-US" sz="3200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84794" y="4800594"/>
            <a:ext cx="2825086" cy="8393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ritannic Bold" panose="020B0903060703020204" pitchFamily="34" charset="0"/>
              </a:rPr>
              <a:t>Bhawaiya</a:t>
            </a:r>
            <a:endParaRPr lang="en-US" sz="3200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366914" y="4834711"/>
            <a:ext cx="2825086" cy="8393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ritannic Bold" panose="020B0903060703020204" pitchFamily="34" charset="0"/>
              </a:rPr>
              <a:t>Gambhira</a:t>
            </a:r>
            <a:endParaRPr lang="en-US" sz="3200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28" y="5827585"/>
            <a:ext cx="11887201" cy="979233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Folk music is the complete reflection of our native culture and the natural beauty of our country</a:t>
            </a:r>
            <a:r>
              <a:rPr lang="en-US" sz="4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n-US" sz="4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3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23833" y="122830"/>
            <a:ext cx="9867331" cy="6687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Characteristics of folk music</a:t>
            </a:r>
            <a:endParaRPr lang="en-US" sz="4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47527561"/>
              </p:ext>
            </p:extLst>
          </p:nvPr>
        </p:nvGraphicFramePr>
        <p:xfrm>
          <a:off x="177421" y="791571"/>
          <a:ext cx="11586949" cy="5813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96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446C6A2-B20E-4E43-8DE0-75230C728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graphicEl>
                                              <a:dgm id="{8446C6A2-B20E-4E43-8DE0-75230C728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graphicEl>
                                              <a:dgm id="{8446C6A2-B20E-4E43-8DE0-75230C728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BA700C7-D749-4B0E-890C-523BB7904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graphicEl>
                                              <a:dgm id="{1BA700C7-D749-4B0E-890C-523BB7904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graphicEl>
                                              <a:dgm id="{1BA700C7-D749-4B0E-890C-523BB7904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F48EC40-92B1-43C8-A52E-BCD2F69AA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graphicEl>
                                              <a:dgm id="{5F48EC40-92B1-43C8-A52E-BCD2F69AA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graphicEl>
                                              <a:dgm id="{5F48EC40-92B1-43C8-A52E-BCD2F69AA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282626F-EC0D-457D-845D-950E3F3CCA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graphicEl>
                                              <a:dgm id="{4282626F-EC0D-457D-845D-950E3F3CCA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graphicEl>
                                              <a:dgm id="{4282626F-EC0D-457D-845D-950E3F3CCA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71F991-6A4D-440A-8BE1-8032BCD2B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graphicEl>
                                              <a:dgm id="{B571F991-6A4D-440A-8BE1-8032BCD2B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graphicEl>
                                              <a:dgm id="{B571F991-6A4D-440A-8BE1-8032BCD2B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0199186-BAE6-45AA-80BE-CF37DF8350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graphicEl>
                                              <a:dgm id="{00199186-BAE6-45AA-80BE-CF37DF8350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graphicEl>
                                              <a:dgm id="{00199186-BAE6-45AA-80BE-CF37DF8350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3446809851"/>
              </p:ext>
            </p:extLst>
          </p:nvPr>
        </p:nvGraphicFramePr>
        <p:xfrm>
          <a:off x="450376" y="109182"/>
          <a:ext cx="11423176" cy="6605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582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5A03669D-CC81-441D-813D-54ECB5E51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>
                                            <p:graphicEl>
                                              <a:dgm id="{5A03669D-CC81-441D-813D-54ECB5E518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>
                                            <p:graphicEl>
                                              <a:dgm id="{5A03669D-CC81-441D-813D-54ECB5E51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>
                                            <p:graphicEl>
                                              <a:dgm id="{5A03669D-CC81-441D-813D-54ECB5E51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40157AA5-563B-4D65-A53C-7697FE40E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>
                                            <p:graphicEl>
                                              <a:dgm id="{40157AA5-563B-4D65-A53C-7697FE40E6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">
                                            <p:graphicEl>
                                              <a:dgm id="{40157AA5-563B-4D65-A53C-7697FE40E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">
                                            <p:graphicEl>
                                              <a:dgm id="{40157AA5-563B-4D65-A53C-7697FE40E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B88F714F-9B67-44DE-8052-45890DDB92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>
                                            <p:graphicEl>
                                              <a:dgm id="{B88F714F-9B67-44DE-8052-45890DDB92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>
                                            <p:graphicEl>
                                              <a:dgm id="{B88F714F-9B67-44DE-8052-45890DDB92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>
                                            <p:graphicEl>
                                              <a:dgm id="{B88F714F-9B67-44DE-8052-45890DDB92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C3F5D0A2-5795-4FC9-8CA4-11029E9D37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">
                                            <p:graphicEl>
                                              <a:dgm id="{C3F5D0A2-5795-4FC9-8CA4-11029E9D37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">
                                            <p:graphicEl>
                                              <a:dgm id="{C3F5D0A2-5795-4FC9-8CA4-11029E9D37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>
                                            <p:graphicEl>
                                              <a:dgm id="{C3F5D0A2-5795-4FC9-8CA4-11029E9D37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3FADFA10-45F3-441A-BCDB-96305D54B6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">
                                            <p:graphicEl>
                                              <a:dgm id="{3FADFA10-45F3-441A-BCDB-96305D54B6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7">
                                            <p:graphicEl>
                                              <a:dgm id="{3FADFA10-45F3-441A-BCDB-96305D54B6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7">
                                            <p:graphicEl>
                                              <a:dgm id="{3FADFA10-45F3-441A-BCDB-96305D54B6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1160060" y="150126"/>
            <a:ext cx="10031105" cy="1091821"/>
          </a:xfrm>
          <a:prstGeom prst="round2Diag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Let’s introduce some folk singers in our country</a:t>
            </a:r>
            <a:endParaRPr lang="en-US" sz="3200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16770508"/>
              </p:ext>
            </p:extLst>
          </p:nvPr>
        </p:nvGraphicFramePr>
        <p:xfrm>
          <a:off x="109182" y="1241947"/>
          <a:ext cx="1208281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214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3D8CC8-33D9-47D4-AD36-3FB066EFE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graphicEl>
                                              <a:dgm id="{BB3D8CC8-33D9-47D4-AD36-3FB066EFEC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graphicEl>
                                              <a:dgm id="{BB3D8CC8-33D9-47D4-AD36-3FB066EFE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graphicEl>
                                              <a:dgm id="{BB3D8CC8-33D9-47D4-AD36-3FB066EFE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5FB474-F4F0-4C69-B152-C75E315DA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575FB474-F4F0-4C69-B152-C75E315DAB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dgm id="{575FB474-F4F0-4C69-B152-C75E315DA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graphicEl>
                                              <a:dgm id="{575FB474-F4F0-4C69-B152-C75E315DA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F15E77-3079-4738-B350-EF50CCB17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EAF15E77-3079-4738-B350-EF50CCB171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dgm id="{EAF15E77-3079-4738-B350-EF50CCB17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dgm id="{EAF15E77-3079-4738-B350-EF50CCB17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6C1B67-B1BA-4261-BA50-9FA87B721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D26C1B67-B1BA-4261-BA50-9FA87B721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graphicEl>
                                              <a:dgm id="{D26C1B67-B1BA-4261-BA50-9FA87B721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graphicEl>
                                              <a:dgm id="{D26C1B67-B1BA-4261-BA50-9FA87B721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F7365E-3F74-4C48-89EE-EB8026DB74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0CF7365E-3F74-4C48-89EE-EB8026DB74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graphicEl>
                                              <a:dgm id="{0CF7365E-3F74-4C48-89EE-EB8026DB74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graphicEl>
                                              <a:dgm id="{0CF7365E-3F74-4C48-89EE-EB8026DB74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AD6023-4B06-4057-800C-62AD0E99C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1DAD6023-4B06-4057-800C-62AD0E99C0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graphicEl>
                                              <a:dgm id="{1DAD6023-4B06-4057-800C-62AD0E99C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graphicEl>
                                              <a:dgm id="{1DAD6023-4B06-4057-800C-62AD0E99C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66EB5D-9CA3-4D80-B963-22DAE313BB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>
                                            <p:graphicEl>
                                              <a:dgm id="{EA66EB5D-9CA3-4D80-B963-22DAE313BB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graphicEl>
                                              <a:dgm id="{EA66EB5D-9CA3-4D80-B963-22DAE313BB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graphicEl>
                                              <a:dgm id="{EA66EB5D-9CA3-4D80-B963-22DAE313BB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DABC72-7415-45F9-9DA3-C6878FB84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0EDABC72-7415-45F9-9DA3-C6878FB841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>
                                            <p:graphicEl>
                                              <a:dgm id="{0EDABC72-7415-45F9-9DA3-C6878FB84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graphicEl>
                                              <a:dgm id="{0EDABC72-7415-45F9-9DA3-C6878FB84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53109051"/>
              </p:ext>
            </p:extLst>
          </p:nvPr>
        </p:nvGraphicFramePr>
        <p:xfrm>
          <a:off x="423080" y="0"/>
          <a:ext cx="11586949" cy="6701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813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06240555"/>
              </p:ext>
            </p:extLst>
          </p:nvPr>
        </p:nvGraphicFramePr>
        <p:xfrm>
          <a:off x="122830" y="0"/>
          <a:ext cx="11846257" cy="6701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12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graphicEl>
                                              <a:dgm id="{666099CF-A168-4933-B58C-FE8300FA3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7CD2F30F-E94C-49B7-BF91-EDDC5A418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graphicEl>
                                              <a:dgm id="{F47DD126-F85D-4FC8-AC63-8183CF124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graphicEl>
                                              <a:dgm id="{729415FF-ECB2-4DCB-92F7-4B266264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>
                                            <p:graphicEl>
                                              <a:dgm id="{DE0060A9-935E-4824-8EBB-9C6552C67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">
                                            <p:graphicEl>
                                              <a:dgm id="{AF9CACDC-83B7-43C0-8AD6-2FB8F8F46E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graphicEl>
                                              <a:dgm id="{41811C10-F2CA-47E2-8C59-2C12C4E5F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graphicEl>
                                              <a:dgm id="{9EAE9DF1-2493-4F76-814C-8C9659D33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7165075" y="136478"/>
            <a:ext cx="4694829" cy="2674961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Group Work</a:t>
            </a:r>
            <a:endParaRPr lang="en-US" sz="4800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38137688"/>
              </p:ext>
            </p:extLst>
          </p:nvPr>
        </p:nvGraphicFramePr>
        <p:xfrm>
          <a:off x="286603" y="3380980"/>
          <a:ext cx="11292764" cy="3477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1282890" y="0"/>
            <a:ext cx="4899546" cy="3248167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4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2EE67E-AFEE-4E1C-9E15-92B901E00E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DA2EE67E-AFEE-4E1C-9E15-92B901E00E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DA2EE67E-AFEE-4E1C-9E15-92B901E00E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DA2EE67E-AFEE-4E1C-9E15-92B901E00E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8C2A88-5559-484B-A8D6-C0764F4D4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478C2A88-5559-484B-A8D6-C0764F4D4A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478C2A88-5559-484B-A8D6-C0764F4D4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478C2A88-5559-484B-A8D6-C0764F4D4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15864D-E0B5-46C8-957A-D3624A831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4D15864D-E0B5-46C8-957A-D3624A8313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4D15864D-E0B5-46C8-957A-D3624A831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4D15864D-E0B5-46C8-957A-D3624A831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BA2DA9-5C20-4F21-A143-CE74683EC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DCBA2DA9-5C20-4F21-A143-CE74683ECC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DCBA2DA9-5C20-4F21-A143-CE74683EC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DCBA2DA9-5C20-4F21-A143-CE74683EC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Sub>
          <a:bldDgm bld="one"/>
        </p:bldSub>
      </p:bldGraphic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7642746" y="0"/>
            <a:ext cx="3562065" cy="3480179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latin typeface="Britannic Bold" panose="020B0903060703020204" pitchFamily="34" charset="0"/>
              </a:rPr>
              <a:t>Home work</a:t>
            </a:r>
            <a:endParaRPr lang="en-US" sz="6600" dirty="0">
              <a:latin typeface="Britannic Bold" panose="020B0903060703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55594" y="4531056"/>
            <a:ext cx="10181229" cy="96899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ial Narrow" panose="020B0606020202030204" pitchFamily="34" charset="0"/>
              </a:rPr>
              <a:t>Write a paragraph on about “Folk Music”.</a:t>
            </a:r>
            <a:endParaRPr lang="en-US" sz="4400" dirty="0">
              <a:latin typeface="Arial Narrow" panose="020B0606020202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594" y="569672"/>
            <a:ext cx="4117887" cy="371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05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282888" y="115038"/>
            <a:ext cx="10058401" cy="6613308"/>
            <a:chOff x="1282888" y="115038"/>
            <a:chExt cx="10058401" cy="674296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2888" y="115038"/>
              <a:ext cx="10058401" cy="5173893"/>
            </a:xfrm>
            <a:prstGeom prst="rect">
              <a:avLst/>
            </a:prstGeom>
            <a:ln w="57150">
              <a:solidFill>
                <a:schemeClr val="accent2"/>
              </a:solidFill>
            </a:ln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2888" y="5391150"/>
              <a:ext cx="10058401" cy="1466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9071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637" y="135495"/>
            <a:ext cx="8225574" cy="4606321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6" name="Oval 5"/>
          <p:cNvSpPr/>
          <p:nvPr/>
        </p:nvSpPr>
        <p:spPr>
          <a:xfrm>
            <a:off x="2037806" y="4872445"/>
            <a:ext cx="7485017" cy="184186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991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0139" y="331077"/>
            <a:ext cx="6747641" cy="8198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</a:p>
        </p:txBody>
      </p:sp>
      <p:sp>
        <p:nvSpPr>
          <p:cNvPr id="6" name="Isosceles Triangle 5"/>
          <p:cNvSpPr/>
          <p:nvPr/>
        </p:nvSpPr>
        <p:spPr>
          <a:xfrm rot="10800000">
            <a:off x="5407572" y="1150884"/>
            <a:ext cx="1292773" cy="100899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3068" y="2065282"/>
            <a:ext cx="11678856" cy="29796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MD.ABDUR ROUF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 in English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Khalna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Fazil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(Degree)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Madrasah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Patnitala,Naogaon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Cell-01767650169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E-mail-rouf301285@gmail.com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64268" y="5171093"/>
            <a:ext cx="8415867" cy="15006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For Today</a:t>
            </a:r>
          </a:p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Class-XI-XII And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lowchart: Data 1"/>
          <p:cNvSpPr/>
          <p:nvPr/>
        </p:nvSpPr>
        <p:spPr>
          <a:xfrm>
            <a:off x="2159878" y="5171093"/>
            <a:ext cx="1260656" cy="1500641"/>
          </a:xfrm>
          <a:prstGeom prst="flowChartInputOutpu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38" y="2420123"/>
            <a:ext cx="1372740" cy="176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61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0213" y="1064871"/>
            <a:ext cx="7072131" cy="9259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 see some picture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176041"/>
            <a:ext cx="5095574" cy="36650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>
          <a:xfrm>
            <a:off x="5787342" y="2176041"/>
            <a:ext cx="5787342" cy="366507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367" y="5932025"/>
            <a:ext cx="6748041" cy="9259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type of song they sing?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20316" y="5932025"/>
            <a:ext cx="3854368" cy="9259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Folk songs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27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hlinkClick r:id="rId2"/>
          </p:cNvPr>
          <p:cNvSpPr/>
          <p:nvPr/>
        </p:nvSpPr>
        <p:spPr>
          <a:xfrm>
            <a:off x="3029803" y="2715905"/>
            <a:ext cx="6550926" cy="206081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https://www.youtube.com/watch?v=otJrSEkSY4o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0213" y="1064871"/>
            <a:ext cx="7072131" cy="9259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 heard the song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977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1493134" y="937549"/>
            <a:ext cx="9711160" cy="1527859"/>
          </a:xfrm>
          <a:prstGeom prst="ellipseRibb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todays lesson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 Same Side Corner Rectangle 2"/>
          <p:cNvSpPr/>
          <p:nvPr/>
        </p:nvSpPr>
        <p:spPr>
          <a:xfrm>
            <a:off x="5960962" y="5058137"/>
            <a:ext cx="5231757" cy="1273215"/>
          </a:xfrm>
          <a:prstGeom prst="round2Same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Unit: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(Art and Music)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Lesson: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2(Folk Music) 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72273" y="2789499"/>
            <a:ext cx="3634451" cy="3773347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Terminator 4"/>
          <p:cNvSpPr/>
          <p:nvPr/>
        </p:nvSpPr>
        <p:spPr>
          <a:xfrm>
            <a:off x="5960962" y="3044142"/>
            <a:ext cx="5243332" cy="1435261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Folk music</a:t>
            </a:r>
            <a:endParaRPr lang="en-US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2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868102" y="972273"/>
            <a:ext cx="5208608" cy="1169043"/>
          </a:xfrm>
          <a:prstGeom prst="down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Learning outcomes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868102" y="2141316"/>
            <a:ext cx="9525964" cy="83337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the lesson Ss' will be able to---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868102" y="3310359"/>
            <a:ext cx="9525964" cy="83337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 the Folk Music;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868102" y="4433103"/>
            <a:ext cx="9525964" cy="83337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the variety of folk songs;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868102" y="5555847"/>
            <a:ext cx="9525964" cy="83337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 the name of folk singers.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8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ular Callout 2"/>
          <p:cNvSpPr/>
          <p:nvPr/>
        </p:nvSpPr>
        <p:spPr>
          <a:xfrm>
            <a:off x="2606723" y="109182"/>
            <a:ext cx="7151427" cy="1337481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chemeClr val="tx1"/>
                </a:solidFill>
                <a:latin typeface="Gloucester MT Extra Condensed" panose="02030808020601010101" pitchFamily="18" charset="0"/>
              </a:rPr>
              <a:t>What is folk songs?</a:t>
            </a:r>
            <a:endParaRPr lang="en-US" sz="7200" dirty="0">
              <a:solidFill>
                <a:schemeClr val="tx1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4" name="Round Same Side Corner Rectangle 3"/>
          <p:cNvSpPr/>
          <p:nvPr/>
        </p:nvSpPr>
        <p:spPr>
          <a:xfrm>
            <a:off x="532263" y="1733266"/>
            <a:ext cx="11368585" cy="2402006"/>
          </a:xfrm>
          <a:prstGeom prst="round2Same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dirty="0" smtClean="0">
                <a:solidFill>
                  <a:schemeClr val="tx1"/>
                </a:solidFill>
                <a:latin typeface="Gloucester MT Extra Condensed" panose="02030808020601010101" pitchFamily="18" charset="0"/>
              </a:rPr>
              <a:t>Folk music means the type of ancient music which springs from the heart of a community, based on their natural style of expression uninfluenced by the rules of classical music and modern songs. </a:t>
            </a:r>
            <a:endParaRPr lang="en-US" sz="4400" dirty="0">
              <a:solidFill>
                <a:schemeClr val="tx1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>
            <a:off x="532263" y="4271750"/>
            <a:ext cx="11368585" cy="1091820"/>
          </a:xfrm>
          <a:prstGeom prst="round2Same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dirty="0" smtClean="0">
                <a:solidFill>
                  <a:schemeClr val="tx1"/>
                </a:solidFill>
                <a:latin typeface="Gloucester MT Extra Condensed" panose="02030808020601010101" pitchFamily="18" charset="0"/>
              </a:rPr>
              <a:t>It is pure musical reflection of native culture.</a:t>
            </a:r>
            <a:endParaRPr lang="en-US" sz="4400" dirty="0">
              <a:solidFill>
                <a:schemeClr val="tx1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060812" y="5691117"/>
            <a:ext cx="7424382" cy="668740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Example-</a:t>
            </a:r>
            <a:r>
              <a:rPr lang="en-US" sz="4400" dirty="0" err="1" smtClean="0">
                <a:solidFill>
                  <a:schemeClr val="tx1"/>
                </a:solidFill>
                <a:latin typeface="Agency FB" panose="020B0503020202020204" pitchFamily="34" charset="0"/>
              </a:rPr>
              <a:t>Baul,Batiwali</a:t>
            </a:r>
            <a:r>
              <a:rPr lang="en-US" sz="4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etc.</a:t>
            </a:r>
            <a:endParaRPr lang="en-US" sz="4400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22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8802806" y="150125"/>
            <a:ext cx="3111690" cy="2279176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task</a:t>
            </a:r>
            <a:endParaRPr lang="en-US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163773" y="4940491"/>
            <a:ext cx="11750723" cy="1487606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down the definition of folk music with example.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05719" y="982639"/>
            <a:ext cx="7124132" cy="3207224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333</Words>
  <Application>Microsoft Office PowerPoint</Application>
  <PresentationFormat>Custom</PresentationFormat>
  <Paragraphs>72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</cp:lastModifiedBy>
  <cp:revision>26</cp:revision>
  <dcterms:created xsi:type="dcterms:W3CDTF">2019-08-10T06:10:09Z</dcterms:created>
  <dcterms:modified xsi:type="dcterms:W3CDTF">2019-08-28T15:45:09Z</dcterms:modified>
</cp:coreProperties>
</file>