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image6.jpg" ContentType="image/png"/>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5" r:id="rId3"/>
    <p:sldId id="276" r:id="rId4"/>
    <p:sldId id="274" r:id="rId5"/>
    <p:sldId id="260" r:id="rId6"/>
    <p:sldId id="277" r:id="rId7"/>
    <p:sldId id="278" r:id="rId8"/>
    <p:sldId id="257" r:id="rId9"/>
    <p:sldId id="280" r:id="rId10"/>
    <p:sldId id="259" r:id="rId11"/>
    <p:sldId id="281" r:id="rId12"/>
    <p:sldId id="282" r:id="rId13"/>
    <p:sldId id="283" r:id="rId14"/>
    <p:sldId id="268" r:id="rId15"/>
    <p:sldId id="284" r:id="rId16"/>
    <p:sldId id="258" r:id="rId17"/>
    <p:sldId id="270" r:id="rId18"/>
    <p:sldId id="271" r:id="rId19"/>
    <p:sldId id="272" r:id="rId20"/>
    <p:sldId id="285" r:id="rId21"/>
    <p:sldId id="28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sim Kumar Talukder" initials="AKT" lastIdx="0" clrIdx="0">
    <p:extLst>
      <p:ext uri="{19B8F6BF-5375-455C-9EA6-DF929625EA0E}">
        <p15:presenceInfo xmlns:p15="http://schemas.microsoft.com/office/powerpoint/2012/main" xmlns="" userId="Asim Kumar Talukd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70DA3E-20A4-4C9A-8FE5-865C23ECD318}" type="doc">
      <dgm:prSet loTypeId="urn:microsoft.com/office/officeart/2008/layout/PictureAccentList" loCatId="list" qsTypeId="urn:microsoft.com/office/officeart/2005/8/quickstyle/simple1" qsCatId="simple" csTypeId="urn:microsoft.com/office/officeart/2005/8/colors/accent1_2" csCatId="accent1" phldr="1"/>
      <dgm:spPr/>
      <dgm:t>
        <a:bodyPr/>
        <a:lstStyle/>
        <a:p>
          <a:endParaRPr lang="en-SG"/>
        </a:p>
      </dgm:t>
    </dgm:pt>
    <dgm:pt modelId="{BAED7F87-D528-4CB7-95C4-1303ABA80B9A}">
      <dgm:prSet phldrT="[Text]"/>
      <dgm:spPr/>
      <dgm:t>
        <a:bodyPr/>
        <a:lstStyle/>
        <a:p>
          <a:r>
            <a:rPr lang="en-US" b="1" u="sng" dirty="0">
              <a:solidFill>
                <a:schemeClr val="tx1"/>
              </a:solidFill>
            </a:rPr>
            <a:t>Some basic rules of etiquette:</a:t>
          </a:r>
          <a:endParaRPr lang="en-SG" dirty="0"/>
        </a:p>
      </dgm:t>
    </dgm:pt>
    <dgm:pt modelId="{DE9F0A17-3ABC-4D34-8C2A-E88868DC7CB4}" type="parTrans" cxnId="{522126DA-A1C2-41A7-8190-78C16034F834}">
      <dgm:prSet/>
      <dgm:spPr/>
      <dgm:t>
        <a:bodyPr/>
        <a:lstStyle/>
        <a:p>
          <a:endParaRPr lang="en-SG"/>
        </a:p>
      </dgm:t>
    </dgm:pt>
    <dgm:pt modelId="{AC0964B2-FFAF-4BA9-A464-090D248898AC}" type="sibTrans" cxnId="{522126DA-A1C2-41A7-8190-78C16034F834}">
      <dgm:prSet/>
      <dgm:spPr/>
      <dgm:t>
        <a:bodyPr/>
        <a:lstStyle/>
        <a:p>
          <a:endParaRPr lang="en-SG"/>
        </a:p>
      </dgm:t>
    </dgm:pt>
    <dgm:pt modelId="{800E38A5-EF98-40CA-9ED8-A11A52E17D82}">
      <dgm:prSet phldrT="[Text]" custT="1"/>
      <dgm:spPr/>
      <dgm:t>
        <a:bodyPr/>
        <a:lstStyle/>
        <a:p>
          <a:pPr>
            <a:buFont typeface="Arial" charset="0"/>
            <a:buChar char="•"/>
          </a:pPr>
          <a:r>
            <a:rPr lang="en-US" sz="3600" b="1" dirty="0">
              <a:solidFill>
                <a:schemeClr val="tx1"/>
              </a:solidFill>
            </a:rPr>
            <a:t>Respect others</a:t>
          </a:r>
          <a:r>
            <a:rPr lang="en-US" sz="3600" b="1" i="1" dirty="0">
              <a:solidFill>
                <a:schemeClr val="tx1"/>
              </a:solidFill>
            </a:rPr>
            <a:t>’ </a:t>
          </a:r>
          <a:r>
            <a:rPr lang="en-US" sz="3600" b="1" dirty="0">
              <a:solidFill>
                <a:schemeClr val="tx1"/>
              </a:solidFill>
            </a:rPr>
            <a:t>personal space.</a:t>
          </a:r>
          <a:endParaRPr lang="en-SG" sz="3600" dirty="0"/>
        </a:p>
      </dgm:t>
    </dgm:pt>
    <dgm:pt modelId="{1CAACC43-09F0-4E12-B44C-FBB17B183E05}" type="parTrans" cxnId="{0C5AE230-CB89-48BB-B0E8-C72E71AE56EB}">
      <dgm:prSet/>
      <dgm:spPr/>
      <dgm:t>
        <a:bodyPr/>
        <a:lstStyle/>
        <a:p>
          <a:endParaRPr lang="en-SG"/>
        </a:p>
      </dgm:t>
    </dgm:pt>
    <dgm:pt modelId="{864A2C5C-C82A-4C09-B49A-88D48D8A0FA4}" type="sibTrans" cxnId="{0C5AE230-CB89-48BB-B0E8-C72E71AE56EB}">
      <dgm:prSet/>
      <dgm:spPr/>
      <dgm:t>
        <a:bodyPr/>
        <a:lstStyle/>
        <a:p>
          <a:endParaRPr lang="en-SG"/>
        </a:p>
      </dgm:t>
    </dgm:pt>
    <dgm:pt modelId="{9DACC825-908B-4D75-B0D4-BEBBE74E6C94}">
      <dgm:prSet phldrT="[Text]" custT="1"/>
      <dgm:spPr/>
      <dgm:t>
        <a:bodyPr/>
        <a:lstStyle/>
        <a:p>
          <a:pPr>
            <a:buFont typeface="Arial" charset="0"/>
            <a:buChar char="•"/>
          </a:pPr>
          <a:r>
            <a:rPr lang="en-US" sz="2800" b="1" dirty="0">
              <a:solidFill>
                <a:schemeClr val="tx1"/>
              </a:solidFill>
            </a:rPr>
            <a:t>Don</a:t>
          </a:r>
          <a:r>
            <a:rPr lang="en-US" sz="2800" b="1" i="1" dirty="0">
              <a:solidFill>
                <a:schemeClr val="tx1"/>
              </a:solidFill>
            </a:rPr>
            <a:t>’</a:t>
          </a:r>
          <a:r>
            <a:rPr lang="en-US" sz="2800" b="1" dirty="0">
              <a:solidFill>
                <a:schemeClr val="tx1"/>
              </a:solidFill>
            </a:rPr>
            <a:t>t interrupt when someone else is talking.</a:t>
          </a:r>
          <a:endParaRPr lang="en-SG" sz="2800" dirty="0"/>
        </a:p>
      </dgm:t>
    </dgm:pt>
    <dgm:pt modelId="{E639A967-E17C-456B-94FA-A57D457047B6}" type="parTrans" cxnId="{80B02380-EE44-4633-8F69-D008A5829E92}">
      <dgm:prSet/>
      <dgm:spPr/>
      <dgm:t>
        <a:bodyPr/>
        <a:lstStyle/>
        <a:p>
          <a:endParaRPr lang="en-SG"/>
        </a:p>
      </dgm:t>
    </dgm:pt>
    <dgm:pt modelId="{4FBE0D9D-5753-468C-87E3-E432ED00137D}" type="sibTrans" cxnId="{80B02380-EE44-4633-8F69-D008A5829E92}">
      <dgm:prSet/>
      <dgm:spPr/>
      <dgm:t>
        <a:bodyPr/>
        <a:lstStyle/>
        <a:p>
          <a:endParaRPr lang="en-SG"/>
        </a:p>
      </dgm:t>
    </dgm:pt>
    <dgm:pt modelId="{1F1F8DC6-8C19-4F7F-9C61-599FEC1305C6}">
      <dgm:prSet phldrT="[Text]" custT="1"/>
      <dgm:spPr/>
      <dgm:t>
        <a:bodyPr/>
        <a:lstStyle/>
        <a:p>
          <a:pPr>
            <a:buFont typeface="Arial" charset="0"/>
            <a:buChar char="•"/>
          </a:pPr>
          <a:r>
            <a:rPr lang="en-US" sz="3600" b="1" dirty="0">
              <a:solidFill>
                <a:schemeClr val="tx1"/>
              </a:solidFill>
            </a:rPr>
            <a:t>Be a helper.</a:t>
          </a:r>
          <a:endParaRPr lang="en-SG" sz="3600" dirty="0"/>
        </a:p>
      </dgm:t>
    </dgm:pt>
    <dgm:pt modelId="{E031E916-E401-4919-B3F2-AABA9ED3E698}" type="parTrans" cxnId="{D79765CE-9094-4E53-A659-033F567D28D9}">
      <dgm:prSet/>
      <dgm:spPr/>
      <dgm:t>
        <a:bodyPr/>
        <a:lstStyle/>
        <a:p>
          <a:endParaRPr lang="en-SG"/>
        </a:p>
      </dgm:t>
    </dgm:pt>
    <dgm:pt modelId="{D6C973BD-2ABC-44DA-9250-6D2F65B0FF39}" type="sibTrans" cxnId="{D79765CE-9094-4E53-A659-033F567D28D9}">
      <dgm:prSet/>
      <dgm:spPr/>
      <dgm:t>
        <a:bodyPr/>
        <a:lstStyle/>
        <a:p>
          <a:endParaRPr lang="en-SG"/>
        </a:p>
      </dgm:t>
    </dgm:pt>
    <dgm:pt modelId="{1E3362BD-87F4-43CF-8439-6C49E8BA32DD}">
      <dgm:prSet phldrT="[Text]" custT="1"/>
      <dgm:spPr/>
      <dgm:t>
        <a:bodyPr/>
        <a:lstStyle/>
        <a:p>
          <a:r>
            <a:rPr lang="en-US" sz="3600" b="1" dirty="0">
              <a:solidFill>
                <a:schemeClr val="tx1"/>
              </a:solidFill>
            </a:rPr>
            <a:t>Be on time</a:t>
          </a:r>
          <a:endParaRPr lang="en-SG" sz="3600" dirty="0"/>
        </a:p>
      </dgm:t>
    </dgm:pt>
    <dgm:pt modelId="{B5B6C81B-C986-4B71-803B-6B450DE21F38}" type="parTrans" cxnId="{80846F23-9866-40AA-9C23-0EBBABFB2B98}">
      <dgm:prSet/>
      <dgm:spPr/>
      <dgm:t>
        <a:bodyPr/>
        <a:lstStyle/>
        <a:p>
          <a:endParaRPr lang="en-SG"/>
        </a:p>
      </dgm:t>
    </dgm:pt>
    <dgm:pt modelId="{7FB6DC72-AD44-49C0-B6CD-3B84CA3DFFEF}" type="sibTrans" cxnId="{80846F23-9866-40AA-9C23-0EBBABFB2B98}">
      <dgm:prSet/>
      <dgm:spPr/>
      <dgm:t>
        <a:bodyPr/>
        <a:lstStyle/>
        <a:p>
          <a:endParaRPr lang="en-SG"/>
        </a:p>
      </dgm:t>
    </dgm:pt>
    <dgm:pt modelId="{9CE3A6F4-E627-42F7-93AD-0BA69A2E8A70}">
      <dgm:prSet phldrT="[Text]" custT="1"/>
      <dgm:spPr/>
      <dgm:t>
        <a:bodyPr/>
        <a:lstStyle/>
        <a:p>
          <a:pPr>
            <a:buFont typeface="Arial" charset="0"/>
            <a:buChar char="•"/>
          </a:pPr>
          <a:r>
            <a:rPr lang="en-US" sz="3600" b="1" dirty="0">
              <a:solidFill>
                <a:schemeClr val="tx1"/>
              </a:solidFill>
            </a:rPr>
            <a:t>Don</a:t>
          </a:r>
          <a:r>
            <a:rPr lang="en-US" sz="3600" b="1" i="1" dirty="0">
              <a:solidFill>
                <a:schemeClr val="tx1"/>
              </a:solidFill>
            </a:rPr>
            <a:t>’</a:t>
          </a:r>
          <a:r>
            <a:rPr lang="en-US" sz="3600" b="1" dirty="0">
              <a:solidFill>
                <a:schemeClr val="tx1"/>
              </a:solidFill>
            </a:rPr>
            <a:t>t yell in public places.</a:t>
          </a:r>
          <a:endParaRPr lang="en-SG" sz="3600" dirty="0"/>
        </a:p>
      </dgm:t>
    </dgm:pt>
    <dgm:pt modelId="{6ACCB9CC-421F-4B9A-B8BD-DAC3C77CE61E}" type="parTrans" cxnId="{AFB74869-4E66-437F-9647-69BECDB5A676}">
      <dgm:prSet/>
      <dgm:spPr/>
      <dgm:t>
        <a:bodyPr/>
        <a:lstStyle/>
        <a:p>
          <a:endParaRPr lang="en-SG"/>
        </a:p>
      </dgm:t>
    </dgm:pt>
    <dgm:pt modelId="{5EB5DECE-145D-4CFF-AE55-63D272B74B29}" type="sibTrans" cxnId="{AFB74869-4E66-437F-9647-69BECDB5A676}">
      <dgm:prSet/>
      <dgm:spPr/>
      <dgm:t>
        <a:bodyPr/>
        <a:lstStyle/>
        <a:p>
          <a:endParaRPr lang="en-SG"/>
        </a:p>
      </dgm:t>
    </dgm:pt>
    <dgm:pt modelId="{41D1BFBD-F2FD-4574-93F7-EC76EFC52C1F}">
      <dgm:prSet phldrT="[Text]" custT="1"/>
      <dgm:spPr/>
      <dgm:t>
        <a:bodyPr/>
        <a:lstStyle/>
        <a:p>
          <a:r>
            <a:rPr lang="en-US" sz="3600" b="1" dirty="0">
              <a:solidFill>
                <a:schemeClr val="tx1"/>
              </a:solidFill>
            </a:rPr>
            <a:t>Eat politely</a:t>
          </a:r>
          <a:endParaRPr lang="en-SG" sz="3600" dirty="0"/>
        </a:p>
      </dgm:t>
    </dgm:pt>
    <dgm:pt modelId="{B76CBE14-DDE5-45C4-81C0-BAAA619C2A89}" type="parTrans" cxnId="{D0D9E808-7D6D-46E1-8D6B-AE8F99E02C7D}">
      <dgm:prSet/>
      <dgm:spPr/>
      <dgm:t>
        <a:bodyPr/>
        <a:lstStyle/>
        <a:p>
          <a:endParaRPr lang="en-SG"/>
        </a:p>
      </dgm:t>
    </dgm:pt>
    <dgm:pt modelId="{88778FBD-4862-4869-85C7-DB266CE875DB}" type="sibTrans" cxnId="{D0D9E808-7D6D-46E1-8D6B-AE8F99E02C7D}">
      <dgm:prSet/>
      <dgm:spPr/>
      <dgm:t>
        <a:bodyPr/>
        <a:lstStyle/>
        <a:p>
          <a:endParaRPr lang="en-SG"/>
        </a:p>
      </dgm:t>
    </dgm:pt>
    <dgm:pt modelId="{2B9666B8-8F2A-4961-BC58-425882443A44}">
      <dgm:prSet phldrT="[Text]" custT="1"/>
      <dgm:spPr/>
      <dgm:t>
        <a:bodyPr/>
        <a:lstStyle/>
        <a:p>
          <a:r>
            <a:rPr lang="en-US" sz="3600" b="1" dirty="0">
              <a:solidFill>
                <a:schemeClr val="tx1"/>
              </a:solidFill>
            </a:rPr>
            <a:t>Chew with your mouth closed</a:t>
          </a:r>
          <a:endParaRPr lang="en-SG" sz="3600" dirty="0"/>
        </a:p>
      </dgm:t>
    </dgm:pt>
    <dgm:pt modelId="{7A850E2A-B0EC-41EC-9F65-8E6BC8763BF9}" type="parTrans" cxnId="{4146E4A1-095B-4797-A4EC-9EC12EE17287}">
      <dgm:prSet/>
      <dgm:spPr/>
      <dgm:t>
        <a:bodyPr/>
        <a:lstStyle/>
        <a:p>
          <a:endParaRPr lang="en-SG"/>
        </a:p>
      </dgm:t>
    </dgm:pt>
    <dgm:pt modelId="{86B53726-4F56-4A93-9388-B5B3AA14C2D9}" type="sibTrans" cxnId="{4146E4A1-095B-4797-A4EC-9EC12EE17287}">
      <dgm:prSet/>
      <dgm:spPr/>
      <dgm:t>
        <a:bodyPr/>
        <a:lstStyle/>
        <a:p>
          <a:endParaRPr lang="en-SG"/>
        </a:p>
      </dgm:t>
    </dgm:pt>
    <dgm:pt modelId="{A76D2F4A-0077-44A8-A46D-79C6B31573FD}">
      <dgm:prSet phldrT="[Text]" custT="1"/>
      <dgm:spPr/>
      <dgm:t>
        <a:bodyPr/>
        <a:lstStyle/>
        <a:p>
          <a:r>
            <a:rPr lang="en-US" sz="3600" b="1" dirty="0">
              <a:solidFill>
                <a:schemeClr val="tx1"/>
              </a:solidFill>
            </a:rPr>
            <a:t>Stand in queue</a:t>
          </a:r>
          <a:endParaRPr lang="en-SG" sz="3600" dirty="0"/>
        </a:p>
      </dgm:t>
    </dgm:pt>
    <dgm:pt modelId="{0EC7245D-99B5-42D6-967F-99094915B102}" type="parTrans" cxnId="{182F22D6-B9D2-4BAA-BBFD-48D70DAF9897}">
      <dgm:prSet/>
      <dgm:spPr/>
      <dgm:t>
        <a:bodyPr/>
        <a:lstStyle/>
        <a:p>
          <a:endParaRPr lang="en-SG"/>
        </a:p>
      </dgm:t>
    </dgm:pt>
    <dgm:pt modelId="{EDB1986E-FD04-4014-B8DC-80C5F0B09343}" type="sibTrans" cxnId="{182F22D6-B9D2-4BAA-BBFD-48D70DAF9897}">
      <dgm:prSet/>
      <dgm:spPr/>
      <dgm:t>
        <a:bodyPr/>
        <a:lstStyle/>
        <a:p>
          <a:endParaRPr lang="en-SG"/>
        </a:p>
      </dgm:t>
    </dgm:pt>
    <dgm:pt modelId="{73DCEA58-3FD9-4FAD-B90F-F5E12C6FD49F}" type="pres">
      <dgm:prSet presAssocID="{3D70DA3E-20A4-4C9A-8FE5-865C23ECD318}" presName="layout" presStyleCnt="0">
        <dgm:presLayoutVars>
          <dgm:chMax/>
          <dgm:chPref/>
          <dgm:dir/>
          <dgm:animOne val="branch"/>
          <dgm:animLvl val="lvl"/>
          <dgm:resizeHandles/>
        </dgm:presLayoutVars>
      </dgm:prSet>
      <dgm:spPr/>
      <dgm:t>
        <a:bodyPr/>
        <a:lstStyle/>
        <a:p>
          <a:endParaRPr lang="en-US"/>
        </a:p>
      </dgm:t>
    </dgm:pt>
    <dgm:pt modelId="{0943FBCA-18EB-4208-84E8-9C81F2AC3D0B}" type="pres">
      <dgm:prSet presAssocID="{BAED7F87-D528-4CB7-95C4-1303ABA80B9A}" presName="root" presStyleCnt="0">
        <dgm:presLayoutVars>
          <dgm:chMax/>
          <dgm:chPref val="4"/>
        </dgm:presLayoutVars>
      </dgm:prSet>
      <dgm:spPr/>
    </dgm:pt>
    <dgm:pt modelId="{A4E11D34-19FF-4AC4-93E4-4EF880780E03}" type="pres">
      <dgm:prSet presAssocID="{BAED7F87-D528-4CB7-95C4-1303ABA80B9A}" presName="rootComposite" presStyleCnt="0">
        <dgm:presLayoutVars/>
      </dgm:prSet>
      <dgm:spPr/>
    </dgm:pt>
    <dgm:pt modelId="{F6685B5A-FDD2-452D-ABE1-5BD1B7E0C75A}" type="pres">
      <dgm:prSet presAssocID="{BAED7F87-D528-4CB7-95C4-1303ABA80B9A}" presName="rootText" presStyleLbl="node0" presStyleIdx="0" presStyleCnt="1" custScaleX="250278">
        <dgm:presLayoutVars>
          <dgm:chMax/>
          <dgm:chPref val="4"/>
        </dgm:presLayoutVars>
      </dgm:prSet>
      <dgm:spPr/>
      <dgm:t>
        <a:bodyPr/>
        <a:lstStyle/>
        <a:p>
          <a:endParaRPr lang="en-US"/>
        </a:p>
      </dgm:t>
    </dgm:pt>
    <dgm:pt modelId="{35A0E10F-1D2F-4D0C-A002-859B562E3F64}" type="pres">
      <dgm:prSet presAssocID="{BAED7F87-D528-4CB7-95C4-1303ABA80B9A}" presName="childShape" presStyleCnt="0">
        <dgm:presLayoutVars>
          <dgm:chMax val="0"/>
          <dgm:chPref val="0"/>
        </dgm:presLayoutVars>
      </dgm:prSet>
      <dgm:spPr/>
    </dgm:pt>
    <dgm:pt modelId="{F44ACEEF-83C0-4460-98CD-11E3CDBDAB2D}" type="pres">
      <dgm:prSet presAssocID="{800E38A5-EF98-40CA-9ED8-A11A52E17D82}" presName="childComposite" presStyleCnt="0">
        <dgm:presLayoutVars>
          <dgm:chMax val="0"/>
          <dgm:chPref val="0"/>
        </dgm:presLayoutVars>
      </dgm:prSet>
      <dgm:spPr/>
    </dgm:pt>
    <dgm:pt modelId="{251CC015-962E-48F1-B156-81165B6009ED}" type="pres">
      <dgm:prSet presAssocID="{800E38A5-EF98-40CA-9ED8-A11A52E17D82}" presName="Image" presStyleLbl="node1" presStyleIdx="0" presStyleCnt="8"/>
      <dgm:spPr/>
    </dgm:pt>
    <dgm:pt modelId="{98B3FEA1-4CE1-4333-A777-E9FACCE52D43}" type="pres">
      <dgm:prSet presAssocID="{800E38A5-EF98-40CA-9ED8-A11A52E17D82}" presName="childText" presStyleLbl="lnNode1" presStyleIdx="0" presStyleCnt="8" custScaleX="250278">
        <dgm:presLayoutVars>
          <dgm:chMax val="0"/>
          <dgm:chPref val="0"/>
          <dgm:bulletEnabled val="1"/>
        </dgm:presLayoutVars>
      </dgm:prSet>
      <dgm:spPr/>
      <dgm:t>
        <a:bodyPr/>
        <a:lstStyle/>
        <a:p>
          <a:endParaRPr lang="en-US"/>
        </a:p>
      </dgm:t>
    </dgm:pt>
    <dgm:pt modelId="{550977E9-2432-48DC-B9A1-050C670E5440}" type="pres">
      <dgm:prSet presAssocID="{9DACC825-908B-4D75-B0D4-BEBBE74E6C94}" presName="childComposite" presStyleCnt="0">
        <dgm:presLayoutVars>
          <dgm:chMax val="0"/>
          <dgm:chPref val="0"/>
        </dgm:presLayoutVars>
      </dgm:prSet>
      <dgm:spPr/>
    </dgm:pt>
    <dgm:pt modelId="{4C12B242-5EEF-495A-AAD2-ABA7E7F05D19}" type="pres">
      <dgm:prSet presAssocID="{9DACC825-908B-4D75-B0D4-BEBBE74E6C94}" presName="Image" presStyleLbl="node1" presStyleIdx="1" presStyleCnt="8"/>
      <dgm:spPr/>
    </dgm:pt>
    <dgm:pt modelId="{961972A5-4EB0-47BC-81B0-73E6C0D21F76}" type="pres">
      <dgm:prSet presAssocID="{9DACC825-908B-4D75-B0D4-BEBBE74E6C94}" presName="childText" presStyleLbl="lnNode1" presStyleIdx="1" presStyleCnt="8" custScaleX="250278">
        <dgm:presLayoutVars>
          <dgm:chMax val="0"/>
          <dgm:chPref val="0"/>
          <dgm:bulletEnabled val="1"/>
        </dgm:presLayoutVars>
      </dgm:prSet>
      <dgm:spPr/>
      <dgm:t>
        <a:bodyPr/>
        <a:lstStyle/>
        <a:p>
          <a:endParaRPr lang="en-US"/>
        </a:p>
      </dgm:t>
    </dgm:pt>
    <dgm:pt modelId="{706748E7-9E7E-4974-A742-9C7F07484FBE}" type="pres">
      <dgm:prSet presAssocID="{1F1F8DC6-8C19-4F7F-9C61-599FEC1305C6}" presName="childComposite" presStyleCnt="0">
        <dgm:presLayoutVars>
          <dgm:chMax val="0"/>
          <dgm:chPref val="0"/>
        </dgm:presLayoutVars>
      </dgm:prSet>
      <dgm:spPr/>
    </dgm:pt>
    <dgm:pt modelId="{48FF7C8F-D20E-4D94-82BD-177707569FEC}" type="pres">
      <dgm:prSet presAssocID="{1F1F8DC6-8C19-4F7F-9C61-599FEC1305C6}" presName="Image" presStyleLbl="node1" presStyleIdx="2" presStyleCnt="8"/>
      <dgm:spPr/>
    </dgm:pt>
    <dgm:pt modelId="{91AE29E1-8AE6-44DD-96EC-A47BE4827A6B}" type="pres">
      <dgm:prSet presAssocID="{1F1F8DC6-8C19-4F7F-9C61-599FEC1305C6}" presName="childText" presStyleLbl="lnNode1" presStyleIdx="2" presStyleCnt="8" custScaleX="250278">
        <dgm:presLayoutVars>
          <dgm:chMax val="0"/>
          <dgm:chPref val="0"/>
          <dgm:bulletEnabled val="1"/>
        </dgm:presLayoutVars>
      </dgm:prSet>
      <dgm:spPr/>
      <dgm:t>
        <a:bodyPr/>
        <a:lstStyle/>
        <a:p>
          <a:endParaRPr lang="en-US"/>
        </a:p>
      </dgm:t>
    </dgm:pt>
    <dgm:pt modelId="{B7BD271C-F6C4-4FD5-8521-CF70AFBC5B25}" type="pres">
      <dgm:prSet presAssocID="{1E3362BD-87F4-43CF-8439-6C49E8BA32DD}" presName="childComposite" presStyleCnt="0">
        <dgm:presLayoutVars>
          <dgm:chMax val="0"/>
          <dgm:chPref val="0"/>
        </dgm:presLayoutVars>
      </dgm:prSet>
      <dgm:spPr/>
    </dgm:pt>
    <dgm:pt modelId="{E41D3DC8-7E5D-4636-8A5D-3486A3953887}" type="pres">
      <dgm:prSet presAssocID="{1E3362BD-87F4-43CF-8439-6C49E8BA32DD}" presName="Image" presStyleLbl="node1" presStyleIdx="3" presStyleCnt="8"/>
      <dgm:spPr/>
    </dgm:pt>
    <dgm:pt modelId="{9D5A2D34-AC14-48FF-B7D5-FB8BA14E76CF}" type="pres">
      <dgm:prSet presAssocID="{1E3362BD-87F4-43CF-8439-6C49E8BA32DD}" presName="childText" presStyleLbl="lnNode1" presStyleIdx="3" presStyleCnt="8" custScaleX="250278">
        <dgm:presLayoutVars>
          <dgm:chMax val="0"/>
          <dgm:chPref val="0"/>
          <dgm:bulletEnabled val="1"/>
        </dgm:presLayoutVars>
      </dgm:prSet>
      <dgm:spPr/>
      <dgm:t>
        <a:bodyPr/>
        <a:lstStyle/>
        <a:p>
          <a:endParaRPr lang="en-US"/>
        </a:p>
      </dgm:t>
    </dgm:pt>
    <dgm:pt modelId="{8E51E8FF-F39B-4CC2-B4BC-5E2989DEB235}" type="pres">
      <dgm:prSet presAssocID="{9CE3A6F4-E627-42F7-93AD-0BA69A2E8A70}" presName="childComposite" presStyleCnt="0">
        <dgm:presLayoutVars>
          <dgm:chMax val="0"/>
          <dgm:chPref val="0"/>
        </dgm:presLayoutVars>
      </dgm:prSet>
      <dgm:spPr/>
    </dgm:pt>
    <dgm:pt modelId="{B62B8CAB-5DA3-4515-82DD-A6B56E2F3FB8}" type="pres">
      <dgm:prSet presAssocID="{9CE3A6F4-E627-42F7-93AD-0BA69A2E8A70}" presName="Image" presStyleLbl="node1" presStyleIdx="4" presStyleCnt="8"/>
      <dgm:spPr/>
    </dgm:pt>
    <dgm:pt modelId="{4AFDF2EE-8AF3-43A6-B959-DB3E14013554}" type="pres">
      <dgm:prSet presAssocID="{9CE3A6F4-E627-42F7-93AD-0BA69A2E8A70}" presName="childText" presStyleLbl="lnNode1" presStyleIdx="4" presStyleCnt="8" custScaleX="250278">
        <dgm:presLayoutVars>
          <dgm:chMax val="0"/>
          <dgm:chPref val="0"/>
          <dgm:bulletEnabled val="1"/>
        </dgm:presLayoutVars>
      </dgm:prSet>
      <dgm:spPr/>
      <dgm:t>
        <a:bodyPr/>
        <a:lstStyle/>
        <a:p>
          <a:endParaRPr lang="en-US"/>
        </a:p>
      </dgm:t>
    </dgm:pt>
    <dgm:pt modelId="{FE32BA28-AE0A-499A-89C7-35C3EC8F0AEA}" type="pres">
      <dgm:prSet presAssocID="{41D1BFBD-F2FD-4574-93F7-EC76EFC52C1F}" presName="childComposite" presStyleCnt="0">
        <dgm:presLayoutVars>
          <dgm:chMax val="0"/>
          <dgm:chPref val="0"/>
        </dgm:presLayoutVars>
      </dgm:prSet>
      <dgm:spPr/>
    </dgm:pt>
    <dgm:pt modelId="{23C40908-149E-4D52-BF8B-23D0DFFB2ED4}" type="pres">
      <dgm:prSet presAssocID="{41D1BFBD-F2FD-4574-93F7-EC76EFC52C1F}" presName="Image" presStyleLbl="node1" presStyleIdx="5" presStyleCnt="8"/>
      <dgm:spPr/>
    </dgm:pt>
    <dgm:pt modelId="{A5B5EAE5-8996-40CC-A1F9-3E86EE6F7874}" type="pres">
      <dgm:prSet presAssocID="{41D1BFBD-F2FD-4574-93F7-EC76EFC52C1F}" presName="childText" presStyleLbl="lnNode1" presStyleIdx="5" presStyleCnt="8" custScaleX="250278">
        <dgm:presLayoutVars>
          <dgm:chMax val="0"/>
          <dgm:chPref val="0"/>
          <dgm:bulletEnabled val="1"/>
        </dgm:presLayoutVars>
      </dgm:prSet>
      <dgm:spPr/>
      <dgm:t>
        <a:bodyPr/>
        <a:lstStyle/>
        <a:p>
          <a:endParaRPr lang="en-US"/>
        </a:p>
      </dgm:t>
    </dgm:pt>
    <dgm:pt modelId="{3086D653-0869-426F-82B3-4D71B78C3A42}" type="pres">
      <dgm:prSet presAssocID="{2B9666B8-8F2A-4961-BC58-425882443A44}" presName="childComposite" presStyleCnt="0">
        <dgm:presLayoutVars>
          <dgm:chMax val="0"/>
          <dgm:chPref val="0"/>
        </dgm:presLayoutVars>
      </dgm:prSet>
      <dgm:spPr/>
    </dgm:pt>
    <dgm:pt modelId="{FB280601-A35E-4EE7-A673-1DB77E0A93C5}" type="pres">
      <dgm:prSet presAssocID="{2B9666B8-8F2A-4961-BC58-425882443A44}" presName="Image" presStyleLbl="node1" presStyleIdx="6" presStyleCnt="8"/>
      <dgm:spPr/>
    </dgm:pt>
    <dgm:pt modelId="{FA885BD1-49B0-4F0A-8610-77DE6C915DD0}" type="pres">
      <dgm:prSet presAssocID="{2B9666B8-8F2A-4961-BC58-425882443A44}" presName="childText" presStyleLbl="lnNode1" presStyleIdx="6" presStyleCnt="8" custScaleX="250278">
        <dgm:presLayoutVars>
          <dgm:chMax val="0"/>
          <dgm:chPref val="0"/>
          <dgm:bulletEnabled val="1"/>
        </dgm:presLayoutVars>
      </dgm:prSet>
      <dgm:spPr/>
      <dgm:t>
        <a:bodyPr/>
        <a:lstStyle/>
        <a:p>
          <a:endParaRPr lang="en-US"/>
        </a:p>
      </dgm:t>
    </dgm:pt>
    <dgm:pt modelId="{34DBB487-69F7-4E28-B233-5F887DAAC3EC}" type="pres">
      <dgm:prSet presAssocID="{A76D2F4A-0077-44A8-A46D-79C6B31573FD}" presName="childComposite" presStyleCnt="0">
        <dgm:presLayoutVars>
          <dgm:chMax val="0"/>
          <dgm:chPref val="0"/>
        </dgm:presLayoutVars>
      </dgm:prSet>
      <dgm:spPr/>
    </dgm:pt>
    <dgm:pt modelId="{3B9A4669-5E93-4530-89C6-AE5745703811}" type="pres">
      <dgm:prSet presAssocID="{A76D2F4A-0077-44A8-A46D-79C6B31573FD}" presName="Image" presStyleLbl="node1" presStyleIdx="7" presStyleCnt="8"/>
      <dgm:spPr/>
    </dgm:pt>
    <dgm:pt modelId="{F62B7D6F-A587-4DD2-AF89-BB5590FE8923}" type="pres">
      <dgm:prSet presAssocID="{A76D2F4A-0077-44A8-A46D-79C6B31573FD}" presName="childText" presStyleLbl="lnNode1" presStyleIdx="7" presStyleCnt="8" custScaleX="250278">
        <dgm:presLayoutVars>
          <dgm:chMax val="0"/>
          <dgm:chPref val="0"/>
          <dgm:bulletEnabled val="1"/>
        </dgm:presLayoutVars>
      </dgm:prSet>
      <dgm:spPr/>
      <dgm:t>
        <a:bodyPr/>
        <a:lstStyle/>
        <a:p>
          <a:endParaRPr lang="en-US"/>
        </a:p>
      </dgm:t>
    </dgm:pt>
  </dgm:ptLst>
  <dgm:cxnLst>
    <dgm:cxn modelId="{80B02380-EE44-4633-8F69-D008A5829E92}" srcId="{BAED7F87-D528-4CB7-95C4-1303ABA80B9A}" destId="{9DACC825-908B-4D75-B0D4-BEBBE74E6C94}" srcOrd="1" destOrd="0" parTransId="{E639A967-E17C-456B-94FA-A57D457047B6}" sibTransId="{4FBE0D9D-5753-468C-87E3-E432ED00137D}"/>
    <dgm:cxn modelId="{D79765CE-9094-4E53-A659-033F567D28D9}" srcId="{BAED7F87-D528-4CB7-95C4-1303ABA80B9A}" destId="{1F1F8DC6-8C19-4F7F-9C61-599FEC1305C6}" srcOrd="2" destOrd="0" parTransId="{E031E916-E401-4919-B3F2-AABA9ED3E698}" sibTransId="{D6C973BD-2ABC-44DA-9250-6D2F65B0FF39}"/>
    <dgm:cxn modelId="{0C5AE230-CB89-48BB-B0E8-C72E71AE56EB}" srcId="{BAED7F87-D528-4CB7-95C4-1303ABA80B9A}" destId="{800E38A5-EF98-40CA-9ED8-A11A52E17D82}" srcOrd="0" destOrd="0" parTransId="{1CAACC43-09F0-4E12-B44C-FBB17B183E05}" sibTransId="{864A2C5C-C82A-4C09-B49A-88D48D8A0FA4}"/>
    <dgm:cxn modelId="{08F49A05-3B4E-4A3F-BC3D-ADF8DF614990}" type="presOf" srcId="{9CE3A6F4-E627-42F7-93AD-0BA69A2E8A70}" destId="{4AFDF2EE-8AF3-43A6-B959-DB3E14013554}" srcOrd="0" destOrd="0" presId="urn:microsoft.com/office/officeart/2008/layout/PictureAccentList"/>
    <dgm:cxn modelId="{E9B1D70B-6D17-484E-AFA7-C3C4F7124CA0}" type="presOf" srcId="{800E38A5-EF98-40CA-9ED8-A11A52E17D82}" destId="{98B3FEA1-4CE1-4333-A777-E9FACCE52D43}" srcOrd="0" destOrd="0" presId="urn:microsoft.com/office/officeart/2008/layout/PictureAccentList"/>
    <dgm:cxn modelId="{9689B24B-14AE-4D30-BAC0-95E86850C4F2}" type="presOf" srcId="{A76D2F4A-0077-44A8-A46D-79C6B31573FD}" destId="{F62B7D6F-A587-4DD2-AF89-BB5590FE8923}" srcOrd="0" destOrd="0" presId="urn:microsoft.com/office/officeart/2008/layout/PictureAccentList"/>
    <dgm:cxn modelId="{182F22D6-B9D2-4BAA-BBFD-48D70DAF9897}" srcId="{BAED7F87-D528-4CB7-95C4-1303ABA80B9A}" destId="{A76D2F4A-0077-44A8-A46D-79C6B31573FD}" srcOrd="7" destOrd="0" parTransId="{0EC7245D-99B5-42D6-967F-99094915B102}" sibTransId="{EDB1986E-FD04-4014-B8DC-80C5F0B09343}"/>
    <dgm:cxn modelId="{00851921-7161-4136-8D84-15880E6C799A}" type="presOf" srcId="{3D70DA3E-20A4-4C9A-8FE5-865C23ECD318}" destId="{73DCEA58-3FD9-4FAD-B90F-F5E12C6FD49F}" srcOrd="0" destOrd="0" presId="urn:microsoft.com/office/officeart/2008/layout/PictureAccentList"/>
    <dgm:cxn modelId="{E5E66C05-526E-4DF2-BD57-B0F14BF287EA}" type="presOf" srcId="{9DACC825-908B-4D75-B0D4-BEBBE74E6C94}" destId="{961972A5-4EB0-47BC-81B0-73E6C0D21F76}" srcOrd="0" destOrd="0" presId="urn:microsoft.com/office/officeart/2008/layout/PictureAccentList"/>
    <dgm:cxn modelId="{CDBD870B-42C0-45D1-8FBD-97EABAE07FB3}" type="presOf" srcId="{2B9666B8-8F2A-4961-BC58-425882443A44}" destId="{FA885BD1-49B0-4F0A-8610-77DE6C915DD0}" srcOrd="0" destOrd="0" presId="urn:microsoft.com/office/officeart/2008/layout/PictureAccentList"/>
    <dgm:cxn modelId="{4146E4A1-095B-4797-A4EC-9EC12EE17287}" srcId="{BAED7F87-D528-4CB7-95C4-1303ABA80B9A}" destId="{2B9666B8-8F2A-4961-BC58-425882443A44}" srcOrd="6" destOrd="0" parTransId="{7A850E2A-B0EC-41EC-9F65-8E6BC8763BF9}" sibTransId="{86B53726-4F56-4A93-9388-B5B3AA14C2D9}"/>
    <dgm:cxn modelId="{522126DA-A1C2-41A7-8190-78C16034F834}" srcId="{3D70DA3E-20A4-4C9A-8FE5-865C23ECD318}" destId="{BAED7F87-D528-4CB7-95C4-1303ABA80B9A}" srcOrd="0" destOrd="0" parTransId="{DE9F0A17-3ABC-4D34-8C2A-E88868DC7CB4}" sibTransId="{AC0964B2-FFAF-4BA9-A464-090D248898AC}"/>
    <dgm:cxn modelId="{3D990368-AF1F-4CB4-8B2C-229CA4563DC1}" type="presOf" srcId="{BAED7F87-D528-4CB7-95C4-1303ABA80B9A}" destId="{F6685B5A-FDD2-452D-ABE1-5BD1B7E0C75A}" srcOrd="0" destOrd="0" presId="urn:microsoft.com/office/officeart/2008/layout/PictureAccentList"/>
    <dgm:cxn modelId="{EF6118C7-6FF2-4079-8054-21E0E661053D}" type="presOf" srcId="{1F1F8DC6-8C19-4F7F-9C61-599FEC1305C6}" destId="{91AE29E1-8AE6-44DD-96EC-A47BE4827A6B}" srcOrd="0" destOrd="0" presId="urn:microsoft.com/office/officeart/2008/layout/PictureAccentList"/>
    <dgm:cxn modelId="{D0D9E808-7D6D-46E1-8D6B-AE8F99E02C7D}" srcId="{BAED7F87-D528-4CB7-95C4-1303ABA80B9A}" destId="{41D1BFBD-F2FD-4574-93F7-EC76EFC52C1F}" srcOrd="5" destOrd="0" parTransId="{B76CBE14-DDE5-45C4-81C0-BAAA619C2A89}" sibTransId="{88778FBD-4862-4869-85C7-DB266CE875DB}"/>
    <dgm:cxn modelId="{AFB74869-4E66-437F-9647-69BECDB5A676}" srcId="{BAED7F87-D528-4CB7-95C4-1303ABA80B9A}" destId="{9CE3A6F4-E627-42F7-93AD-0BA69A2E8A70}" srcOrd="4" destOrd="0" parTransId="{6ACCB9CC-421F-4B9A-B8BD-DAC3C77CE61E}" sibTransId="{5EB5DECE-145D-4CFF-AE55-63D272B74B29}"/>
    <dgm:cxn modelId="{80846F23-9866-40AA-9C23-0EBBABFB2B98}" srcId="{BAED7F87-D528-4CB7-95C4-1303ABA80B9A}" destId="{1E3362BD-87F4-43CF-8439-6C49E8BA32DD}" srcOrd="3" destOrd="0" parTransId="{B5B6C81B-C986-4B71-803B-6B450DE21F38}" sibTransId="{7FB6DC72-AD44-49C0-B6CD-3B84CA3DFFEF}"/>
    <dgm:cxn modelId="{A1E079BA-8520-4711-91F6-8C2540FA0EF7}" type="presOf" srcId="{41D1BFBD-F2FD-4574-93F7-EC76EFC52C1F}" destId="{A5B5EAE5-8996-40CC-A1F9-3E86EE6F7874}" srcOrd="0" destOrd="0" presId="urn:microsoft.com/office/officeart/2008/layout/PictureAccentList"/>
    <dgm:cxn modelId="{1C8E34FD-A5E4-452E-8DEE-70DFCA5205B1}" type="presOf" srcId="{1E3362BD-87F4-43CF-8439-6C49E8BA32DD}" destId="{9D5A2D34-AC14-48FF-B7D5-FB8BA14E76CF}" srcOrd="0" destOrd="0" presId="urn:microsoft.com/office/officeart/2008/layout/PictureAccentList"/>
    <dgm:cxn modelId="{3296CBB2-40A6-41DC-BB4E-D7F373FFEAC3}" type="presParOf" srcId="{73DCEA58-3FD9-4FAD-B90F-F5E12C6FD49F}" destId="{0943FBCA-18EB-4208-84E8-9C81F2AC3D0B}" srcOrd="0" destOrd="0" presId="urn:microsoft.com/office/officeart/2008/layout/PictureAccentList"/>
    <dgm:cxn modelId="{1A38A29C-C678-4FD6-9E83-749A7C4E12B3}" type="presParOf" srcId="{0943FBCA-18EB-4208-84E8-9C81F2AC3D0B}" destId="{A4E11D34-19FF-4AC4-93E4-4EF880780E03}" srcOrd="0" destOrd="0" presId="urn:microsoft.com/office/officeart/2008/layout/PictureAccentList"/>
    <dgm:cxn modelId="{01D6F5B0-32B1-4B2F-A265-E173DB7DEB79}" type="presParOf" srcId="{A4E11D34-19FF-4AC4-93E4-4EF880780E03}" destId="{F6685B5A-FDD2-452D-ABE1-5BD1B7E0C75A}" srcOrd="0" destOrd="0" presId="urn:microsoft.com/office/officeart/2008/layout/PictureAccentList"/>
    <dgm:cxn modelId="{7114DFDE-B9C5-4E1B-8854-BD0C3F8C0954}" type="presParOf" srcId="{0943FBCA-18EB-4208-84E8-9C81F2AC3D0B}" destId="{35A0E10F-1D2F-4D0C-A002-859B562E3F64}" srcOrd="1" destOrd="0" presId="urn:microsoft.com/office/officeart/2008/layout/PictureAccentList"/>
    <dgm:cxn modelId="{C0B9A80F-8948-4439-9179-A9071435F9A4}" type="presParOf" srcId="{35A0E10F-1D2F-4D0C-A002-859B562E3F64}" destId="{F44ACEEF-83C0-4460-98CD-11E3CDBDAB2D}" srcOrd="0" destOrd="0" presId="urn:microsoft.com/office/officeart/2008/layout/PictureAccentList"/>
    <dgm:cxn modelId="{EE7BE83F-5432-47B7-BAA7-727AB75927DF}" type="presParOf" srcId="{F44ACEEF-83C0-4460-98CD-11E3CDBDAB2D}" destId="{251CC015-962E-48F1-B156-81165B6009ED}" srcOrd="0" destOrd="0" presId="urn:microsoft.com/office/officeart/2008/layout/PictureAccentList"/>
    <dgm:cxn modelId="{2D7FBB5A-46F2-438C-90DC-2BA0E4DC8484}" type="presParOf" srcId="{F44ACEEF-83C0-4460-98CD-11E3CDBDAB2D}" destId="{98B3FEA1-4CE1-4333-A777-E9FACCE52D43}" srcOrd="1" destOrd="0" presId="urn:microsoft.com/office/officeart/2008/layout/PictureAccentList"/>
    <dgm:cxn modelId="{988208A9-95D8-45BD-A3F5-084A19010C1F}" type="presParOf" srcId="{35A0E10F-1D2F-4D0C-A002-859B562E3F64}" destId="{550977E9-2432-48DC-B9A1-050C670E5440}" srcOrd="1" destOrd="0" presId="urn:microsoft.com/office/officeart/2008/layout/PictureAccentList"/>
    <dgm:cxn modelId="{BB3F075F-B3C6-4AAD-86DA-0EB1E33689E1}" type="presParOf" srcId="{550977E9-2432-48DC-B9A1-050C670E5440}" destId="{4C12B242-5EEF-495A-AAD2-ABA7E7F05D19}" srcOrd="0" destOrd="0" presId="urn:microsoft.com/office/officeart/2008/layout/PictureAccentList"/>
    <dgm:cxn modelId="{0EC97680-7884-4A9B-B3DB-2F0AD6574171}" type="presParOf" srcId="{550977E9-2432-48DC-B9A1-050C670E5440}" destId="{961972A5-4EB0-47BC-81B0-73E6C0D21F76}" srcOrd="1" destOrd="0" presId="urn:microsoft.com/office/officeart/2008/layout/PictureAccentList"/>
    <dgm:cxn modelId="{E3768987-C533-4DCB-88AE-302C30F51BB8}" type="presParOf" srcId="{35A0E10F-1D2F-4D0C-A002-859B562E3F64}" destId="{706748E7-9E7E-4974-A742-9C7F07484FBE}" srcOrd="2" destOrd="0" presId="urn:microsoft.com/office/officeart/2008/layout/PictureAccentList"/>
    <dgm:cxn modelId="{7A28F977-43EB-4CF1-9311-D4D972EB985F}" type="presParOf" srcId="{706748E7-9E7E-4974-A742-9C7F07484FBE}" destId="{48FF7C8F-D20E-4D94-82BD-177707569FEC}" srcOrd="0" destOrd="0" presId="urn:microsoft.com/office/officeart/2008/layout/PictureAccentList"/>
    <dgm:cxn modelId="{10D21A3E-5E4A-4B4C-87AA-C98E8E9E78DE}" type="presParOf" srcId="{706748E7-9E7E-4974-A742-9C7F07484FBE}" destId="{91AE29E1-8AE6-44DD-96EC-A47BE4827A6B}" srcOrd="1" destOrd="0" presId="urn:microsoft.com/office/officeart/2008/layout/PictureAccentList"/>
    <dgm:cxn modelId="{28B9BBC1-F422-4884-842F-CE7690D72DE0}" type="presParOf" srcId="{35A0E10F-1D2F-4D0C-A002-859B562E3F64}" destId="{B7BD271C-F6C4-4FD5-8521-CF70AFBC5B25}" srcOrd="3" destOrd="0" presId="urn:microsoft.com/office/officeart/2008/layout/PictureAccentList"/>
    <dgm:cxn modelId="{790767BF-4301-48C2-B910-E81D43B841E9}" type="presParOf" srcId="{B7BD271C-F6C4-4FD5-8521-CF70AFBC5B25}" destId="{E41D3DC8-7E5D-4636-8A5D-3486A3953887}" srcOrd="0" destOrd="0" presId="urn:microsoft.com/office/officeart/2008/layout/PictureAccentList"/>
    <dgm:cxn modelId="{84EBC031-91BE-4698-8F3A-90CCE48F05B9}" type="presParOf" srcId="{B7BD271C-F6C4-4FD5-8521-CF70AFBC5B25}" destId="{9D5A2D34-AC14-48FF-B7D5-FB8BA14E76CF}" srcOrd="1" destOrd="0" presId="urn:microsoft.com/office/officeart/2008/layout/PictureAccentList"/>
    <dgm:cxn modelId="{43D1BFBF-92A0-414F-9A7E-C2D9D6D3A209}" type="presParOf" srcId="{35A0E10F-1D2F-4D0C-A002-859B562E3F64}" destId="{8E51E8FF-F39B-4CC2-B4BC-5E2989DEB235}" srcOrd="4" destOrd="0" presId="urn:microsoft.com/office/officeart/2008/layout/PictureAccentList"/>
    <dgm:cxn modelId="{E400ECFC-17FE-4E8E-97BE-86D5701E7AE5}" type="presParOf" srcId="{8E51E8FF-F39B-4CC2-B4BC-5E2989DEB235}" destId="{B62B8CAB-5DA3-4515-82DD-A6B56E2F3FB8}" srcOrd="0" destOrd="0" presId="urn:microsoft.com/office/officeart/2008/layout/PictureAccentList"/>
    <dgm:cxn modelId="{B99DF986-2A47-40D9-A16F-DD26899F5D9F}" type="presParOf" srcId="{8E51E8FF-F39B-4CC2-B4BC-5E2989DEB235}" destId="{4AFDF2EE-8AF3-43A6-B959-DB3E14013554}" srcOrd="1" destOrd="0" presId="urn:microsoft.com/office/officeart/2008/layout/PictureAccentList"/>
    <dgm:cxn modelId="{5E7E288B-502D-4DD9-AC06-8BF0FE033C70}" type="presParOf" srcId="{35A0E10F-1D2F-4D0C-A002-859B562E3F64}" destId="{FE32BA28-AE0A-499A-89C7-35C3EC8F0AEA}" srcOrd="5" destOrd="0" presId="urn:microsoft.com/office/officeart/2008/layout/PictureAccentList"/>
    <dgm:cxn modelId="{283D031D-39EE-4B12-996F-DD27EE86C0D8}" type="presParOf" srcId="{FE32BA28-AE0A-499A-89C7-35C3EC8F0AEA}" destId="{23C40908-149E-4D52-BF8B-23D0DFFB2ED4}" srcOrd="0" destOrd="0" presId="urn:microsoft.com/office/officeart/2008/layout/PictureAccentList"/>
    <dgm:cxn modelId="{036068CF-AEA2-4C6B-B906-F98826003F0D}" type="presParOf" srcId="{FE32BA28-AE0A-499A-89C7-35C3EC8F0AEA}" destId="{A5B5EAE5-8996-40CC-A1F9-3E86EE6F7874}" srcOrd="1" destOrd="0" presId="urn:microsoft.com/office/officeart/2008/layout/PictureAccentList"/>
    <dgm:cxn modelId="{28A1960E-9ED1-449B-8F37-5994AA3F69BE}" type="presParOf" srcId="{35A0E10F-1D2F-4D0C-A002-859B562E3F64}" destId="{3086D653-0869-426F-82B3-4D71B78C3A42}" srcOrd="6" destOrd="0" presId="urn:microsoft.com/office/officeart/2008/layout/PictureAccentList"/>
    <dgm:cxn modelId="{1189AEB3-97BA-41A4-AA8A-949239514518}" type="presParOf" srcId="{3086D653-0869-426F-82B3-4D71B78C3A42}" destId="{FB280601-A35E-4EE7-A673-1DB77E0A93C5}" srcOrd="0" destOrd="0" presId="urn:microsoft.com/office/officeart/2008/layout/PictureAccentList"/>
    <dgm:cxn modelId="{D1BA737F-F5AD-4712-AAB9-4BB5C3D6EBE0}" type="presParOf" srcId="{3086D653-0869-426F-82B3-4D71B78C3A42}" destId="{FA885BD1-49B0-4F0A-8610-77DE6C915DD0}" srcOrd="1" destOrd="0" presId="urn:microsoft.com/office/officeart/2008/layout/PictureAccentList"/>
    <dgm:cxn modelId="{7A033FD1-34E5-438F-9ECD-6BC4E31F9661}" type="presParOf" srcId="{35A0E10F-1D2F-4D0C-A002-859B562E3F64}" destId="{34DBB487-69F7-4E28-B233-5F887DAAC3EC}" srcOrd="7" destOrd="0" presId="urn:microsoft.com/office/officeart/2008/layout/PictureAccentList"/>
    <dgm:cxn modelId="{DE3C0CBF-4C31-4966-B8F3-DA6437E3618B}" type="presParOf" srcId="{34DBB487-69F7-4E28-B233-5F887DAAC3EC}" destId="{3B9A4669-5E93-4530-89C6-AE5745703811}" srcOrd="0" destOrd="0" presId="urn:microsoft.com/office/officeart/2008/layout/PictureAccentList"/>
    <dgm:cxn modelId="{0083088E-3162-4B32-B52B-D4D2EB4EC1B8}" type="presParOf" srcId="{34DBB487-69F7-4E28-B233-5F887DAAC3EC}" destId="{F62B7D6F-A587-4DD2-AF89-BB5590FE8923}" srcOrd="1" destOrd="0" presId="urn:microsoft.com/office/officeart/2008/layout/Pictu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685B5A-FDD2-452D-ABE1-5BD1B7E0C75A}">
      <dsp:nvSpPr>
        <dsp:cNvPr id="0" name=""/>
        <dsp:cNvSpPr/>
      </dsp:nvSpPr>
      <dsp:spPr>
        <a:xfrm>
          <a:off x="7147" y="2369"/>
          <a:ext cx="9053504" cy="6839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295" tIns="49530" rIns="74295" bIns="49530" numCol="1" spcCol="1270" anchor="ctr" anchorCtr="0">
          <a:noAutofit/>
        </a:bodyPr>
        <a:lstStyle/>
        <a:p>
          <a:pPr lvl="0" algn="ctr" defTabSz="1733550">
            <a:lnSpc>
              <a:spcPct val="90000"/>
            </a:lnSpc>
            <a:spcBef>
              <a:spcPct val="0"/>
            </a:spcBef>
            <a:spcAft>
              <a:spcPct val="35000"/>
            </a:spcAft>
          </a:pPr>
          <a:r>
            <a:rPr lang="en-US" sz="3900" b="1" u="sng" kern="1200" dirty="0">
              <a:solidFill>
                <a:schemeClr val="tx1"/>
              </a:solidFill>
            </a:rPr>
            <a:t>Some basic rules of etiquette:</a:t>
          </a:r>
          <a:endParaRPr lang="en-SG" sz="3900" kern="1200" dirty="0"/>
        </a:p>
      </dsp:txBody>
      <dsp:txXfrm>
        <a:off x="27179" y="22401"/>
        <a:ext cx="9013440" cy="643894"/>
      </dsp:txXfrm>
    </dsp:sp>
    <dsp:sp modelId="{251CC015-962E-48F1-B156-81165B6009ED}">
      <dsp:nvSpPr>
        <dsp:cNvPr id="0" name=""/>
        <dsp:cNvSpPr/>
      </dsp:nvSpPr>
      <dsp:spPr>
        <a:xfrm>
          <a:off x="2362712" y="809439"/>
          <a:ext cx="683958" cy="683958"/>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B3FEA1-4CE1-4333-A777-E9FACCE52D43}">
      <dsp:nvSpPr>
        <dsp:cNvPr id="0" name=""/>
        <dsp:cNvSpPr/>
      </dsp:nvSpPr>
      <dsp:spPr>
        <a:xfrm>
          <a:off x="914400" y="809439"/>
          <a:ext cx="7238999" cy="683958"/>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buFont typeface="Arial" charset="0"/>
            <a:buChar char="•"/>
          </a:pPr>
          <a:r>
            <a:rPr lang="en-US" sz="3600" b="1" kern="1200" dirty="0">
              <a:solidFill>
                <a:schemeClr val="tx1"/>
              </a:solidFill>
            </a:rPr>
            <a:t>Respect others</a:t>
          </a:r>
          <a:r>
            <a:rPr lang="en-US" sz="3600" b="1" i="1" kern="1200" dirty="0">
              <a:solidFill>
                <a:schemeClr val="tx1"/>
              </a:solidFill>
            </a:rPr>
            <a:t>’ </a:t>
          </a:r>
          <a:r>
            <a:rPr lang="en-US" sz="3600" b="1" kern="1200" dirty="0">
              <a:solidFill>
                <a:schemeClr val="tx1"/>
              </a:solidFill>
            </a:rPr>
            <a:t>personal space.</a:t>
          </a:r>
          <a:endParaRPr lang="en-SG" sz="3600" kern="1200" dirty="0"/>
        </a:p>
      </dsp:txBody>
      <dsp:txXfrm>
        <a:off x="947794" y="842833"/>
        <a:ext cx="7172211" cy="617170"/>
      </dsp:txXfrm>
    </dsp:sp>
    <dsp:sp modelId="{4C12B242-5EEF-495A-AAD2-ABA7E7F05D19}">
      <dsp:nvSpPr>
        <dsp:cNvPr id="0" name=""/>
        <dsp:cNvSpPr/>
      </dsp:nvSpPr>
      <dsp:spPr>
        <a:xfrm>
          <a:off x="2362712" y="1575473"/>
          <a:ext cx="683958" cy="683958"/>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1972A5-4EB0-47BC-81B0-73E6C0D21F76}">
      <dsp:nvSpPr>
        <dsp:cNvPr id="0" name=""/>
        <dsp:cNvSpPr/>
      </dsp:nvSpPr>
      <dsp:spPr>
        <a:xfrm>
          <a:off x="914400" y="1575473"/>
          <a:ext cx="7238999" cy="683958"/>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buFont typeface="Arial" charset="0"/>
            <a:buChar char="•"/>
          </a:pPr>
          <a:r>
            <a:rPr lang="en-US" sz="2800" b="1" kern="1200" dirty="0">
              <a:solidFill>
                <a:schemeClr val="tx1"/>
              </a:solidFill>
            </a:rPr>
            <a:t>Don</a:t>
          </a:r>
          <a:r>
            <a:rPr lang="en-US" sz="2800" b="1" i="1" kern="1200" dirty="0">
              <a:solidFill>
                <a:schemeClr val="tx1"/>
              </a:solidFill>
            </a:rPr>
            <a:t>’</a:t>
          </a:r>
          <a:r>
            <a:rPr lang="en-US" sz="2800" b="1" kern="1200" dirty="0">
              <a:solidFill>
                <a:schemeClr val="tx1"/>
              </a:solidFill>
            </a:rPr>
            <a:t>t interrupt when someone else is talking.</a:t>
          </a:r>
          <a:endParaRPr lang="en-SG" sz="2800" kern="1200" dirty="0"/>
        </a:p>
      </dsp:txBody>
      <dsp:txXfrm>
        <a:off x="947794" y="1608867"/>
        <a:ext cx="7172211" cy="617170"/>
      </dsp:txXfrm>
    </dsp:sp>
    <dsp:sp modelId="{48FF7C8F-D20E-4D94-82BD-177707569FEC}">
      <dsp:nvSpPr>
        <dsp:cNvPr id="0" name=""/>
        <dsp:cNvSpPr/>
      </dsp:nvSpPr>
      <dsp:spPr>
        <a:xfrm>
          <a:off x="2362712" y="2341506"/>
          <a:ext cx="683958" cy="683958"/>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AE29E1-8AE6-44DD-96EC-A47BE4827A6B}">
      <dsp:nvSpPr>
        <dsp:cNvPr id="0" name=""/>
        <dsp:cNvSpPr/>
      </dsp:nvSpPr>
      <dsp:spPr>
        <a:xfrm>
          <a:off x="914400" y="2341506"/>
          <a:ext cx="7238999" cy="683958"/>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buFont typeface="Arial" charset="0"/>
            <a:buChar char="•"/>
          </a:pPr>
          <a:r>
            <a:rPr lang="en-US" sz="3600" b="1" kern="1200" dirty="0">
              <a:solidFill>
                <a:schemeClr val="tx1"/>
              </a:solidFill>
            </a:rPr>
            <a:t>Be a helper.</a:t>
          </a:r>
          <a:endParaRPr lang="en-SG" sz="3600" kern="1200" dirty="0"/>
        </a:p>
      </dsp:txBody>
      <dsp:txXfrm>
        <a:off x="947794" y="2374900"/>
        <a:ext cx="7172211" cy="617170"/>
      </dsp:txXfrm>
    </dsp:sp>
    <dsp:sp modelId="{E41D3DC8-7E5D-4636-8A5D-3486A3953887}">
      <dsp:nvSpPr>
        <dsp:cNvPr id="0" name=""/>
        <dsp:cNvSpPr/>
      </dsp:nvSpPr>
      <dsp:spPr>
        <a:xfrm>
          <a:off x="2362712" y="3107539"/>
          <a:ext cx="683958" cy="683958"/>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5A2D34-AC14-48FF-B7D5-FB8BA14E76CF}">
      <dsp:nvSpPr>
        <dsp:cNvPr id="0" name=""/>
        <dsp:cNvSpPr/>
      </dsp:nvSpPr>
      <dsp:spPr>
        <a:xfrm>
          <a:off x="914400" y="3107539"/>
          <a:ext cx="7238999" cy="683958"/>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en-US" sz="3600" b="1" kern="1200" dirty="0">
              <a:solidFill>
                <a:schemeClr val="tx1"/>
              </a:solidFill>
            </a:rPr>
            <a:t>Be on time</a:t>
          </a:r>
          <a:endParaRPr lang="en-SG" sz="3600" kern="1200" dirty="0"/>
        </a:p>
      </dsp:txBody>
      <dsp:txXfrm>
        <a:off x="947794" y="3140933"/>
        <a:ext cx="7172211" cy="617170"/>
      </dsp:txXfrm>
    </dsp:sp>
    <dsp:sp modelId="{B62B8CAB-5DA3-4515-82DD-A6B56E2F3FB8}">
      <dsp:nvSpPr>
        <dsp:cNvPr id="0" name=""/>
        <dsp:cNvSpPr/>
      </dsp:nvSpPr>
      <dsp:spPr>
        <a:xfrm>
          <a:off x="2362712" y="3873572"/>
          <a:ext cx="683958" cy="683958"/>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FDF2EE-8AF3-43A6-B959-DB3E14013554}">
      <dsp:nvSpPr>
        <dsp:cNvPr id="0" name=""/>
        <dsp:cNvSpPr/>
      </dsp:nvSpPr>
      <dsp:spPr>
        <a:xfrm>
          <a:off x="914400" y="3873572"/>
          <a:ext cx="7238999" cy="683958"/>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buFont typeface="Arial" charset="0"/>
            <a:buChar char="•"/>
          </a:pPr>
          <a:r>
            <a:rPr lang="en-US" sz="3600" b="1" kern="1200" dirty="0">
              <a:solidFill>
                <a:schemeClr val="tx1"/>
              </a:solidFill>
            </a:rPr>
            <a:t>Don</a:t>
          </a:r>
          <a:r>
            <a:rPr lang="en-US" sz="3600" b="1" i="1" kern="1200" dirty="0">
              <a:solidFill>
                <a:schemeClr val="tx1"/>
              </a:solidFill>
            </a:rPr>
            <a:t>’</a:t>
          </a:r>
          <a:r>
            <a:rPr lang="en-US" sz="3600" b="1" kern="1200" dirty="0">
              <a:solidFill>
                <a:schemeClr val="tx1"/>
              </a:solidFill>
            </a:rPr>
            <a:t>t yell in public places.</a:t>
          </a:r>
          <a:endParaRPr lang="en-SG" sz="3600" kern="1200" dirty="0"/>
        </a:p>
      </dsp:txBody>
      <dsp:txXfrm>
        <a:off x="947794" y="3906966"/>
        <a:ext cx="7172211" cy="617170"/>
      </dsp:txXfrm>
    </dsp:sp>
    <dsp:sp modelId="{23C40908-149E-4D52-BF8B-23D0DFFB2ED4}">
      <dsp:nvSpPr>
        <dsp:cNvPr id="0" name=""/>
        <dsp:cNvSpPr/>
      </dsp:nvSpPr>
      <dsp:spPr>
        <a:xfrm>
          <a:off x="2362712" y="4639606"/>
          <a:ext cx="683958" cy="683958"/>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B5EAE5-8996-40CC-A1F9-3E86EE6F7874}">
      <dsp:nvSpPr>
        <dsp:cNvPr id="0" name=""/>
        <dsp:cNvSpPr/>
      </dsp:nvSpPr>
      <dsp:spPr>
        <a:xfrm>
          <a:off x="914400" y="4639606"/>
          <a:ext cx="7238999" cy="683958"/>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en-US" sz="3600" b="1" kern="1200" dirty="0">
              <a:solidFill>
                <a:schemeClr val="tx1"/>
              </a:solidFill>
            </a:rPr>
            <a:t>Eat politely</a:t>
          </a:r>
          <a:endParaRPr lang="en-SG" sz="3600" kern="1200" dirty="0"/>
        </a:p>
      </dsp:txBody>
      <dsp:txXfrm>
        <a:off x="947794" y="4673000"/>
        <a:ext cx="7172211" cy="617170"/>
      </dsp:txXfrm>
    </dsp:sp>
    <dsp:sp modelId="{FB280601-A35E-4EE7-A673-1DB77E0A93C5}">
      <dsp:nvSpPr>
        <dsp:cNvPr id="0" name=""/>
        <dsp:cNvSpPr/>
      </dsp:nvSpPr>
      <dsp:spPr>
        <a:xfrm>
          <a:off x="2362712" y="5405639"/>
          <a:ext cx="683958" cy="683958"/>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885BD1-49B0-4F0A-8610-77DE6C915DD0}">
      <dsp:nvSpPr>
        <dsp:cNvPr id="0" name=""/>
        <dsp:cNvSpPr/>
      </dsp:nvSpPr>
      <dsp:spPr>
        <a:xfrm>
          <a:off x="914400" y="5405639"/>
          <a:ext cx="7238999" cy="683958"/>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en-US" sz="3600" b="1" kern="1200" dirty="0">
              <a:solidFill>
                <a:schemeClr val="tx1"/>
              </a:solidFill>
            </a:rPr>
            <a:t>Chew with your mouth closed</a:t>
          </a:r>
          <a:endParaRPr lang="en-SG" sz="3600" kern="1200" dirty="0"/>
        </a:p>
      </dsp:txBody>
      <dsp:txXfrm>
        <a:off x="947794" y="5439033"/>
        <a:ext cx="7172211" cy="617170"/>
      </dsp:txXfrm>
    </dsp:sp>
    <dsp:sp modelId="{3B9A4669-5E93-4530-89C6-AE5745703811}">
      <dsp:nvSpPr>
        <dsp:cNvPr id="0" name=""/>
        <dsp:cNvSpPr/>
      </dsp:nvSpPr>
      <dsp:spPr>
        <a:xfrm>
          <a:off x="2362712" y="6171672"/>
          <a:ext cx="683958" cy="683958"/>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2B7D6F-A587-4DD2-AF89-BB5590FE8923}">
      <dsp:nvSpPr>
        <dsp:cNvPr id="0" name=""/>
        <dsp:cNvSpPr/>
      </dsp:nvSpPr>
      <dsp:spPr>
        <a:xfrm>
          <a:off x="914400" y="6171672"/>
          <a:ext cx="7238999" cy="683958"/>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en-US" sz="3600" b="1" kern="1200" dirty="0">
              <a:solidFill>
                <a:schemeClr val="tx1"/>
              </a:solidFill>
            </a:rPr>
            <a:t>Stand in queue</a:t>
          </a:r>
          <a:endParaRPr lang="en-SG" sz="3600" kern="1200" dirty="0"/>
        </a:p>
      </dsp:txBody>
      <dsp:txXfrm>
        <a:off x="947794" y="6205066"/>
        <a:ext cx="7172211" cy="617170"/>
      </dsp:txXfrm>
    </dsp:sp>
  </dsp:spTree>
</dsp:drawing>
</file>

<file path=ppt/diagrams/layout1.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433FB6E-52EF-45B6-9CF1-53E7E752A8A3}" type="datetimeFigureOut">
              <a:rPr lang="en-US" smtClean="0"/>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7D1EBA-1029-49FC-BA42-A00DA35C494C}" type="slidenum">
              <a:rPr lang="en-US" smtClean="0"/>
              <a:t>‹#›</a:t>
            </a:fld>
            <a:endParaRPr lang="en-US"/>
          </a:p>
        </p:txBody>
      </p:sp>
    </p:spTree>
    <p:extLst>
      <p:ext uri="{BB962C8B-B14F-4D97-AF65-F5344CB8AC3E}">
        <p14:creationId xmlns:p14="http://schemas.microsoft.com/office/powerpoint/2010/main" val="714527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33FB6E-52EF-45B6-9CF1-53E7E752A8A3}" type="datetimeFigureOut">
              <a:rPr lang="en-US" smtClean="0"/>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7D1EBA-1029-49FC-BA42-A00DA35C494C}" type="slidenum">
              <a:rPr lang="en-US" smtClean="0"/>
              <a:t>‹#›</a:t>
            </a:fld>
            <a:endParaRPr lang="en-US"/>
          </a:p>
        </p:txBody>
      </p:sp>
    </p:spTree>
    <p:extLst>
      <p:ext uri="{BB962C8B-B14F-4D97-AF65-F5344CB8AC3E}">
        <p14:creationId xmlns:p14="http://schemas.microsoft.com/office/powerpoint/2010/main" val="1559519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33FB6E-52EF-45B6-9CF1-53E7E752A8A3}" type="datetimeFigureOut">
              <a:rPr lang="en-US" smtClean="0"/>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7D1EBA-1029-49FC-BA42-A00DA35C494C}" type="slidenum">
              <a:rPr lang="en-US" smtClean="0"/>
              <a:t>‹#›</a:t>
            </a:fld>
            <a:endParaRPr lang="en-US"/>
          </a:p>
        </p:txBody>
      </p:sp>
    </p:spTree>
    <p:extLst>
      <p:ext uri="{BB962C8B-B14F-4D97-AF65-F5344CB8AC3E}">
        <p14:creationId xmlns:p14="http://schemas.microsoft.com/office/powerpoint/2010/main" val="3494331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33FB6E-52EF-45B6-9CF1-53E7E752A8A3}" type="datetimeFigureOut">
              <a:rPr lang="en-US" smtClean="0"/>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7D1EBA-1029-49FC-BA42-A00DA35C494C}" type="slidenum">
              <a:rPr lang="en-US" smtClean="0"/>
              <a:t>‹#›</a:t>
            </a:fld>
            <a:endParaRPr lang="en-US"/>
          </a:p>
        </p:txBody>
      </p:sp>
    </p:spTree>
    <p:extLst>
      <p:ext uri="{BB962C8B-B14F-4D97-AF65-F5344CB8AC3E}">
        <p14:creationId xmlns:p14="http://schemas.microsoft.com/office/powerpoint/2010/main" val="2855993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33FB6E-52EF-45B6-9CF1-53E7E752A8A3}" type="datetimeFigureOut">
              <a:rPr lang="en-US" smtClean="0"/>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7D1EBA-1029-49FC-BA42-A00DA35C494C}" type="slidenum">
              <a:rPr lang="en-US" smtClean="0"/>
              <a:t>‹#›</a:t>
            </a:fld>
            <a:endParaRPr lang="en-US"/>
          </a:p>
        </p:txBody>
      </p:sp>
    </p:spTree>
    <p:extLst>
      <p:ext uri="{BB962C8B-B14F-4D97-AF65-F5344CB8AC3E}">
        <p14:creationId xmlns:p14="http://schemas.microsoft.com/office/powerpoint/2010/main" val="231607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33FB6E-52EF-45B6-9CF1-53E7E752A8A3}" type="datetimeFigureOut">
              <a:rPr lang="en-US" smtClean="0"/>
              <a:t>11/10/2019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7D1EBA-1029-49FC-BA42-A00DA35C494C}" type="slidenum">
              <a:rPr lang="en-US" smtClean="0"/>
              <a:t>‹#›</a:t>
            </a:fld>
            <a:endParaRPr lang="en-US"/>
          </a:p>
        </p:txBody>
      </p:sp>
    </p:spTree>
    <p:extLst>
      <p:ext uri="{BB962C8B-B14F-4D97-AF65-F5344CB8AC3E}">
        <p14:creationId xmlns:p14="http://schemas.microsoft.com/office/powerpoint/2010/main" val="247939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33FB6E-52EF-45B6-9CF1-53E7E752A8A3}" type="datetimeFigureOut">
              <a:rPr lang="en-US" smtClean="0"/>
              <a:t>11/10/2019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7D1EBA-1029-49FC-BA42-A00DA35C494C}" type="slidenum">
              <a:rPr lang="en-US" smtClean="0"/>
              <a:t>‹#›</a:t>
            </a:fld>
            <a:endParaRPr lang="en-US"/>
          </a:p>
        </p:txBody>
      </p:sp>
    </p:spTree>
    <p:extLst>
      <p:ext uri="{BB962C8B-B14F-4D97-AF65-F5344CB8AC3E}">
        <p14:creationId xmlns:p14="http://schemas.microsoft.com/office/powerpoint/2010/main" val="1137442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33FB6E-52EF-45B6-9CF1-53E7E752A8A3}" type="datetimeFigureOut">
              <a:rPr lang="en-US" smtClean="0"/>
              <a:t>11/10/2019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7D1EBA-1029-49FC-BA42-A00DA35C494C}" type="slidenum">
              <a:rPr lang="en-US" smtClean="0"/>
              <a:t>‹#›</a:t>
            </a:fld>
            <a:endParaRPr lang="en-US"/>
          </a:p>
        </p:txBody>
      </p:sp>
    </p:spTree>
    <p:extLst>
      <p:ext uri="{BB962C8B-B14F-4D97-AF65-F5344CB8AC3E}">
        <p14:creationId xmlns:p14="http://schemas.microsoft.com/office/powerpoint/2010/main" val="990784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33FB6E-52EF-45B6-9CF1-53E7E752A8A3}" type="datetimeFigureOut">
              <a:rPr lang="en-US" smtClean="0"/>
              <a:t>11/10/2019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7D1EBA-1029-49FC-BA42-A00DA35C494C}" type="slidenum">
              <a:rPr lang="en-US" smtClean="0"/>
              <a:t>‹#›</a:t>
            </a:fld>
            <a:endParaRPr lang="en-US"/>
          </a:p>
        </p:txBody>
      </p:sp>
    </p:spTree>
    <p:extLst>
      <p:ext uri="{BB962C8B-B14F-4D97-AF65-F5344CB8AC3E}">
        <p14:creationId xmlns:p14="http://schemas.microsoft.com/office/powerpoint/2010/main" val="1202648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33FB6E-52EF-45B6-9CF1-53E7E752A8A3}" type="datetimeFigureOut">
              <a:rPr lang="en-US" smtClean="0"/>
              <a:t>11/10/2019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7D1EBA-1029-49FC-BA42-A00DA35C494C}" type="slidenum">
              <a:rPr lang="en-US" smtClean="0"/>
              <a:t>‹#›</a:t>
            </a:fld>
            <a:endParaRPr lang="en-US"/>
          </a:p>
        </p:txBody>
      </p:sp>
    </p:spTree>
    <p:extLst>
      <p:ext uri="{BB962C8B-B14F-4D97-AF65-F5344CB8AC3E}">
        <p14:creationId xmlns:p14="http://schemas.microsoft.com/office/powerpoint/2010/main" val="1832709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33FB6E-52EF-45B6-9CF1-53E7E752A8A3}" type="datetimeFigureOut">
              <a:rPr lang="en-US" smtClean="0"/>
              <a:t>11/10/2019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7D1EBA-1029-49FC-BA42-A00DA35C494C}" type="slidenum">
              <a:rPr lang="en-US" smtClean="0"/>
              <a:t>‹#›</a:t>
            </a:fld>
            <a:endParaRPr lang="en-US"/>
          </a:p>
        </p:txBody>
      </p:sp>
    </p:spTree>
    <p:extLst>
      <p:ext uri="{BB962C8B-B14F-4D97-AF65-F5344CB8AC3E}">
        <p14:creationId xmlns:p14="http://schemas.microsoft.com/office/powerpoint/2010/main" val="3872006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33FB6E-52EF-45B6-9CF1-53E7E752A8A3}" type="datetimeFigureOut">
              <a:rPr lang="en-US" smtClean="0"/>
              <a:t>11/10/2019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7D1EBA-1029-49FC-BA42-A00DA35C494C}" type="slidenum">
              <a:rPr lang="en-US" smtClean="0"/>
              <a:t>‹#›</a:t>
            </a:fld>
            <a:endParaRPr lang="en-US"/>
          </a:p>
        </p:txBody>
      </p:sp>
    </p:spTree>
    <p:extLst>
      <p:ext uri="{BB962C8B-B14F-4D97-AF65-F5344CB8AC3E}">
        <p14:creationId xmlns:p14="http://schemas.microsoft.com/office/powerpoint/2010/main" val="41121317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mailto:aktalukder@gmail.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DFA3D4F5-FAEB-422E-B82F-C6CA518FBC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75227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600" b="1" i="1" u="sng" dirty="0">
                <a:solidFill>
                  <a:schemeClr val="tx1"/>
                </a:solidFill>
              </a:rPr>
              <a:t>Etiquette</a:t>
            </a:r>
            <a:r>
              <a:rPr lang="en-US" sz="3600" b="1" i="1" dirty="0">
                <a:solidFill>
                  <a:schemeClr val="tx1"/>
                </a:solidFill>
              </a:rPr>
              <a:t>: ‘</a:t>
            </a:r>
            <a:r>
              <a:rPr lang="en-US" sz="3600" b="1" dirty="0">
                <a:solidFill>
                  <a:schemeClr val="tx1"/>
                </a:solidFill>
              </a:rPr>
              <a:t>Etiquette</a:t>
            </a:r>
            <a:r>
              <a:rPr lang="en-US" sz="3600" b="1" i="1" dirty="0">
                <a:solidFill>
                  <a:schemeClr val="tx1"/>
                </a:solidFill>
              </a:rPr>
              <a:t>’ </a:t>
            </a:r>
            <a:r>
              <a:rPr lang="en-US" sz="3600" b="1" dirty="0">
                <a:solidFill>
                  <a:schemeClr val="tx1"/>
                </a:solidFill>
              </a:rPr>
              <a:t>is a French word and it means the rules of correct </a:t>
            </a:r>
            <a:r>
              <a:rPr lang="en-US" sz="3600" b="1" dirty="0" err="1">
                <a:solidFill>
                  <a:schemeClr val="tx1"/>
                </a:solidFill>
              </a:rPr>
              <a:t>behaviour</a:t>
            </a:r>
            <a:r>
              <a:rPr lang="en-US" sz="3600" b="1" dirty="0">
                <a:solidFill>
                  <a:schemeClr val="tx1"/>
                </a:solidFill>
              </a:rPr>
              <a:t> in society. In a word, etiquette is the set of rules.</a:t>
            </a:r>
          </a:p>
          <a:p>
            <a:pPr algn="just"/>
            <a:endParaRPr lang="en-US" sz="3600" b="1" u="sng" dirty="0">
              <a:solidFill>
                <a:schemeClr val="tx1"/>
              </a:solidFill>
            </a:endParaRPr>
          </a:p>
          <a:p>
            <a:pPr algn="just"/>
            <a:r>
              <a:rPr lang="en-US" sz="3600" b="1" u="sng" dirty="0">
                <a:solidFill>
                  <a:schemeClr val="tx1"/>
                </a:solidFill>
              </a:rPr>
              <a:t>Manners:</a:t>
            </a:r>
            <a:r>
              <a:rPr lang="en-US" sz="3600" b="1" dirty="0">
                <a:solidFill>
                  <a:schemeClr val="tx1"/>
                </a:solidFill>
              </a:rPr>
              <a:t> The word </a:t>
            </a:r>
            <a:r>
              <a:rPr lang="en-US" sz="3600" b="1" i="1" dirty="0">
                <a:solidFill>
                  <a:schemeClr val="tx1"/>
                </a:solidFill>
              </a:rPr>
              <a:t>‘</a:t>
            </a:r>
            <a:r>
              <a:rPr lang="en-US" sz="3600" b="1" dirty="0">
                <a:solidFill>
                  <a:schemeClr val="tx1"/>
                </a:solidFill>
              </a:rPr>
              <a:t>manners</a:t>
            </a:r>
            <a:r>
              <a:rPr lang="en-US" sz="3600" b="1" i="1" dirty="0">
                <a:solidFill>
                  <a:schemeClr val="tx1"/>
                </a:solidFill>
              </a:rPr>
              <a:t>’ </a:t>
            </a:r>
            <a:r>
              <a:rPr lang="en-US" sz="3600" b="1" dirty="0">
                <a:solidFill>
                  <a:schemeClr val="tx1"/>
                </a:solidFill>
              </a:rPr>
              <a:t>means the </a:t>
            </a:r>
            <a:r>
              <a:rPr lang="en-US" sz="3600" b="1" dirty="0" err="1">
                <a:solidFill>
                  <a:schemeClr val="tx1"/>
                </a:solidFill>
              </a:rPr>
              <a:t>behaviour</a:t>
            </a:r>
            <a:r>
              <a:rPr lang="en-US" sz="3600" b="1" dirty="0">
                <a:solidFill>
                  <a:schemeClr val="tx1"/>
                </a:solidFill>
              </a:rPr>
              <a:t> that is considered to be polite in a particular society or culture. Manners can be good or bad. In a word, manners are the action.</a:t>
            </a:r>
          </a:p>
        </p:txBody>
      </p:sp>
    </p:spTree>
    <p:extLst>
      <p:ext uri="{BB962C8B-B14F-4D97-AF65-F5344CB8AC3E}">
        <p14:creationId xmlns:p14="http://schemas.microsoft.com/office/powerpoint/2010/main" val="2699114724"/>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arn(inVertical)">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600" b="1" i="1" u="sng" dirty="0">
                <a:solidFill>
                  <a:srgbClr val="C00000"/>
                </a:solidFill>
                <a:latin typeface="Times New Roman" panose="02020603050405020304" pitchFamily="18" charset="0"/>
                <a:cs typeface="Times New Roman" panose="02020603050405020304" pitchFamily="18" charset="0"/>
              </a:rPr>
              <a:t>Read the following words/phrase and find out which one is Etiquette &amp; which one is Manner</a:t>
            </a:r>
          </a:p>
          <a:p>
            <a:pPr algn="just"/>
            <a:r>
              <a:rPr lang="en-SG" sz="3600" b="1" dirty="0">
                <a:solidFill>
                  <a:schemeClr val="tx1"/>
                </a:solidFill>
                <a:latin typeface="Times New Roman" panose="02020603050405020304" pitchFamily="18" charset="0"/>
                <a:cs typeface="Times New Roman" panose="02020603050405020304" pitchFamily="18" charset="0"/>
              </a:rPr>
              <a:t>How one should talk, How one should eat, Respecting the elders, Not speaking in a rude manner, How one should address people of different stature, Respecting other people’s property, How one should walk, How one should dance, Asking for permission before taking someone’s property, Not staring, How one should stand, Not talking about someone behind someone’s back, Being polite, How one should act in front of company</a:t>
            </a:r>
            <a:endParaRPr lang="en-US" sz="36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942131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3600" b="1" dirty="0">
              <a:solidFill>
                <a:schemeClr val="tx1"/>
              </a:solidFill>
              <a:latin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xmlns="" id="{36AC304E-1115-4A01-808F-21705C2DA6EE}"/>
              </a:ext>
            </a:extLst>
          </p:cNvPr>
          <p:cNvSpPr/>
          <p:nvPr/>
        </p:nvSpPr>
        <p:spPr>
          <a:xfrm>
            <a:off x="1562100" y="76200"/>
            <a:ext cx="6019800" cy="6858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latin typeface="Times New Roman" panose="02020603050405020304" pitchFamily="18" charset="0"/>
                <a:cs typeface="Times New Roman" panose="02020603050405020304" pitchFamily="18" charset="0"/>
              </a:rPr>
              <a:t>Individual Work</a:t>
            </a:r>
            <a:endParaRPr lang="en-SG" sz="4400" b="1" dirty="0">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xmlns="" id="{6B9D5757-E408-4CAD-BE05-0D650A2237A0}"/>
              </a:ext>
            </a:extLst>
          </p:cNvPr>
          <p:cNvSpPr/>
          <p:nvPr/>
        </p:nvSpPr>
        <p:spPr>
          <a:xfrm>
            <a:off x="1524000" y="838200"/>
            <a:ext cx="6019800" cy="6858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latin typeface="Times New Roman" panose="02020603050405020304" pitchFamily="18" charset="0"/>
                <a:cs typeface="Times New Roman" panose="02020603050405020304" pitchFamily="18" charset="0"/>
              </a:rPr>
              <a:t>Silent  Reading</a:t>
            </a:r>
            <a:endParaRPr lang="en-SG" sz="4400" b="1" dirty="0">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xmlns="" id="{3153B920-E201-492A-972C-CFFFA3F8F4D8}"/>
              </a:ext>
            </a:extLst>
          </p:cNvPr>
          <p:cNvSpPr/>
          <p:nvPr/>
        </p:nvSpPr>
        <p:spPr>
          <a:xfrm>
            <a:off x="0" y="1600200"/>
            <a:ext cx="8991600" cy="6858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cs typeface="Times New Roman" panose="02020603050405020304" pitchFamily="18" charset="0"/>
              </a:rPr>
              <a:t>Read the passage to answer the questions</a:t>
            </a:r>
            <a:endParaRPr lang="en-SG" sz="3600" b="1"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xmlns="" id="{D75CDE09-9A0B-44E9-9F12-CDB16AD501A3}"/>
              </a:ext>
            </a:extLst>
          </p:cNvPr>
          <p:cNvSpPr/>
          <p:nvPr/>
        </p:nvSpPr>
        <p:spPr>
          <a:xfrm>
            <a:off x="0" y="2286000"/>
            <a:ext cx="9144000" cy="4572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indent="-742950" algn="just">
              <a:buAutoNum type="arabicPeriod"/>
            </a:pPr>
            <a:r>
              <a:rPr lang="en-US" sz="3600" b="1" dirty="0">
                <a:latin typeface="Times New Roman" panose="02020603050405020304" pitchFamily="18" charset="0"/>
                <a:cs typeface="Times New Roman" panose="02020603050405020304" pitchFamily="18" charset="0"/>
              </a:rPr>
              <a:t>“Etiquette and manners vary from culture to culture and society to society.” Do you agree or not? Explain your answer in two sentences.</a:t>
            </a:r>
          </a:p>
          <a:p>
            <a:pPr marL="742950" indent="-742950" algn="just">
              <a:buAutoNum type="arabicPeriod"/>
            </a:pPr>
            <a:r>
              <a:rPr lang="en-US" sz="3600" b="1" dirty="0">
                <a:latin typeface="Times New Roman" panose="02020603050405020304" pitchFamily="18" charset="0"/>
                <a:cs typeface="Times New Roman" panose="02020603050405020304" pitchFamily="18" charset="0"/>
              </a:rPr>
              <a:t>How can one learn etiquette and manners?</a:t>
            </a:r>
          </a:p>
          <a:p>
            <a:pPr marL="742950" indent="-742950" algn="just">
              <a:buAutoNum type="arabicPeriod"/>
            </a:pPr>
            <a:r>
              <a:rPr lang="en-US" sz="3600" b="1" dirty="0">
                <a:latin typeface="Times New Roman" panose="02020603050405020304" pitchFamily="18" charset="0"/>
                <a:cs typeface="Times New Roman" panose="02020603050405020304" pitchFamily="18" charset="0"/>
              </a:rPr>
              <a:t>Why should you need to be careful about etiquette and manners?</a:t>
            </a:r>
            <a:endParaRPr lang="en-SG"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08294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nodePh="1">
                                  <p:stCondLst>
                                    <p:cond delay="0"/>
                                  </p:stCondLst>
                                  <p:endCondLst>
                                    <p:cond evt="begin" delay="0">
                                      <p:tn val="11"/>
                                    </p:cond>
                                  </p:end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barn(inVertical)">
                                      <p:cBhvr>
                                        <p:cTn id="13" dur="500"/>
                                        <p:tgtEl>
                                          <p:spTgt spid="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ppt_x"/>
                                          </p:val>
                                        </p:tav>
                                        <p:tav tm="100000">
                                          <p:val>
                                            <p:strVal val="#ppt_x"/>
                                          </p:val>
                                        </p:tav>
                                      </p:tavLst>
                                    </p:anim>
                                    <p:anim calcmode="lin" valueType="num">
                                      <p:cBhvr additive="base">
                                        <p:cTn id="2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1000"/>
                                        <p:tgtEl>
                                          <p:spTgt spid="3"/>
                                        </p:tgtEl>
                                      </p:cBhvr>
                                    </p:animEffect>
                                    <p:anim calcmode="lin" valueType="num">
                                      <p:cBhvr>
                                        <p:cTn id="29" dur="1000" fill="hold"/>
                                        <p:tgtEl>
                                          <p:spTgt spid="3"/>
                                        </p:tgtEl>
                                        <p:attrNameLst>
                                          <p:attrName>ppt_x</p:attrName>
                                        </p:attrNameLst>
                                      </p:cBhvr>
                                      <p:tavLst>
                                        <p:tav tm="0">
                                          <p:val>
                                            <p:strVal val="#ppt_x"/>
                                          </p:val>
                                        </p:tav>
                                        <p:tav tm="100000">
                                          <p:val>
                                            <p:strVal val="#ppt_x"/>
                                          </p:val>
                                        </p:tav>
                                      </p:tavLst>
                                    </p:anim>
                                    <p:anim calcmode="lin" valueType="num">
                                      <p:cBhvr>
                                        <p:cTn id="30" dur="1000" fill="hold"/>
                                        <p:tgtEl>
                                          <p:spTgt spid="3"/>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0" end="0"/>
                                            </p:txEl>
                                          </p:spTgt>
                                        </p:tgtEl>
                                        <p:attrNameLst>
                                          <p:attrName>style.visibility</p:attrName>
                                        </p:attrNameLst>
                                      </p:cBhvr>
                                      <p:to>
                                        <p:strVal val="visible"/>
                                      </p:to>
                                    </p:set>
                                    <p:animEffect transition="in" filter="fade">
                                      <p:cBhvr>
                                        <p:cTn id="33" dur="1000"/>
                                        <p:tgtEl>
                                          <p:spTgt spid="3">
                                            <p:txEl>
                                              <p:pRg st="0" end="0"/>
                                            </p:txEl>
                                          </p:spTgt>
                                        </p:tgtEl>
                                      </p:cBhvr>
                                    </p:animEffect>
                                    <p:anim calcmode="lin" valueType="num">
                                      <p:cBhvr>
                                        <p:cTn id="3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1" end="1"/>
                                            </p:txEl>
                                          </p:spTgt>
                                        </p:tgtEl>
                                        <p:attrNameLst>
                                          <p:attrName>style.visibility</p:attrName>
                                        </p:attrNameLst>
                                      </p:cBhvr>
                                      <p:to>
                                        <p:strVal val="visible"/>
                                      </p:to>
                                    </p:set>
                                    <p:animEffect transition="in" filter="fade">
                                      <p:cBhvr>
                                        <p:cTn id="40" dur="1000"/>
                                        <p:tgtEl>
                                          <p:spTgt spid="3">
                                            <p:txEl>
                                              <p:pRg st="1" end="1"/>
                                            </p:txEl>
                                          </p:spTgt>
                                        </p:tgtEl>
                                      </p:cBhvr>
                                    </p:animEffect>
                                    <p:anim calcmode="lin" valueType="num">
                                      <p:cBhvr>
                                        <p:cTn id="4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animEffect transition="in" filter="fade">
                                      <p:cBhvr>
                                        <p:cTn id="47" dur="1000"/>
                                        <p:tgtEl>
                                          <p:spTgt spid="3">
                                            <p:txEl>
                                              <p:pRg st="2" end="2"/>
                                            </p:txEl>
                                          </p:spTgt>
                                        </p:tgtEl>
                                      </p:cBhvr>
                                    </p:animEffect>
                                    <p:anim calcmode="lin" valueType="num">
                                      <p:cBhvr>
                                        <p:cTn id="4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SG" sz="3600" b="1" dirty="0">
                <a:solidFill>
                  <a:schemeClr val="bg1"/>
                </a:solidFill>
                <a:latin typeface="Times New Roman" panose="02020603050405020304" pitchFamily="18" charset="0"/>
                <a:cs typeface="Times New Roman" panose="02020603050405020304" pitchFamily="18" charset="0"/>
              </a:rPr>
              <a:t>Remember that etiquette and manners vary from culture to culture and from society to society. We learn etiquette and manners from our parents, families and various institutions, such as schools, colleges or professional bodies. There are rules of behaviour for all kinds of social occasions and it is important to learn them and practise them in everyday life. The manners that are correct in a wedding reception will not do in a debating club. Therefore, we have to be careful about etiquette and manners. </a:t>
            </a:r>
            <a:endParaRPr lang="en-US" sz="3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737878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06680"/>
            <a:ext cx="4572000" cy="6644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Rounded Corners 1">
            <a:extLst>
              <a:ext uri="{FF2B5EF4-FFF2-40B4-BE49-F238E27FC236}">
                <a16:creationId xmlns:a16="http://schemas.microsoft.com/office/drawing/2014/main" xmlns="" id="{5B8ACF99-4A83-4F9C-9E7B-AF6D44B1B10D}"/>
              </a:ext>
            </a:extLst>
          </p:cNvPr>
          <p:cNvSpPr/>
          <p:nvPr/>
        </p:nvSpPr>
        <p:spPr>
          <a:xfrm>
            <a:off x="609600" y="1524000"/>
            <a:ext cx="8229600" cy="1905000"/>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cs typeface="Times New Roman" panose="02020603050405020304" pitchFamily="18" charset="0"/>
              </a:rPr>
              <a:t>Some important  words that are used in our everyday life.</a:t>
            </a:r>
            <a:endParaRPr lang="en-SG"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81537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wipe(down)">
                                      <p:cBhvr>
                                        <p:cTn id="14"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xmlns="" id="{00034811-4EBE-48F1-B34A-1CEC35E1A5C7}"/>
              </a:ext>
            </a:extLst>
          </p:cNvPr>
          <p:cNvGraphicFramePr/>
          <p:nvPr>
            <p:extLst>
              <p:ext uri="{D42A27DB-BD31-4B8C-83A1-F6EECF244321}">
                <p14:modId xmlns:p14="http://schemas.microsoft.com/office/powerpoint/2010/main" val="3297078495"/>
              </p:ext>
            </p:extLst>
          </p:nvPr>
        </p:nvGraphicFramePr>
        <p:xfrm>
          <a:off x="0" y="0"/>
          <a:ext cx="90678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799184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F6685B5A-FDD2-452D-ABE1-5BD1B7E0C75A}"/>
                                            </p:graphicEl>
                                          </p:spTgt>
                                        </p:tgtEl>
                                        <p:attrNameLst>
                                          <p:attrName>style.visibility</p:attrName>
                                        </p:attrNameLst>
                                      </p:cBhvr>
                                      <p:to>
                                        <p:strVal val="visible"/>
                                      </p:to>
                                    </p:set>
                                    <p:animEffect transition="in" filter="fade">
                                      <p:cBhvr>
                                        <p:cTn id="7" dur="1000"/>
                                        <p:tgtEl>
                                          <p:spTgt spid="4">
                                            <p:graphicEl>
                                              <a:dgm id="{F6685B5A-FDD2-452D-ABE1-5BD1B7E0C75A}"/>
                                            </p:graphicEl>
                                          </p:spTgt>
                                        </p:tgtEl>
                                      </p:cBhvr>
                                    </p:animEffect>
                                    <p:anim calcmode="lin" valueType="num">
                                      <p:cBhvr>
                                        <p:cTn id="8" dur="1000" fill="hold"/>
                                        <p:tgtEl>
                                          <p:spTgt spid="4">
                                            <p:graphicEl>
                                              <a:dgm id="{F6685B5A-FDD2-452D-ABE1-5BD1B7E0C75A}"/>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F6685B5A-FDD2-452D-ABE1-5BD1B7E0C75A}"/>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graphicEl>
                                              <a:dgm id="{251CC015-962E-48F1-B156-81165B6009ED}"/>
                                            </p:graphicEl>
                                          </p:spTgt>
                                        </p:tgtEl>
                                        <p:attrNameLst>
                                          <p:attrName>style.visibility</p:attrName>
                                        </p:attrNameLst>
                                      </p:cBhvr>
                                      <p:to>
                                        <p:strVal val="visible"/>
                                      </p:to>
                                    </p:set>
                                    <p:animEffect transition="in" filter="fade">
                                      <p:cBhvr>
                                        <p:cTn id="14" dur="1000"/>
                                        <p:tgtEl>
                                          <p:spTgt spid="4">
                                            <p:graphicEl>
                                              <a:dgm id="{251CC015-962E-48F1-B156-81165B6009ED}"/>
                                            </p:graphicEl>
                                          </p:spTgt>
                                        </p:tgtEl>
                                      </p:cBhvr>
                                    </p:animEffect>
                                    <p:anim calcmode="lin" valueType="num">
                                      <p:cBhvr>
                                        <p:cTn id="15" dur="1000" fill="hold"/>
                                        <p:tgtEl>
                                          <p:spTgt spid="4">
                                            <p:graphicEl>
                                              <a:dgm id="{251CC015-962E-48F1-B156-81165B6009ED}"/>
                                            </p:graphicEl>
                                          </p:spTgt>
                                        </p:tgtEl>
                                        <p:attrNameLst>
                                          <p:attrName>ppt_x</p:attrName>
                                        </p:attrNameLst>
                                      </p:cBhvr>
                                      <p:tavLst>
                                        <p:tav tm="0">
                                          <p:val>
                                            <p:strVal val="#ppt_x"/>
                                          </p:val>
                                        </p:tav>
                                        <p:tav tm="100000">
                                          <p:val>
                                            <p:strVal val="#ppt_x"/>
                                          </p:val>
                                        </p:tav>
                                      </p:tavLst>
                                    </p:anim>
                                    <p:anim calcmode="lin" valueType="num">
                                      <p:cBhvr>
                                        <p:cTn id="16" dur="1000" fill="hold"/>
                                        <p:tgtEl>
                                          <p:spTgt spid="4">
                                            <p:graphicEl>
                                              <a:dgm id="{251CC015-962E-48F1-B156-81165B6009ED}"/>
                                            </p:graphic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
                                            <p:graphicEl>
                                              <a:dgm id="{98B3FEA1-4CE1-4333-A777-E9FACCE52D43}"/>
                                            </p:graphicEl>
                                          </p:spTgt>
                                        </p:tgtEl>
                                        <p:attrNameLst>
                                          <p:attrName>style.visibility</p:attrName>
                                        </p:attrNameLst>
                                      </p:cBhvr>
                                      <p:to>
                                        <p:strVal val="visible"/>
                                      </p:to>
                                    </p:set>
                                    <p:animEffect transition="in" filter="fade">
                                      <p:cBhvr>
                                        <p:cTn id="19" dur="1000"/>
                                        <p:tgtEl>
                                          <p:spTgt spid="4">
                                            <p:graphicEl>
                                              <a:dgm id="{98B3FEA1-4CE1-4333-A777-E9FACCE52D43}"/>
                                            </p:graphicEl>
                                          </p:spTgt>
                                        </p:tgtEl>
                                      </p:cBhvr>
                                    </p:animEffect>
                                    <p:anim calcmode="lin" valueType="num">
                                      <p:cBhvr>
                                        <p:cTn id="20" dur="1000" fill="hold"/>
                                        <p:tgtEl>
                                          <p:spTgt spid="4">
                                            <p:graphicEl>
                                              <a:dgm id="{98B3FEA1-4CE1-4333-A777-E9FACCE52D43}"/>
                                            </p:graphicEl>
                                          </p:spTgt>
                                        </p:tgtEl>
                                        <p:attrNameLst>
                                          <p:attrName>ppt_x</p:attrName>
                                        </p:attrNameLst>
                                      </p:cBhvr>
                                      <p:tavLst>
                                        <p:tav tm="0">
                                          <p:val>
                                            <p:strVal val="#ppt_x"/>
                                          </p:val>
                                        </p:tav>
                                        <p:tav tm="100000">
                                          <p:val>
                                            <p:strVal val="#ppt_x"/>
                                          </p:val>
                                        </p:tav>
                                      </p:tavLst>
                                    </p:anim>
                                    <p:anim calcmode="lin" valueType="num">
                                      <p:cBhvr>
                                        <p:cTn id="21" dur="1000" fill="hold"/>
                                        <p:tgtEl>
                                          <p:spTgt spid="4">
                                            <p:graphicEl>
                                              <a:dgm id="{98B3FEA1-4CE1-4333-A777-E9FACCE52D43}"/>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graphicEl>
                                              <a:dgm id="{4C12B242-5EEF-495A-AAD2-ABA7E7F05D19}"/>
                                            </p:graphicEl>
                                          </p:spTgt>
                                        </p:tgtEl>
                                        <p:attrNameLst>
                                          <p:attrName>style.visibility</p:attrName>
                                        </p:attrNameLst>
                                      </p:cBhvr>
                                      <p:to>
                                        <p:strVal val="visible"/>
                                      </p:to>
                                    </p:set>
                                    <p:animEffect transition="in" filter="fade">
                                      <p:cBhvr>
                                        <p:cTn id="26" dur="1000"/>
                                        <p:tgtEl>
                                          <p:spTgt spid="4">
                                            <p:graphicEl>
                                              <a:dgm id="{4C12B242-5EEF-495A-AAD2-ABA7E7F05D19}"/>
                                            </p:graphicEl>
                                          </p:spTgt>
                                        </p:tgtEl>
                                      </p:cBhvr>
                                    </p:animEffect>
                                    <p:anim calcmode="lin" valueType="num">
                                      <p:cBhvr>
                                        <p:cTn id="27" dur="1000" fill="hold"/>
                                        <p:tgtEl>
                                          <p:spTgt spid="4">
                                            <p:graphicEl>
                                              <a:dgm id="{4C12B242-5EEF-495A-AAD2-ABA7E7F05D19}"/>
                                            </p:graphicEl>
                                          </p:spTgt>
                                        </p:tgtEl>
                                        <p:attrNameLst>
                                          <p:attrName>ppt_x</p:attrName>
                                        </p:attrNameLst>
                                      </p:cBhvr>
                                      <p:tavLst>
                                        <p:tav tm="0">
                                          <p:val>
                                            <p:strVal val="#ppt_x"/>
                                          </p:val>
                                        </p:tav>
                                        <p:tav tm="100000">
                                          <p:val>
                                            <p:strVal val="#ppt_x"/>
                                          </p:val>
                                        </p:tav>
                                      </p:tavLst>
                                    </p:anim>
                                    <p:anim calcmode="lin" valueType="num">
                                      <p:cBhvr>
                                        <p:cTn id="28" dur="1000" fill="hold"/>
                                        <p:tgtEl>
                                          <p:spTgt spid="4">
                                            <p:graphicEl>
                                              <a:dgm id="{4C12B242-5EEF-495A-AAD2-ABA7E7F05D19}"/>
                                            </p:graphic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
                                            <p:graphicEl>
                                              <a:dgm id="{961972A5-4EB0-47BC-81B0-73E6C0D21F76}"/>
                                            </p:graphicEl>
                                          </p:spTgt>
                                        </p:tgtEl>
                                        <p:attrNameLst>
                                          <p:attrName>style.visibility</p:attrName>
                                        </p:attrNameLst>
                                      </p:cBhvr>
                                      <p:to>
                                        <p:strVal val="visible"/>
                                      </p:to>
                                    </p:set>
                                    <p:animEffect transition="in" filter="fade">
                                      <p:cBhvr>
                                        <p:cTn id="31" dur="1000"/>
                                        <p:tgtEl>
                                          <p:spTgt spid="4">
                                            <p:graphicEl>
                                              <a:dgm id="{961972A5-4EB0-47BC-81B0-73E6C0D21F76}"/>
                                            </p:graphicEl>
                                          </p:spTgt>
                                        </p:tgtEl>
                                      </p:cBhvr>
                                    </p:animEffect>
                                    <p:anim calcmode="lin" valueType="num">
                                      <p:cBhvr>
                                        <p:cTn id="32" dur="1000" fill="hold"/>
                                        <p:tgtEl>
                                          <p:spTgt spid="4">
                                            <p:graphicEl>
                                              <a:dgm id="{961972A5-4EB0-47BC-81B0-73E6C0D21F76}"/>
                                            </p:graphicEl>
                                          </p:spTgt>
                                        </p:tgtEl>
                                        <p:attrNameLst>
                                          <p:attrName>ppt_x</p:attrName>
                                        </p:attrNameLst>
                                      </p:cBhvr>
                                      <p:tavLst>
                                        <p:tav tm="0">
                                          <p:val>
                                            <p:strVal val="#ppt_x"/>
                                          </p:val>
                                        </p:tav>
                                        <p:tav tm="100000">
                                          <p:val>
                                            <p:strVal val="#ppt_x"/>
                                          </p:val>
                                        </p:tav>
                                      </p:tavLst>
                                    </p:anim>
                                    <p:anim calcmode="lin" valueType="num">
                                      <p:cBhvr>
                                        <p:cTn id="33" dur="1000" fill="hold"/>
                                        <p:tgtEl>
                                          <p:spTgt spid="4">
                                            <p:graphicEl>
                                              <a:dgm id="{961972A5-4EB0-47BC-81B0-73E6C0D21F76}"/>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4">
                                            <p:graphicEl>
                                              <a:dgm id="{48FF7C8F-D20E-4D94-82BD-177707569FEC}"/>
                                            </p:graphicEl>
                                          </p:spTgt>
                                        </p:tgtEl>
                                        <p:attrNameLst>
                                          <p:attrName>style.visibility</p:attrName>
                                        </p:attrNameLst>
                                      </p:cBhvr>
                                      <p:to>
                                        <p:strVal val="visible"/>
                                      </p:to>
                                    </p:set>
                                    <p:animEffect transition="in" filter="fade">
                                      <p:cBhvr>
                                        <p:cTn id="38" dur="1000"/>
                                        <p:tgtEl>
                                          <p:spTgt spid="4">
                                            <p:graphicEl>
                                              <a:dgm id="{48FF7C8F-D20E-4D94-82BD-177707569FEC}"/>
                                            </p:graphicEl>
                                          </p:spTgt>
                                        </p:tgtEl>
                                      </p:cBhvr>
                                    </p:animEffect>
                                    <p:anim calcmode="lin" valueType="num">
                                      <p:cBhvr>
                                        <p:cTn id="39" dur="1000" fill="hold"/>
                                        <p:tgtEl>
                                          <p:spTgt spid="4">
                                            <p:graphicEl>
                                              <a:dgm id="{48FF7C8F-D20E-4D94-82BD-177707569FEC}"/>
                                            </p:graphicEl>
                                          </p:spTgt>
                                        </p:tgtEl>
                                        <p:attrNameLst>
                                          <p:attrName>ppt_x</p:attrName>
                                        </p:attrNameLst>
                                      </p:cBhvr>
                                      <p:tavLst>
                                        <p:tav tm="0">
                                          <p:val>
                                            <p:strVal val="#ppt_x"/>
                                          </p:val>
                                        </p:tav>
                                        <p:tav tm="100000">
                                          <p:val>
                                            <p:strVal val="#ppt_x"/>
                                          </p:val>
                                        </p:tav>
                                      </p:tavLst>
                                    </p:anim>
                                    <p:anim calcmode="lin" valueType="num">
                                      <p:cBhvr>
                                        <p:cTn id="40" dur="1000" fill="hold"/>
                                        <p:tgtEl>
                                          <p:spTgt spid="4">
                                            <p:graphicEl>
                                              <a:dgm id="{48FF7C8F-D20E-4D94-82BD-177707569FEC}"/>
                                            </p:graphic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4">
                                            <p:graphicEl>
                                              <a:dgm id="{91AE29E1-8AE6-44DD-96EC-A47BE4827A6B}"/>
                                            </p:graphicEl>
                                          </p:spTgt>
                                        </p:tgtEl>
                                        <p:attrNameLst>
                                          <p:attrName>style.visibility</p:attrName>
                                        </p:attrNameLst>
                                      </p:cBhvr>
                                      <p:to>
                                        <p:strVal val="visible"/>
                                      </p:to>
                                    </p:set>
                                    <p:animEffect transition="in" filter="fade">
                                      <p:cBhvr>
                                        <p:cTn id="43" dur="1000"/>
                                        <p:tgtEl>
                                          <p:spTgt spid="4">
                                            <p:graphicEl>
                                              <a:dgm id="{91AE29E1-8AE6-44DD-96EC-A47BE4827A6B}"/>
                                            </p:graphicEl>
                                          </p:spTgt>
                                        </p:tgtEl>
                                      </p:cBhvr>
                                    </p:animEffect>
                                    <p:anim calcmode="lin" valueType="num">
                                      <p:cBhvr>
                                        <p:cTn id="44" dur="1000" fill="hold"/>
                                        <p:tgtEl>
                                          <p:spTgt spid="4">
                                            <p:graphicEl>
                                              <a:dgm id="{91AE29E1-8AE6-44DD-96EC-A47BE4827A6B}"/>
                                            </p:graphicEl>
                                          </p:spTgt>
                                        </p:tgtEl>
                                        <p:attrNameLst>
                                          <p:attrName>ppt_x</p:attrName>
                                        </p:attrNameLst>
                                      </p:cBhvr>
                                      <p:tavLst>
                                        <p:tav tm="0">
                                          <p:val>
                                            <p:strVal val="#ppt_x"/>
                                          </p:val>
                                        </p:tav>
                                        <p:tav tm="100000">
                                          <p:val>
                                            <p:strVal val="#ppt_x"/>
                                          </p:val>
                                        </p:tav>
                                      </p:tavLst>
                                    </p:anim>
                                    <p:anim calcmode="lin" valueType="num">
                                      <p:cBhvr>
                                        <p:cTn id="45" dur="1000" fill="hold"/>
                                        <p:tgtEl>
                                          <p:spTgt spid="4">
                                            <p:graphicEl>
                                              <a:dgm id="{91AE29E1-8AE6-44DD-96EC-A47BE4827A6B}"/>
                                            </p:graphic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4">
                                            <p:graphicEl>
                                              <a:dgm id="{E41D3DC8-7E5D-4636-8A5D-3486A3953887}"/>
                                            </p:graphicEl>
                                          </p:spTgt>
                                        </p:tgtEl>
                                        <p:attrNameLst>
                                          <p:attrName>style.visibility</p:attrName>
                                        </p:attrNameLst>
                                      </p:cBhvr>
                                      <p:to>
                                        <p:strVal val="visible"/>
                                      </p:to>
                                    </p:set>
                                    <p:animEffect transition="in" filter="fade">
                                      <p:cBhvr>
                                        <p:cTn id="50" dur="1000"/>
                                        <p:tgtEl>
                                          <p:spTgt spid="4">
                                            <p:graphicEl>
                                              <a:dgm id="{E41D3DC8-7E5D-4636-8A5D-3486A3953887}"/>
                                            </p:graphicEl>
                                          </p:spTgt>
                                        </p:tgtEl>
                                      </p:cBhvr>
                                    </p:animEffect>
                                    <p:anim calcmode="lin" valueType="num">
                                      <p:cBhvr>
                                        <p:cTn id="51" dur="1000" fill="hold"/>
                                        <p:tgtEl>
                                          <p:spTgt spid="4">
                                            <p:graphicEl>
                                              <a:dgm id="{E41D3DC8-7E5D-4636-8A5D-3486A3953887}"/>
                                            </p:graphicEl>
                                          </p:spTgt>
                                        </p:tgtEl>
                                        <p:attrNameLst>
                                          <p:attrName>ppt_x</p:attrName>
                                        </p:attrNameLst>
                                      </p:cBhvr>
                                      <p:tavLst>
                                        <p:tav tm="0">
                                          <p:val>
                                            <p:strVal val="#ppt_x"/>
                                          </p:val>
                                        </p:tav>
                                        <p:tav tm="100000">
                                          <p:val>
                                            <p:strVal val="#ppt_x"/>
                                          </p:val>
                                        </p:tav>
                                      </p:tavLst>
                                    </p:anim>
                                    <p:anim calcmode="lin" valueType="num">
                                      <p:cBhvr>
                                        <p:cTn id="52" dur="1000" fill="hold"/>
                                        <p:tgtEl>
                                          <p:spTgt spid="4">
                                            <p:graphicEl>
                                              <a:dgm id="{E41D3DC8-7E5D-4636-8A5D-3486A3953887}"/>
                                            </p:graphic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4">
                                            <p:graphicEl>
                                              <a:dgm id="{9D5A2D34-AC14-48FF-B7D5-FB8BA14E76CF}"/>
                                            </p:graphicEl>
                                          </p:spTgt>
                                        </p:tgtEl>
                                        <p:attrNameLst>
                                          <p:attrName>style.visibility</p:attrName>
                                        </p:attrNameLst>
                                      </p:cBhvr>
                                      <p:to>
                                        <p:strVal val="visible"/>
                                      </p:to>
                                    </p:set>
                                    <p:animEffect transition="in" filter="fade">
                                      <p:cBhvr>
                                        <p:cTn id="55" dur="1000"/>
                                        <p:tgtEl>
                                          <p:spTgt spid="4">
                                            <p:graphicEl>
                                              <a:dgm id="{9D5A2D34-AC14-48FF-B7D5-FB8BA14E76CF}"/>
                                            </p:graphicEl>
                                          </p:spTgt>
                                        </p:tgtEl>
                                      </p:cBhvr>
                                    </p:animEffect>
                                    <p:anim calcmode="lin" valueType="num">
                                      <p:cBhvr>
                                        <p:cTn id="56" dur="1000" fill="hold"/>
                                        <p:tgtEl>
                                          <p:spTgt spid="4">
                                            <p:graphicEl>
                                              <a:dgm id="{9D5A2D34-AC14-48FF-B7D5-FB8BA14E76CF}"/>
                                            </p:graphicEl>
                                          </p:spTgt>
                                        </p:tgtEl>
                                        <p:attrNameLst>
                                          <p:attrName>ppt_x</p:attrName>
                                        </p:attrNameLst>
                                      </p:cBhvr>
                                      <p:tavLst>
                                        <p:tav tm="0">
                                          <p:val>
                                            <p:strVal val="#ppt_x"/>
                                          </p:val>
                                        </p:tav>
                                        <p:tav tm="100000">
                                          <p:val>
                                            <p:strVal val="#ppt_x"/>
                                          </p:val>
                                        </p:tav>
                                      </p:tavLst>
                                    </p:anim>
                                    <p:anim calcmode="lin" valueType="num">
                                      <p:cBhvr>
                                        <p:cTn id="57" dur="1000" fill="hold"/>
                                        <p:tgtEl>
                                          <p:spTgt spid="4">
                                            <p:graphicEl>
                                              <a:dgm id="{9D5A2D34-AC14-48FF-B7D5-FB8BA14E76CF}"/>
                                            </p:graphic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4">
                                            <p:graphicEl>
                                              <a:dgm id="{B62B8CAB-5DA3-4515-82DD-A6B56E2F3FB8}"/>
                                            </p:graphicEl>
                                          </p:spTgt>
                                        </p:tgtEl>
                                        <p:attrNameLst>
                                          <p:attrName>style.visibility</p:attrName>
                                        </p:attrNameLst>
                                      </p:cBhvr>
                                      <p:to>
                                        <p:strVal val="visible"/>
                                      </p:to>
                                    </p:set>
                                    <p:animEffect transition="in" filter="fade">
                                      <p:cBhvr>
                                        <p:cTn id="62" dur="1000"/>
                                        <p:tgtEl>
                                          <p:spTgt spid="4">
                                            <p:graphicEl>
                                              <a:dgm id="{B62B8CAB-5DA3-4515-82DD-A6B56E2F3FB8}"/>
                                            </p:graphicEl>
                                          </p:spTgt>
                                        </p:tgtEl>
                                      </p:cBhvr>
                                    </p:animEffect>
                                    <p:anim calcmode="lin" valueType="num">
                                      <p:cBhvr>
                                        <p:cTn id="63" dur="1000" fill="hold"/>
                                        <p:tgtEl>
                                          <p:spTgt spid="4">
                                            <p:graphicEl>
                                              <a:dgm id="{B62B8CAB-5DA3-4515-82DD-A6B56E2F3FB8}"/>
                                            </p:graphicEl>
                                          </p:spTgt>
                                        </p:tgtEl>
                                        <p:attrNameLst>
                                          <p:attrName>ppt_x</p:attrName>
                                        </p:attrNameLst>
                                      </p:cBhvr>
                                      <p:tavLst>
                                        <p:tav tm="0">
                                          <p:val>
                                            <p:strVal val="#ppt_x"/>
                                          </p:val>
                                        </p:tav>
                                        <p:tav tm="100000">
                                          <p:val>
                                            <p:strVal val="#ppt_x"/>
                                          </p:val>
                                        </p:tav>
                                      </p:tavLst>
                                    </p:anim>
                                    <p:anim calcmode="lin" valueType="num">
                                      <p:cBhvr>
                                        <p:cTn id="64" dur="1000" fill="hold"/>
                                        <p:tgtEl>
                                          <p:spTgt spid="4">
                                            <p:graphicEl>
                                              <a:dgm id="{B62B8CAB-5DA3-4515-82DD-A6B56E2F3FB8}"/>
                                            </p:graphicEl>
                                          </p:spTgt>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4">
                                            <p:graphicEl>
                                              <a:dgm id="{4AFDF2EE-8AF3-43A6-B959-DB3E14013554}"/>
                                            </p:graphicEl>
                                          </p:spTgt>
                                        </p:tgtEl>
                                        <p:attrNameLst>
                                          <p:attrName>style.visibility</p:attrName>
                                        </p:attrNameLst>
                                      </p:cBhvr>
                                      <p:to>
                                        <p:strVal val="visible"/>
                                      </p:to>
                                    </p:set>
                                    <p:animEffect transition="in" filter="fade">
                                      <p:cBhvr>
                                        <p:cTn id="67" dur="1000"/>
                                        <p:tgtEl>
                                          <p:spTgt spid="4">
                                            <p:graphicEl>
                                              <a:dgm id="{4AFDF2EE-8AF3-43A6-B959-DB3E14013554}"/>
                                            </p:graphicEl>
                                          </p:spTgt>
                                        </p:tgtEl>
                                      </p:cBhvr>
                                    </p:animEffect>
                                    <p:anim calcmode="lin" valueType="num">
                                      <p:cBhvr>
                                        <p:cTn id="68" dur="1000" fill="hold"/>
                                        <p:tgtEl>
                                          <p:spTgt spid="4">
                                            <p:graphicEl>
                                              <a:dgm id="{4AFDF2EE-8AF3-43A6-B959-DB3E14013554}"/>
                                            </p:graphicEl>
                                          </p:spTgt>
                                        </p:tgtEl>
                                        <p:attrNameLst>
                                          <p:attrName>ppt_x</p:attrName>
                                        </p:attrNameLst>
                                      </p:cBhvr>
                                      <p:tavLst>
                                        <p:tav tm="0">
                                          <p:val>
                                            <p:strVal val="#ppt_x"/>
                                          </p:val>
                                        </p:tav>
                                        <p:tav tm="100000">
                                          <p:val>
                                            <p:strVal val="#ppt_x"/>
                                          </p:val>
                                        </p:tav>
                                      </p:tavLst>
                                    </p:anim>
                                    <p:anim calcmode="lin" valueType="num">
                                      <p:cBhvr>
                                        <p:cTn id="69" dur="1000" fill="hold"/>
                                        <p:tgtEl>
                                          <p:spTgt spid="4">
                                            <p:graphicEl>
                                              <a:dgm id="{4AFDF2EE-8AF3-43A6-B959-DB3E14013554}"/>
                                            </p:graphicEl>
                                          </p:spTgt>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4">
                                            <p:graphicEl>
                                              <a:dgm id="{23C40908-149E-4D52-BF8B-23D0DFFB2ED4}"/>
                                            </p:graphicEl>
                                          </p:spTgt>
                                        </p:tgtEl>
                                        <p:attrNameLst>
                                          <p:attrName>style.visibility</p:attrName>
                                        </p:attrNameLst>
                                      </p:cBhvr>
                                      <p:to>
                                        <p:strVal val="visible"/>
                                      </p:to>
                                    </p:set>
                                    <p:animEffect transition="in" filter="fade">
                                      <p:cBhvr>
                                        <p:cTn id="74" dur="1000"/>
                                        <p:tgtEl>
                                          <p:spTgt spid="4">
                                            <p:graphicEl>
                                              <a:dgm id="{23C40908-149E-4D52-BF8B-23D0DFFB2ED4}"/>
                                            </p:graphicEl>
                                          </p:spTgt>
                                        </p:tgtEl>
                                      </p:cBhvr>
                                    </p:animEffect>
                                    <p:anim calcmode="lin" valueType="num">
                                      <p:cBhvr>
                                        <p:cTn id="75" dur="1000" fill="hold"/>
                                        <p:tgtEl>
                                          <p:spTgt spid="4">
                                            <p:graphicEl>
                                              <a:dgm id="{23C40908-149E-4D52-BF8B-23D0DFFB2ED4}"/>
                                            </p:graphicEl>
                                          </p:spTgt>
                                        </p:tgtEl>
                                        <p:attrNameLst>
                                          <p:attrName>ppt_x</p:attrName>
                                        </p:attrNameLst>
                                      </p:cBhvr>
                                      <p:tavLst>
                                        <p:tav tm="0">
                                          <p:val>
                                            <p:strVal val="#ppt_x"/>
                                          </p:val>
                                        </p:tav>
                                        <p:tav tm="100000">
                                          <p:val>
                                            <p:strVal val="#ppt_x"/>
                                          </p:val>
                                        </p:tav>
                                      </p:tavLst>
                                    </p:anim>
                                    <p:anim calcmode="lin" valueType="num">
                                      <p:cBhvr>
                                        <p:cTn id="76" dur="1000" fill="hold"/>
                                        <p:tgtEl>
                                          <p:spTgt spid="4">
                                            <p:graphicEl>
                                              <a:dgm id="{23C40908-149E-4D52-BF8B-23D0DFFB2ED4}"/>
                                            </p:graphicEl>
                                          </p:spTgt>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4">
                                            <p:graphicEl>
                                              <a:dgm id="{A5B5EAE5-8996-40CC-A1F9-3E86EE6F7874}"/>
                                            </p:graphicEl>
                                          </p:spTgt>
                                        </p:tgtEl>
                                        <p:attrNameLst>
                                          <p:attrName>style.visibility</p:attrName>
                                        </p:attrNameLst>
                                      </p:cBhvr>
                                      <p:to>
                                        <p:strVal val="visible"/>
                                      </p:to>
                                    </p:set>
                                    <p:animEffect transition="in" filter="fade">
                                      <p:cBhvr>
                                        <p:cTn id="79" dur="1000"/>
                                        <p:tgtEl>
                                          <p:spTgt spid="4">
                                            <p:graphicEl>
                                              <a:dgm id="{A5B5EAE5-8996-40CC-A1F9-3E86EE6F7874}"/>
                                            </p:graphicEl>
                                          </p:spTgt>
                                        </p:tgtEl>
                                      </p:cBhvr>
                                    </p:animEffect>
                                    <p:anim calcmode="lin" valueType="num">
                                      <p:cBhvr>
                                        <p:cTn id="80" dur="1000" fill="hold"/>
                                        <p:tgtEl>
                                          <p:spTgt spid="4">
                                            <p:graphicEl>
                                              <a:dgm id="{A5B5EAE5-8996-40CC-A1F9-3E86EE6F7874}"/>
                                            </p:graphicEl>
                                          </p:spTgt>
                                        </p:tgtEl>
                                        <p:attrNameLst>
                                          <p:attrName>ppt_x</p:attrName>
                                        </p:attrNameLst>
                                      </p:cBhvr>
                                      <p:tavLst>
                                        <p:tav tm="0">
                                          <p:val>
                                            <p:strVal val="#ppt_x"/>
                                          </p:val>
                                        </p:tav>
                                        <p:tav tm="100000">
                                          <p:val>
                                            <p:strVal val="#ppt_x"/>
                                          </p:val>
                                        </p:tav>
                                      </p:tavLst>
                                    </p:anim>
                                    <p:anim calcmode="lin" valueType="num">
                                      <p:cBhvr>
                                        <p:cTn id="81" dur="1000" fill="hold"/>
                                        <p:tgtEl>
                                          <p:spTgt spid="4">
                                            <p:graphicEl>
                                              <a:dgm id="{A5B5EAE5-8996-40CC-A1F9-3E86EE6F7874}"/>
                                            </p:graphicEl>
                                          </p:spTgt>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2" presetClass="entr" presetSubtype="0" fill="hold" grpId="0" nodeType="clickEffect">
                                  <p:stCondLst>
                                    <p:cond delay="0"/>
                                  </p:stCondLst>
                                  <p:childTnLst>
                                    <p:set>
                                      <p:cBhvr>
                                        <p:cTn id="85" dur="1" fill="hold">
                                          <p:stCondLst>
                                            <p:cond delay="0"/>
                                          </p:stCondLst>
                                        </p:cTn>
                                        <p:tgtEl>
                                          <p:spTgt spid="4">
                                            <p:graphicEl>
                                              <a:dgm id="{FB280601-A35E-4EE7-A673-1DB77E0A93C5}"/>
                                            </p:graphicEl>
                                          </p:spTgt>
                                        </p:tgtEl>
                                        <p:attrNameLst>
                                          <p:attrName>style.visibility</p:attrName>
                                        </p:attrNameLst>
                                      </p:cBhvr>
                                      <p:to>
                                        <p:strVal val="visible"/>
                                      </p:to>
                                    </p:set>
                                    <p:animEffect transition="in" filter="fade">
                                      <p:cBhvr>
                                        <p:cTn id="86" dur="1000"/>
                                        <p:tgtEl>
                                          <p:spTgt spid="4">
                                            <p:graphicEl>
                                              <a:dgm id="{FB280601-A35E-4EE7-A673-1DB77E0A93C5}"/>
                                            </p:graphicEl>
                                          </p:spTgt>
                                        </p:tgtEl>
                                      </p:cBhvr>
                                    </p:animEffect>
                                    <p:anim calcmode="lin" valueType="num">
                                      <p:cBhvr>
                                        <p:cTn id="87" dur="1000" fill="hold"/>
                                        <p:tgtEl>
                                          <p:spTgt spid="4">
                                            <p:graphicEl>
                                              <a:dgm id="{FB280601-A35E-4EE7-A673-1DB77E0A93C5}"/>
                                            </p:graphicEl>
                                          </p:spTgt>
                                        </p:tgtEl>
                                        <p:attrNameLst>
                                          <p:attrName>ppt_x</p:attrName>
                                        </p:attrNameLst>
                                      </p:cBhvr>
                                      <p:tavLst>
                                        <p:tav tm="0">
                                          <p:val>
                                            <p:strVal val="#ppt_x"/>
                                          </p:val>
                                        </p:tav>
                                        <p:tav tm="100000">
                                          <p:val>
                                            <p:strVal val="#ppt_x"/>
                                          </p:val>
                                        </p:tav>
                                      </p:tavLst>
                                    </p:anim>
                                    <p:anim calcmode="lin" valueType="num">
                                      <p:cBhvr>
                                        <p:cTn id="88" dur="1000" fill="hold"/>
                                        <p:tgtEl>
                                          <p:spTgt spid="4">
                                            <p:graphicEl>
                                              <a:dgm id="{FB280601-A35E-4EE7-A673-1DB77E0A93C5}"/>
                                            </p:graphicEl>
                                          </p:spTgt>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4">
                                            <p:graphicEl>
                                              <a:dgm id="{FA885BD1-49B0-4F0A-8610-77DE6C915DD0}"/>
                                            </p:graphicEl>
                                          </p:spTgt>
                                        </p:tgtEl>
                                        <p:attrNameLst>
                                          <p:attrName>style.visibility</p:attrName>
                                        </p:attrNameLst>
                                      </p:cBhvr>
                                      <p:to>
                                        <p:strVal val="visible"/>
                                      </p:to>
                                    </p:set>
                                    <p:animEffect transition="in" filter="fade">
                                      <p:cBhvr>
                                        <p:cTn id="91" dur="1000"/>
                                        <p:tgtEl>
                                          <p:spTgt spid="4">
                                            <p:graphicEl>
                                              <a:dgm id="{FA885BD1-49B0-4F0A-8610-77DE6C915DD0}"/>
                                            </p:graphicEl>
                                          </p:spTgt>
                                        </p:tgtEl>
                                      </p:cBhvr>
                                    </p:animEffect>
                                    <p:anim calcmode="lin" valueType="num">
                                      <p:cBhvr>
                                        <p:cTn id="92" dur="1000" fill="hold"/>
                                        <p:tgtEl>
                                          <p:spTgt spid="4">
                                            <p:graphicEl>
                                              <a:dgm id="{FA885BD1-49B0-4F0A-8610-77DE6C915DD0}"/>
                                            </p:graphicEl>
                                          </p:spTgt>
                                        </p:tgtEl>
                                        <p:attrNameLst>
                                          <p:attrName>ppt_x</p:attrName>
                                        </p:attrNameLst>
                                      </p:cBhvr>
                                      <p:tavLst>
                                        <p:tav tm="0">
                                          <p:val>
                                            <p:strVal val="#ppt_x"/>
                                          </p:val>
                                        </p:tav>
                                        <p:tav tm="100000">
                                          <p:val>
                                            <p:strVal val="#ppt_x"/>
                                          </p:val>
                                        </p:tav>
                                      </p:tavLst>
                                    </p:anim>
                                    <p:anim calcmode="lin" valueType="num">
                                      <p:cBhvr>
                                        <p:cTn id="93" dur="1000" fill="hold"/>
                                        <p:tgtEl>
                                          <p:spTgt spid="4">
                                            <p:graphicEl>
                                              <a:dgm id="{FA885BD1-49B0-4F0A-8610-77DE6C915DD0}"/>
                                            </p:graphic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4">
                                            <p:graphicEl>
                                              <a:dgm id="{3B9A4669-5E93-4530-89C6-AE5745703811}"/>
                                            </p:graphicEl>
                                          </p:spTgt>
                                        </p:tgtEl>
                                        <p:attrNameLst>
                                          <p:attrName>style.visibility</p:attrName>
                                        </p:attrNameLst>
                                      </p:cBhvr>
                                      <p:to>
                                        <p:strVal val="visible"/>
                                      </p:to>
                                    </p:set>
                                    <p:animEffect transition="in" filter="fade">
                                      <p:cBhvr>
                                        <p:cTn id="98" dur="1000"/>
                                        <p:tgtEl>
                                          <p:spTgt spid="4">
                                            <p:graphicEl>
                                              <a:dgm id="{3B9A4669-5E93-4530-89C6-AE5745703811}"/>
                                            </p:graphicEl>
                                          </p:spTgt>
                                        </p:tgtEl>
                                      </p:cBhvr>
                                    </p:animEffect>
                                    <p:anim calcmode="lin" valueType="num">
                                      <p:cBhvr>
                                        <p:cTn id="99" dur="1000" fill="hold"/>
                                        <p:tgtEl>
                                          <p:spTgt spid="4">
                                            <p:graphicEl>
                                              <a:dgm id="{3B9A4669-5E93-4530-89C6-AE5745703811}"/>
                                            </p:graphicEl>
                                          </p:spTgt>
                                        </p:tgtEl>
                                        <p:attrNameLst>
                                          <p:attrName>ppt_x</p:attrName>
                                        </p:attrNameLst>
                                      </p:cBhvr>
                                      <p:tavLst>
                                        <p:tav tm="0">
                                          <p:val>
                                            <p:strVal val="#ppt_x"/>
                                          </p:val>
                                        </p:tav>
                                        <p:tav tm="100000">
                                          <p:val>
                                            <p:strVal val="#ppt_x"/>
                                          </p:val>
                                        </p:tav>
                                      </p:tavLst>
                                    </p:anim>
                                    <p:anim calcmode="lin" valueType="num">
                                      <p:cBhvr>
                                        <p:cTn id="100" dur="1000" fill="hold"/>
                                        <p:tgtEl>
                                          <p:spTgt spid="4">
                                            <p:graphicEl>
                                              <a:dgm id="{3B9A4669-5E93-4530-89C6-AE5745703811}"/>
                                            </p:graphicEl>
                                          </p:spTgt>
                                        </p:tgtEl>
                                        <p:attrNameLst>
                                          <p:attrName>ppt_y</p:attrName>
                                        </p:attrNameLst>
                                      </p:cBhvr>
                                      <p:tavLst>
                                        <p:tav tm="0">
                                          <p:val>
                                            <p:strVal val="#ppt_y+.1"/>
                                          </p:val>
                                        </p:tav>
                                        <p:tav tm="100000">
                                          <p:val>
                                            <p:strVal val="#ppt_y"/>
                                          </p:val>
                                        </p:tav>
                                      </p:tavLst>
                                    </p:anim>
                                  </p:childTnLst>
                                </p:cTn>
                              </p:par>
                              <p:par>
                                <p:cTn id="101" presetID="42" presetClass="entr" presetSubtype="0" fill="hold" grpId="0" nodeType="withEffect">
                                  <p:stCondLst>
                                    <p:cond delay="0"/>
                                  </p:stCondLst>
                                  <p:childTnLst>
                                    <p:set>
                                      <p:cBhvr>
                                        <p:cTn id="102" dur="1" fill="hold">
                                          <p:stCondLst>
                                            <p:cond delay="0"/>
                                          </p:stCondLst>
                                        </p:cTn>
                                        <p:tgtEl>
                                          <p:spTgt spid="4">
                                            <p:graphicEl>
                                              <a:dgm id="{F62B7D6F-A587-4DD2-AF89-BB5590FE8923}"/>
                                            </p:graphicEl>
                                          </p:spTgt>
                                        </p:tgtEl>
                                        <p:attrNameLst>
                                          <p:attrName>style.visibility</p:attrName>
                                        </p:attrNameLst>
                                      </p:cBhvr>
                                      <p:to>
                                        <p:strVal val="visible"/>
                                      </p:to>
                                    </p:set>
                                    <p:animEffect transition="in" filter="fade">
                                      <p:cBhvr>
                                        <p:cTn id="103" dur="1000"/>
                                        <p:tgtEl>
                                          <p:spTgt spid="4">
                                            <p:graphicEl>
                                              <a:dgm id="{F62B7D6F-A587-4DD2-AF89-BB5590FE8923}"/>
                                            </p:graphicEl>
                                          </p:spTgt>
                                        </p:tgtEl>
                                      </p:cBhvr>
                                    </p:animEffect>
                                    <p:anim calcmode="lin" valueType="num">
                                      <p:cBhvr>
                                        <p:cTn id="104" dur="1000" fill="hold"/>
                                        <p:tgtEl>
                                          <p:spTgt spid="4">
                                            <p:graphicEl>
                                              <a:dgm id="{F62B7D6F-A587-4DD2-AF89-BB5590FE8923}"/>
                                            </p:graphicEl>
                                          </p:spTgt>
                                        </p:tgtEl>
                                        <p:attrNameLst>
                                          <p:attrName>ppt_x</p:attrName>
                                        </p:attrNameLst>
                                      </p:cBhvr>
                                      <p:tavLst>
                                        <p:tav tm="0">
                                          <p:val>
                                            <p:strVal val="#ppt_x"/>
                                          </p:val>
                                        </p:tav>
                                        <p:tav tm="100000">
                                          <p:val>
                                            <p:strVal val="#ppt_x"/>
                                          </p:val>
                                        </p:tav>
                                      </p:tavLst>
                                    </p:anim>
                                    <p:anim calcmode="lin" valueType="num">
                                      <p:cBhvr>
                                        <p:cTn id="105" dur="1000" fill="hold"/>
                                        <p:tgtEl>
                                          <p:spTgt spid="4">
                                            <p:graphicEl>
                                              <a:dgm id="{F62B7D6F-A587-4DD2-AF89-BB5590FE8923}"/>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latin typeface="Times New Roman" panose="02020603050405020304" pitchFamily="18" charset="0"/>
              <a:cs typeface="Times New Roman" panose="02020603050405020304" pitchFamily="18" charset="0"/>
            </a:endParaRPr>
          </a:p>
          <a:p>
            <a:pPr algn="just"/>
            <a:r>
              <a:rPr lang="en-US" sz="3600" dirty="0">
                <a:latin typeface="Times New Roman" panose="02020603050405020304" pitchFamily="18" charset="0"/>
                <a:cs typeface="Times New Roman" panose="02020603050405020304" pitchFamily="18" charset="0"/>
              </a:rPr>
              <a:t>Different situations call for different etiquette and manners. These are divided into three groups: family etiquette, social etiquette and professional etiquette.</a:t>
            </a:r>
          </a:p>
          <a:p>
            <a:pPr algn="ctr"/>
            <a:endParaRPr lang="en-US" sz="3600" dirty="0">
              <a:latin typeface="Times New Roman" panose="02020603050405020304" pitchFamily="18" charset="0"/>
              <a:cs typeface="Times New Roman" panose="02020603050405020304" pitchFamily="18" charset="0"/>
            </a:endParaRPr>
          </a:p>
          <a:p>
            <a:pPr marL="571500" indent="-571500" algn="just">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Now write what are the family etiquette, social etiquette and professional etiquette.</a:t>
            </a:r>
          </a:p>
          <a:p>
            <a:pPr algn="ctr"/>
            <a:endParaRPr lang="en-US" sz="3600" dirty="0">
              <a:latin typeface="Times New Roman" panose="02020603050405020304" pitchFamily="18" charset="0"/>
              <a:cs typeface="Times New Roman" panose="02020603050405020304" pitchFamily="18" charset="0"/>
            </a:endParaRPr>
          </a:p>
        </p:txBody>
      </p:sp>
      <p:sp>
        <p:nvSpPr>
          <p:cNvPr id="2" name="Rectangle: Rounded Corners 1">
            <a:extLst>
              <a:ext uri="{FF2B5EF4-FFF2-40B4-BE49-F238E27FC236}">
                <a16:creationId xmlns:a16="http://schemas.microsoft.com/office/drawing/2014/main" xmlns="" id="{6D016ACC-3554-4FAA-8416-7E9C82701181}"/>
              </a:ext>
            </a:extLst>
          </p:cNvPr>
          <p:cNvSpPr/>
          <p:nvPr/>
        </p:nvSpPr>
        <p:spPr>
          <a:xfrm>
            <a:off x="1371600" y="381000"/>
            <a:ext cx="64008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cs typeface="Times New Roman" panose="02020603050405020304" pitchFamily="18" charset="0"/>
              </a:rPr>
              <a:t>Group Work</a:t>
            </a:r>
            <a:endParaRPr lang="en-SG" sz="3600" b="1" dirty="0">
              <a:latin typeface="Times New Roman" panose="02020603050405020304" pitchFamily="18" charset="0"/>
              <a:cs typeface="Times New Roman" panose="02020603050405020304" pitchFamily="18" charset="0"/>
            </a:endParaRPr>
          </a:p>
        </p:txBody>
      </p:sp>
      <p:sp>
        <p:nvSpPr>
          <p:cNvPr id="3" name="Rectangle: Rounded Corners 2">
            <a:extLst>
              <a:ext uri="{FF2B5EF4-FFF2-40B4-BE49-F238E27FC236}">
                <a16:creationId xmlns:a16="http://schemas.microsoft.com/office/drawing/2014/main" xmlns="" id="{C2D0FE7A-9F92-4AD0-AE91-1627567FF683}"/>
              </a:ext>
            </a:extLst>
          </p:cNvPr>
          <p:cNvSpPr/>
          <p:nvPr/>
        </p:nvSpPr>
        <p:spPr>
          <a:xfrm>
            <a:off x="1371600" y="5486400"/>
            <a:ext cx="6400800" cy="1295400"/>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latin typeface="Times New Roman" panose="02020603050405020304" pitchFamily="18" charset="0"/>
                <a:cs typeface="Times New Roman" panose="02020603050405020304" pitchFamily="18" charset="0"/>
              </a:rPr>
              <a:t>Match the answer</a:t>
            </a:r>
            <a:endParaRPr lang="en-SG"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231213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barn(inVertical)">
                                      <p:cBhvr>
                                        <p:cTn id="19" dur="500"/>
                                        <p:tgtEl>
                                          <p:spTgt spid="4">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barn(inVertical)">
                                      <p:cBhvr>
                                        <p:cTn id="2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u="sng" dirty="0">
                <a:solidFill>
                  <a:schemeClr val="tx1"/>
                </a:solidFill>
              </a:rPr>
              <a:t>Family etiquette:</a:t>
            </a:r>
          </a:p>
          <a:p>
            <a:pPr marL="571500" indent="-571500">
              <a:buFont typeface="Arial" charset="0"/>
              <a:buChar char="•"/>
            </a:pPr>
            <a:r>
              <a:rPr lang="en-US" sz="3600" b="1" dirty="0">
                <a:solidFill>
                  <a:schemeClr val="tx1"/>
                </a:solidFill>
              </a:rPr>
              <a:t>Respect each other</a:t>
            </a:r>
            <a:r>
              <a:rPr lang="en-US" sz="3600" b="1" i="1" dirty="0">
                <a:solidFill>
                  <a:schemeClr val="tx1"/>
                </a:solidFill>
              </a:rPr>
              <a:t>’</a:t>
            </a:r>
            <a:r>
              <a:rPr lang="en-US" sz="3600" b="1" dirty="0">
                <a:solidFill>
                  <a:schemeClr val="tx1"/>
                </a:solidFill>
              </a:rPr>
              <a:t>s belongings.</a:t>
            </a:r>
          </a:p>
          <a:p>
            <a:pPr marL="571500" indent="-571500">
              <a:buFont typeface="Arial" charset="0"/>
              <a:buChar char="•"/>
            </a:pPr>
            <a:r>
              <a:rPr lang="en-US" sz="3600" b="1" dirty="0">
                <a:solidFill>
                  <a:schemeClr val="tx1"/>
                </a:solidFill>
              </a:rPr>
              <a:t>Do not shout at children.</a:t>
            </a:r>
          </a:p>
          <a:p>
            <a:pPr marL="571500" indent="-571500">
              <a:buFont typeface="Arial" charset="0"/>
              <a:buChar char="•"/>
            </a:pPr>
            <a:r>
              <a:rPr lang="en-US" sz="3600" b="1" dirty="0">
                <a:solidFill>
                  <a:schemeClr val="tx1"/>
                </a:solidFill>
              </a:rPr>
              <a:t>Treat them kindly.</a:t>
            </a:r>
          </a:p>
          <a:p>
            <a:pPr marL="571500" indent="-571500">
              <a:buFont typeface="Arial" charset="0"/>
              <a:buChar char="•"/>
            </a:pPr>
            <a:r>
              <a:rPr lang="en-US" sz="3600" b="1" dirty="0">
                <a:solidFill>
                  <a:schemeClr val="tx1"/>
                </a:solidFill>
              </a:rPr>
              <a:t>Listen to your parents.</a:t>
            </a:r>
          </a:p>
        </p:txBody>
      </p:sp>
    </p:spTree>
    <p:extLst>
      <p:ext uri="{BB962C8B-B14F-4D97-AF65-F5344CB8AC3E}">
        <p14:creationId xmlns:p14="http://schemas.microsoft.com/office/powerpoint/2010/main" val="383668554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ircle(in)">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circle(in)">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circle(in)">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circle(in)">
                                      <p:cBhvr>
                                        <p:cTn id="27"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u="sng" dirty="0">
                <a:solidFill>
                  <a:schemeClr val="tx1"/>
                </a:solidFill>
              </a:rPr>
              <a:t>Basic social etiquette:</a:t>
            </a:r>
          </a:p>
          <a:p>
            <a:pPr marL="571500" indent="-571500">
              <a:buFont typeface="Arial" charset="0"/>
              <a:buChar char="•"/>
            </a:pPr>
            <a:r>
              <a:rPr lang="en-US" sz="3600" b="1" dirty="0">
                <a:solidFill>
                  <a:schemeClr val="tx1"/>
                </a:solidFill>
              </a:rPr>
              <a:t>Always be on time. Showing up late is rude and shows a lack of respect for other People</a:t>
            </a:r>
            <a:r>
              <a:rPr lang="en-US" sz="3600" b="1" i="1" dirty="0">
                <a:solidFill>
                  <a:schemeClr val="tx1"/>
                </a:solidFill>
              </a:rPr>
              <a:t>’</a:t>
            </a:r>
            <a:r>
              <a:rPr lang="en-US" sz="3600" b="1" dirty="0">
                <a:solidFill>
                  <a:schemeClr val="tx1"/>
                </a:solidFill>
              </a:rPr>
              <a:t>s time.</a:t>
            </a:r>
          </a:p>
          <a:p>
            <a:pPr marL="571500" indent="-571500">
              <a:buFont typeface="Arial" charset="0"/>
              <a:buChar char="•"/>
            </a:pPr>
            <a:r>
              <a:rPr lang="en-US" sz="3600" b="1" dirty="0">
                <a:solidFill>
                  <a:schemeClr val="tx1"/>
                </a:solidFill>
              </a:rPr>
              <a:t>Never interrupt the other person while he/she is talking.</a:t>
            </a:r>
          </a:p>
          <a:p>
            <a:pPr marL="571500" indent="-571500">
              <a:buFont typeface="Arial" charset="0"/>
              <a:buChar char="•"/>
            </a:pPr>
            <a:r>
              <a:rPr lang="en-US" sz="3600" b="1" dirty="0">
                <a:solidFill>
                  <a:schemeClr val="tx1"/>
                </a:solidFill>
              </a:rPr>
              <a:t>Give and receive compliments graciously.</a:t>
            </a:r>
          </a:p>
          <a:p>
            <a:pPr marL="571500" indent="-571500">
              <a:buFont typeface="Arial" charset="0"/>
              <a:buChar char="•"/>
            </a:pPr>
            <a:r>
              <a:rPr lang="en-US" sz="3600" b="1" dirty="0">
                <a:solidFill>
                  <a:schemeClr val="tx1"/>
                </a:solidFill>
              </a:rPr>
              <a:t>Refuse to gossip with and about friends.</a:t>
            </a:r>
          </a:p>
          <a:p>
            <a:pPr marL="571500" indent="-571500">
              <a:buFont typeface="Arial" charset="0"/>
              <a:buChar char="•"/>
            </a:pPr>
            <a:r>
              <a:rPr lang="en-US" sz="3600" b="1" dirty="0">
                <a:solidFill>
                  <a:schemeClr val="tx1"/>
                </a:solidFill>
              </a:rPr>
              <a:t>Hold doors for people entering immediately after you.</a:t>
            </a:r>
          </a:p>
        </p:txBody>
      </p:sp>
    </p:spTree>
    <p:extLst>
      <p:ext uri="{BB962C8B-B14F-4D97-AF65-F5344CB8AC3E}">
        <p14:creationId xmlns:p14="http://schemas.microsoft.com/office/powerpoint/2010/main" val="364258916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arn(inVertic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arn(inVertical)">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u="sng" dirty="0">
                <a:solidFill>
                  <a:schemeClr val="tx1"/>
                </a:solidFill>
              </a:rPr>
              <a:t>Professional etiquette:</a:t>
            </a:r>
          </a:p>
          <a:p>
            <a:pPr marL="571500" indent="-571500">
              <a:buFont typeface="Arial" charset="0"/>
              <a:buChar char="•"/>
            </a:pPr>
            <a:r>
              <a:rPr lang="en-US" sz="3600" b="1" dirty="0">
                <a:solidFill>
                  <a:schemeClr val="tx1"/>
                </a:solidFill>
              </a:rPr>
              <a:t>Dress properly. </a:t>
            </a:r>
          </a:p>
          <a:p>
            <a:pPr marL="571500" indent="-571500">
              <a:buFont typeface="Arial" charset="0"/>
              <a:buChar char="•"/>
            </a:pPr>
            <a:r>
              <a:rPr lang="en-US" sz="3600" b="1" dirty="0">
                <a:solidFill>
                  <a:schemeClr val="tx1"/>
                </a:solidFill>
              </a:rPr>
              <a:t>Shake hands when appropriate.</a:t>
            </a:r>
          </a:p>
          <a:p>
            <a:pPr marL="571500" indent="-571500">
              <a:buFont typeface="Arial" charset="0"/>
              <a:buChar char="•"/>
            </a:pPr>
            <a:r>
              <a:rPr lang="en-US" sz="3600" b="1" dirty="0">
                <a:solidFill>
                  <a:schemeClr val="tx1"/>
                </a:solidFill>
              </a:rPr>
              <a:t>Never take credit for other people</a:t>
            </a:r>
            <a:r>
              <a:rPr lang="en-US" sz="3600" b="1" i="1" dirty="0">
                <a:solidFill>
                  <a:schemeClr val="tx1"/>
                </a:solidFill>
              </a:rPr>
              <a:t>’</a:t>
            </a:r>
            <a:r>
              <a:rPr lang="en-US" sz="3600" b="1" dirty="0">
                <a:solidFill>
                  <a:schemeClr val="tx1"/>
                </a:solidFill>
              </a:rPr>
              <a:t>s work.</a:t>
            </a:r>
          </a:p>
          <a:p>
            <a:pPr marL="571500" indent="-571500">
              <a:buFont typeface="Arial" charset="0"/>
              <a:buChar char="•"/>
            </a:pPr>
            <a:r>
              <a:rPr lang="en-US" sz="3600" b="1" dirty="0">
                <a:solidFill>
                  <a:schemeClr val="tx1"/>
                </a:solidFill>
              </a:rPr>
              <a:t>Use indoor voice while talking to people.</a:t>
            </a:r>
          </a:p>
        </p:txBody>
      </p:sp>
    </p:spTree>
    <p:extLst>
      <p:ext uri="{BB962C8B-B14F-4D97-AF65-F5344CB8AC3E}">
        <p14:creationId xmlns:p14="http://schemas.microsoft.com/office/powerpoint/2010/main" val="40364929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arn(inVertical)">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6" name="Explosion 2 5"/>
          <p:cNvSpPr/>
          <p:nvPr/>
        </p:nvSpPr>
        <p:spPr>
          <a:xfrm>
            <a:off x="457200" y="990600"/>
            <a:ext cx="8305800" cy="5334000"/>
          </a:xfrm>
          <a:prstGeom prst="irregularSeal2">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t>GOOD MORNING</a:t>
            </a:r>
            <a:endParaRPr lang="en-US" sz="6000" dirty="0">
              <a:solidFill>
                <a:schemeClr val="tx1"/>
              </a:solidFill>
            </a:endParaRPr>
          </a:p>
        </p:txBody>
      </p:sp>
    </p:spTree>
    <p:extLst>
      <p:ext uri="{BB962C8B-B14F-4D97-AF65-F5344CB8AC3E}">
        <p14:creationId xmlns:p14="http://schemas.microsoft.com/office/powerpoint/2010/main" val="946782655"/>
      </p:ext>
    </p:extLst>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C7230318-F563-4020-A93A-C1BEBD4944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27158" cy="6858000"/>
          </a:xfrm>
          <a:prstGeom prst="rect">
            <a:avLst/>
          </a:prstGeom>
        </p:spPr>
      </p:pic>
      <p:sp>
        <p:nvSpPr>
          <p:cNvPr id="6" name="Rectangle: Rounded Corners 5">
            <a:extLst>
              <a:ext uri="{FF2B5EF4-FFF2-40B4-BE49-F238E27FC236}">
                <a16:creationId xmlns:a16="http://schemas.microsoft.com/office/drawing/2014/main" xmlns="" id="{432D590C-3214-4DD7-974E-5BDFA85C65E4}"/>
              </a:ext>
            </a:extLst>
          </p:cNvPr>
          <p:cNvSpPr/>
          <p:nvPr/>
        </p:nvSpPr>
        <p:spPr>
          <a:xfrm>
            <a:off x="228600" y="304800"/>
            <a:ext cx="4343400" cy="1447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C00000"/>
                </a:solidFill>
                <a:latin typeface="Times New Roman" panose="02020603050405020304" pitchFamily="18" charset="0"/>
                <a:cs typeface="Times New Roman" panose="02020603050405020304" pitchFamily="18" charset="0"/>
              </a:rPr>
              <a:t>HOMEWORK</a:t>
            </a:r>
            <a:endParaRPr lang="en-SG" sz="4800" b="1" dirty="0">
              <a:solidFill>
                <a:srgbClr val="C00000"/>
              </a:solidFill>
              <a:latin typeface="Times New Roman" panose="02020603050405020304" pitchFamily="18"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xmlns="" id="{C55D958C-9DEF-4340-9812-FB0F9CDA77FC}"/>
              </a:ext>
            </a:extLst>
          </p:cNvPr>
          <p:cNvSpPr/>
          <p:nvPr/>
        </p:nvSpPr>
        <p:spPr>
          <a:xfrm>
            <a:off x="22489" y="5943600"/>
            <a:ext cx="9127158" cy="90971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C00000"/>
                </a:solidFill>
                <a:latin typeface="Times New Roman" panose="02020603050405020304" pitchFamily="18" charset="0"/>
                <a:cs typeface="Times New Roman" panose="02020603050405020304" pitchFamily="18" charset="0"/>
              </a:rPr>
              <a:t>Write a paragraph on “Etiquette and Manners”</a:t>
            </a:r>
            <a:endParaRPr lang="en-SG" sz="36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23499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arn(inVertical)">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61456238-09E4-43C5-87EB-7DB1FD1D8350}"/>
              </a:ext>
            </a:extLst>
          </p:cNvPr>
          <p:cNvSpPr txBox="1"/>
          <p:nvPr/>
        </p:nvSpPr>
        <p:spPr>
          <a:xfrm>
            <a:off x="990600" y="685800"/>
            <a:ext cx="6858000" cy="923330"/>
          </a:xfrm>
          <a:prstGeom prst="rect">
            <a:avLst/>
          </a:prstGeom>
          <a:noFill/>
        </p:spPr>
        <p:txBody>
          <a:bodyPr wrap="square" rtlCol="0">
            <a:spAutoFit/>
          </a:bodyPr>
          <a:lstStyle/>
          <a:p>
            <a:pPr algn="ctr"/>
            <a:r>
              <a:rPr lang="en-US" sz="5400" dirty="0">
                <a:latin typeface="Cooper Black" pitchFamily="18" charset="0"/>
              </a:rPr>
              <a:t>Thanks a lot</a:t>
            </a:r>
          </a:p>
        </p:txBody>
      </p:sp>
      <p:pic>
        <p:nvPicPr>
          <p:cNvPr id="5" name="Picture 4">
            <a:extLst>
              <a:ext uri="{FF2B5EF4-FFF2-40B4-BE49-F238E27FC236}">
                <a16:creationId xmlns:a16="http://schemas.microsoft.com/office/drawing/2014/main" xmlns="" id="{1C562889-D6CA-4039-80CC-5AEC79FDFF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2000250"/>
            <a:ext cx="7467600" cy="4171950"/>
          </a:xfrm>
          <a:prstGeom prst="rect">
            <a:avLst/>
          </a:prstGeom>
        </p:spPr>
      </p:pic>
    </p:spTree>
    <p:extLst>
      <p:ext uri="{BB962C8B-B14F-4D97-AF65-F5344CB8AC3E}">
        <p14:creationId xmlns:p14="http://schemas.microsoft.com/office/powerpoint/2010/main" val="47415607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par>
                                <p:cTn id="8" presetID="6" presetClass="entr" presetSubtype="16"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6DA17F1D-0CC8-47D6-B56A-487472AD4E55}"/>
              </a:ext>
            </a:extLst>
          </p:cNvPr>
          <p:cNvSpPr txBox="1"/>
          <p:nvPr/>
        </p:nvSpPr>
        <p:spPr>
          <a:xfrm>
            <a:off x="762000" y="685800"/>
            <a:ext cx="7467600" cy="830997"/>
          </a:xfrm>
          <a:prstGeom prst="rect">
            <a:avLst/>
          </a:prstGeom>
          <a:noFill/>
        </p:spPr>
        <p:txBody>
          <a:bodyPr wrap="square" rtlCol="0">
            <a:spAutoFit/>
          </a:bodyPr>
          <a:lstStyle/>
          <a:p>
            <a:pPr algn="ctr"/>
            <a:r>
              <a:rPr lang="en-US" sz="4800" dirty="0">
                <a:solidFill>
                  <a:schemeClr val="accent4">
                    <a:lumMod val="50000"/>
                  </a:schemeClr>
                </a:solidFill>
                <a:latin typeface="Algerian" pitchFamily="82" charset="0"/>
              </a:rPr>
              <a:t>Teacher’s Identity</a:t>
            </a:r>
          </a:p>
        </p:txBody>
      </p:sp>
      <p:sp>
        <p:nvSpPr>
          <p:cNvPr id="5" name="TextBox 4">
            <a:extLst>
              <a:ext uri="{FF2B5EF4-FFF2-40B4-BE49-F238E27FC236}">
                <a16:creationId xmlns:a16="http://schemas.microsoft.com/office/drawing/2014/main" xmlns="" id="{13D78A08-84FB-4D61-BD78-E49402D80013}"/>
              </a:ext>
            </a:extLst>
          </p:cNvPr>
          <p:cNvSpPr txBox="1"/>
          <p:nvPr/>
        </p:nvSpPr>
        <p:spPr>
          <a:xfrm>
            <a:off x="0" y="2362200"/>
            <a:ext cx="5741662" cy="3046988"/>
          </a:xfrm>
          <a:prstGeom prst="rect">
            <a:avLst/>
          </a:prstGeom>
          <a:noFill/>
        </p:spPr>
        <p:txBody>
          <a:bodyPr wrap="square" rtlCol="0">
            <a:spAutoFit/>
          </a:bodyPr>
          <a:lstStyle/>
          <a:p>
            <a:pPr algn="ctr"/>
            <a:r>
              <a:rPr lang="en-US" sz="4000" b="1" dirty="0" smtClean="0">
                <a:solidFill>
                  <a:schemeClr val="tx2">
                    <a:lumMod val="50000"/>
                  </a:schemeClr>
                </a:solidFill>
                <a:latin typeface="Times New Roman" pitchFamily="18" charset="0"/>
                <a:cs typeface="Times New Roman" pitchFamily="18" charset="0"/>
              </a:rPr>
              <a:t>MD.ABDUR ROUF</a:t>
            </a:r>
            <a:endParaRPr lang="en-US" sz="4000" b="1" dirty="0">
              <a:solidFill>
                <a:schemeClr val="tx2">
                  <a:lumMod val="50000"/>
                </a:schemeClr>
              </a:solidFill>
              <a:latin typeface="Times New Roman" pitchFamily="18" charset="0"/>
              <a:cs typeface="Times New Roman" pitchFamily="18" charset="0"/>
            </a:endParaRPr>
          </a:p>
          <a:p>
            <a:pPr algn="ctr"/>
            <a:r>
              <a:rPr lang="en-US" sz="3200" b="1" dirty="0">
                <a:latin typeface="Times New Roman" pitchFamily="18" charset="0"/>
                <a:cs typeface="Times New Roman" pitchFamily="18" charset="0"/>
              </a:rPr>
              <a:t>Lecturer in English</a:t>
            </a:r>
          </a:p>
          <a:p>
            <a:pPr algn="ctr"/>
            <a:r>
              <a:rPr lang="en-US" sz="2400" b="1" dirty="0" err="1" smtClean="0">
                <a:latin typeface="Times New Roman" pitchFamily="18" charset="0"/>
                <a:cs typeface="Times New Roman" pitchFamily="18" charset="0"/>
              </a:rPr>
              <a:t>Khalna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Islamia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Fazil</a:t>
            </a:r>
            <a:r>
              <a:rPr lang="en-US" sz="2400" b="1" dirty="0" smtClean="0">
                <a:latin typeface="Times New Roman" pitchFamily="18" charset="0"/>
                <a:cs typeface="Times New Roman" pitchFamily="18" charset="0"/>
              </a:rPr>
              <a:t>(Degree) Madrasah </a:t>
            </a:r>
            <a:r>
              <a:rPr lang="en-US" sz="2400" b="1" dirty="0" err="1" smtClean="0">
                <a:latin typeface="Times New Roman" pitchFamily="18" charset="0"/>
                <a:cs typeface="Times New Roman" pitchFamily="18" charset="0"/>
              </a:rPr>
              <a:t>Patnitala,Naogaon</a:t>
            </a:r>
            <a:r>
              <a:rPr lang="en-US" sz="2400" b="1"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a:p>
            <a:pPr algn="ctr"/>
            <a:r>
              <a:rPr lang="en-US" sz="2400" b="1" dirty="0">
                <a:latin typeface="Times New Roman" pitchFamily="18" charset="0"/>
                <a:cs typeface="Times New Roman" pitchFamily="18" charset="0"/>
              </a:rPr>
              <a:t>Email Id: </a:t>
            </a:r>
            <a:r>
              <a:rPr lang="en-US" sz="2400" b="1" smtClean="0">
                <a:latin typeface="Times New Roman" pitchFamily="18" charset="0"/>
                <a:cs typeface="Times New Roman" pitchFamily="18" charset="0"/>
              </a:rPr>
              <a:t>rouf301285</a:t>
            </a:r>
            <a:r>
              <a:rPr lang="en-US" sz="2400" b="1" smtClean="0">
                <a:latin typeface="Times New Roman" pitchFamily="18" charset="0"/>
                <a:cs typeface="Times New Roman" pitchFamily="18" charset="0"/>
                <a:hlinkClick r:id="rId2"/>
              </a:rPr>
              <a:t>@gmail.com</a:t>
            </a: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Mobile:01767650169</a:t>
            </a:r>
            <a:endParaRPr lang="en-US" sz="2400" b="1" dirty="0">
              <a:latin typeface="Times New Roman" pitchFamily="18" charset="0"/>
              <a:cs typeface="Times New Roman" pitchFamily="18" charset="0"/>
            </a:endParaRPr>
          </a:p>
          <a:p>
            <a:pPr algn="ctr"/>
            <a:endParaRPr lang="en-US" sz="2400" b="1" dirty="0">
              <a:latin typeface="Times New Roman" pitchFamily="18" charset="0"/>
              <a:cs typeface="Times New Roman" pitchFamily="18" charset="0"/>
            </a:endParaRPr>
          </a:p>
        </p:txBody>
      </p:sp>
      <p:pic>
        <p:nvPicPr>
          <p:cNvPr id="6" name="Picture 5">
            <a:extLst>
              <a:ext uri="{FF2B5EF4-FFF2-40B4-BE49-F238E27FC236}">
                <a16:creationId xmlns:a16="http://schemas.microsoft.com/office/drawing/2014/main" xmlns="" id="{4EE72628-201D-402B-86D7-44FC16C770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41662" y="1633230"/>
            <a:ext cx="3212424" cy="4135596"/>
          </a:xfrm>
          <a:prstGeom prst="ellipse">
            <a:avLst/>
          </a:prstGeom>
          <a:ln>
            <a:noFill/>
          </a:ln>
          <a:effectLst>
            <a:softEdge rad="112500"/>
          </a:effectLst>
        </p:spPr>
      </p:pic>
    </p:spTree>
    <p:extLst>
      <p:ext uri="{BB962C8B-B14F-4D97-AF65-F5344CB8AC3E}">
        <p14:creationId xmlns:p14="http://schemas.microsoft.com/office/powerpoint/2010/main" val="34068066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wheel(1)">
                                      <p:cBhvr>
                                        <p:cTn id="17" dur="20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wheel(1)">
                                      <p:cBhvr>
                                        <p:cTn id="22" dur="20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wheel(1)">
                                      <p:cBhvr>
                                        <p:cTn id="27" dur="2000"/>
                                        <p:tgtEl>
                                          <p:spTgt spid="5">
                                            <p:txEl>
                                              <p:pRg st="0" end="0"/>
                                            </p:txEl>
                                          </p:spTgt>
                                        </p:tgtEl>
                                      </p:cBhvr>
                                    </p:animEffect>
                                  </p:childTnLst>
                                </p:cTn>
                              </p:par>
                              <p:par>
                                <p:cTn id="28" presetID="21" presetClass="entr" presetSubtype="1" fill="hold" nodeType="withEffect">
                                  <p:stCondLst>
                                    <p:cond delay="0"/>
                                  </p:stCondLst>
                                  <p:childTnLst>
                                    <p:set>
                                      <p:cBhvr>
                                        <p:cTn id="29" dur="1" fill="hold">
                                          <p:stCondLst>
                                            <p:cond delay="0"/>
                                          </p:stCondLst>
                                        </p:cTn>
                                        <p:tgtEl>
                                          <p:spTgt spid="5">
                                            <p:txEl>
                                              <p:pRg st="3" end="3"/>
                                            </p:txEl>
                                          </p:spTgt>
                                        </p:tgtEl>
                                        <p:attrNameLst>
                                          <p:attrName>style.visibility</p:attrName>
                                        </p:attrNameLst>
                                      </p:cBhvr>
                                      <p:to>
                                        <p:strVal val="visible"/>
                                      </p:to>
                                    </p:set>
                                    <p:animEffect transition="in" filter="wheel(1)">
                                      <p:cBhvr>
                                        <p:cTn id="30"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b="1" dirty="0">
              <a:solidFill>
                <a:schemeClr val="bg1"/>
              </a:solidFill>
            </a:endParaRPr>
          </a:p>
          <a:p>
            <a:pPr algn="ctr"/>
            <a:r>
              <a:rPr lang="en-US" sz="4800" b="1" dirty="0">
                <a:solidFill>
                  <a:schemeClr val="bg1"/>
                </a:solidFill>
              </a:rPr>
              <a:t>Class: Eleven</a:t>
            </a:r>
          </a:p>
          <a:p>
            <a:pPr algn="ctr"/>
            <a:r>
              <a:rPr lang="en-US" sz="4800" b="1" dirty="0">
                <a:solidFill>
                  <a:schemeClr val="bg1"/>
                </a:solidFill>
              </a:rPr>
              <a:t>Subject: English 1</a:t>
            </a:r>
            <a:r>
              <a:rPr lang="en-US" sz="4800" b="1" baseline="30000" dirty="0">
                <a:solidFill>
                  <a:schemeClr val="bg1"/>
                </a:solidFill>
              </a:rPr>
              <a:t>st</a:t>
            </a:r>
            <a:r>
              <a:rPr lang="en-US" sz="4800" b="1" dirty="0">
                <a:solidFill>
                  <a:schemeClr val="bg1"/>
                </a:solidFill>
              </a:rPr>
              <a:t> Paper</a:t>
            </a:r>
          </a:p>
          <a:p>
            <a:pPr algn="ctr"/>
            <a:r>
              <a:rPr lang="en-US" sz="4800" b="1" dirty="0" smtClean="0">
                <a:solidFill>
                  <a:schemeClr val="bg1"/>
                </a:solidFill>
              </a:rPr>
              <a:t>Unit:7, </a:t>
            </a:r>
            <a:r>
              <a:rPr lang="en-US" sz="4800" b="1" dirty="0">
                <a:solidFill>
                  <a:schemeClr val="bg1"/>
                </a:solidFill>
              </a:rPr>
              <a:t>Lesson </a:t>
            </a:r>
            <a:r>
              <a:rPr lang="en-US" sz="4800" b="1" dirty="0" smtClean="0">
                <a:solidFill>
                  <a:schemeClr val="bg1"/>
                </a:solidFill>
              </a:rPr>
              <a:t>:1</a:t>
            </a:r>
            <a:endParaRPr lang="en-US" sz="4800" b="1" dirty="0">
              <a:solidFill>
                <a:schemeClr val="bg1"/>
              </a:solidFill>
            </a:endParaRPr>
          </a:p>
          <a:p>
            <a:pPr algn="ctr"/>
            <a:r>
              <a:rPr lang="en-US" sz="4800" b="1" dirty="0">
                <a:solidFill>
                  <a:schemeClr val="bg1"/>
                </a:solidFill>
              </a:rPr>
              <a:t>Time: </a:t>
            </a:r>
            <a:r>
              <a:rPr lang="en-US" sz="4800" b="1" dirty="0" smtClean="0">
                <a:solidFill>
                  <a:schemeClr val="bg1"/>
                </a:solidFill>
              </a:rPr>
              <a:t>45</a:t>
            </a:r>
            <a:r>
              <a:rPr lang="en-US" sz="4800" b="1" dirty="0" smtClean="0">
                <a:solidFill>
                  <a:schemeClr val="bg1"/>
                </a:solidFill>
              </a:rPr>
              <a:t> </a:t>
            </a:r>
            <a:r>
              <a:rPr lang="en-US" sz="4800" b="1" dirty="0">
                <a:solidFill>
                  <a:schemeClr val="bg1"/>
                </a:solidFill>
              </a:rPr>
              <a:t>Minutes</a:t>
            </a:r>
          </a:p>
          <a:p>
            <a:pPr algn="ctr"/>
            <a:r>
              <a:rPr lang="en-US" sz="4800" b="1" dirty="0">
                <a:solidFill>
                  <a:schemeClr val="bg1"/>
                </a:solidFill>
              </a:rPr>
              <a:t>Date: </a:t>
            </a:r>
            <a:r>
              <a:rPr lang="en-US" sz="4800" b="1" dirty="0" smtClean="0">
                <a:solidFill>
                  <a:schemeClr val="bg1"/>
                </a:solidFill>
              </a:rPr>
              <a:t>05</a:t>
            </a:r>
            <a:r>
              <a:rPr lang="en-US" sz="4800" b="1" dirty="0" smtClean="0">
                <a:solidFill>
                  <a:schemeClr val="bg1"/>
                </a:solidFill>
              </a:rPr>
              <a:t>/11/2019</a:t>
            </a:r>
            <a:endParaRPr lang="en-US" sz="4800" dirty="0">
              <a:solidFill>
                <a:schemeClr val="bg1"/>
              </a:solidFill>
            </a:endParaRPr>
          </a:p>
        </p:txBody>
      </p:sp>
      <p:sp>
        <p:nvSpPr>
          <p:cNvPr id="3" name="TextBox 2">
            <a:extLst>
              <a:ext uri="{FF2B5EF4-FFF2-40B4-BE49-F238E27FC236}">
                <a16:creationId xmlns:a16="http://schemas.microsoft.com/office/drawing/2014/main" xmlns="" id="{C60078F2-A997-48B1-8F18-406E8CB3DEAC}"/>
              </a:ext>
            </a:extLst>
          </p:cNvPr>
          <p:cNvSpPr txBox="1"/>
          <p:nvPr/>
        </p:nvSpPr>
        <p:spPr>
          <a:xfrm>
            <a:off x="342900" y="381000"/>
            <a:ext cx="8458200" cy="1107996"/>
          </a:xfrm>
          <a:prstGeom prst="rect">
            <a:avLst/>
          </a:prstGeom>
          <a:noFill/>
        </p:spPr>
        <p:txBody>
          <a:bodyPr wrap="square" rtlCol="0">
            <a:spAutoFit/>
          </a:bodyPr>
          <a:lstStyle/>
          <a:p>
            <a:pPr algn="ctr"/>
            <a:r>
              <a:rPr lang="en-US" sz="6600" dirty="0">
                <a:solidFill>
                  <a:schemeClr val="bg1"/>
                </a:solidFill>
                <a:latin typeface="Bernard MT Condensed" pitchFamily="18" charset="0"/>
              </a:rPr>
              <a:t>Introduction of the lesson</a:t>
            </a:r>
          </a:p>
        </p:txBody>
      </p:sp>
    </p:spTree>
    <p:extLst>
      <p:ext uri="{BB962C8B-B14F-4D97-AF65-F5344CB8AC3E}">
        <p14:creationId xmlns:p14="http://schemas.microsoft.com/office/powerpoint/2010/main" val="15798857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ox(i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ox(i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ox(i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ox(i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ox(in)">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3810000"/>
            <a:ext cx="4425398" cy="29718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4400" y="3795573"/>
            <a:ext cx="4279900" cy="2986227"/>
          </a:xfrm>
          <a:prstGeom prst="rect">
            <a:avLst/>
          </a:prstGeom>
        </p:spPr>
      </p:pic>
      <p:pic>
        <p:nvPicPr>
          <p:cNvPr id="3" name="Picture 2">
            <a:extLst>
              <a:ext uri="{FF2B5EF4-FFF2-40B4-BE49-F238E27FC236}">
                <a16:creationId xmlns:a16="http://schemas.microsoft.com/office/drawing/2014/main" xmlns="" id="{766CF37F-293A-4802-90EE-4D25CA9CF1A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62137" y="489678"/>
            <a:ext cx="5090180" cy="3396522"/>
          </a:xfrm>
          <a:prstGeom prst="rect">
            <a:avLst/>
          </a:prstGeom>
        </p:spPr>
      </p:pic>
      <p:sp>
        <p:nvSpPr>
          <p:cNvPr id="5" name="Rectangle 4">
            <a:extLst>
              <a:ext uri="{FF2B5EF4-FFF2-40B4-BE49-F238E27FC236}">
                <a16:creationId xmlns:a16="http://schemas.microsoft.com/office/drawing/2014/main" xmlns="" id="{B31E37F5-604B-4CD2-9B73-0B4537369AB2}"/>
              </a:ext>
            </a:extLst>
          </p:cNvPr>
          <p:cNvSpPr/>
          <p:nvPr/>
        </p:nvSpPr>
        <p:spPr>
          <a:xfrm>
            <a:off x="914400" y="0"/>
            <a:ext cx="7848600" cy="5316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Look at the Pictures</a:t>
            </a:r>
            <a:endParaRPr lang="en-SG" sz="3200" b="1" dirty="0"/>
          </a:p>
        </p:txBody>
      </p:sp>
    </p:spTree>
    <p:extLst>
      <p:ext uri="{BB962C8B-B14F-4D97-AF65-F5344CB8AC3E}">
        <p14:creationId xmlns:p14="http://schemas.microsoft.com/office/powerpoint/2010/main" val="250957251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down)">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ppt_x"/>
                                          </p:val>
                                        </p:tav>
                                        <p:tav tm="100000">
                                          <p:val>
                                            <p:strVal val="#ppt_x"/>
                                          </p:val>
                                        </p:tav>
                                      </p:tavLst>
                                    </p:anim>
                                    <p:anim calcmode="lin" valueType="num">
                                      <p:cBhvr additive="base">
                                        <p:cTn id="2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solidFill>
                <a:schemeClr val="bg1"/>
              </a:solidFill>
            </a:endParaRPr>
          </a:p>
        </p:txBody>
      </p:sp>
      <p:sp>
        <p:nvSpPr>
          <p:cNvPr id="3" name="TextBox 2">
            <a:extLst>
              <a:ext uri="{FF2B5EF4-FFF2-40B4-BE49-F238E27FC236}">
                <a16:creationId xmlns:a16="http://schemas.microsoft.com/office/drawing/2014/main" xmlns="" id="{C60078F2-A997-48B1-8F18-406E8CB3DEAC}"/>
              </a:ext>
            </a:extLst>
          </p:cNvPr>
          <p:cNvSpPr txBox="1"/>
          <p:nvPr/>
        </p:nvSpPr>
        <p:spPr>
          <a:xfrm>
            <a:off x="342900" y="203537"/>
            <a:ext cx="8458200" cy="1015663"/>
          </a:xfrm>
          <a:prstGeom prst="rect">
            <a:avLst/>
          </a:prstGeom>
          <a:noFill/>
        </p:spPr>
        <p:txBody>
          <a:bodyPr wrap="square" rtlCol="0">
            <a:spAutoFit/>
          </a:bodyPr>
          <a:lstStyle/>
          <a:p>
            <a:pPr algn="ctr"/>
            <a:r>
              <a:rPr lang="en-US" sz="6000" dirty="0">
                <a:solidFill>
                  <a:schemeClr val="bg1"/>
                </a:solidFill>
                <a:latin typeface="Bernard MT Condensed" pitchFamily="18" charset="0"/>
              </a:rPr>
              <a:t>Let’s enjoy the conversation</a:t>
            </a:r>
          </a:p>
        </p:txBody>
      </p:sp>
      <p:pic>
        <p:nvPicPr>
          <p:cNvPr id="5" name="Picture 4">
            <a:extLst>
              <a:ext uri="{FF2B5EF4-FFF2-40B4-BE49-F238E27FC236}">
                <a16:creationId xmlns:a16="http://schemas.microsoft.com/office/drawing/2014/main" xmlns="" id="{01EAD9F1-09F8-4F39-81BC-6423B616F8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96663"/>
            <a:ext cx="9144000" cy="5461337"/>
          </a:xfrm>
          <a:prstGeom prst="rect">
            <a:avLst/>
          </a:prstGeom>
        </p:spPr>
      </p:pic>
      <p:sp>
        <p:nvSpPr>
          <p:cNvPr id="6" name="Rectangle 5">
            <a:extLst>
              <a:ext uri="{FF2B5EF4-FFF2-40B4-BE49-F238E27FC236}">
                <a16:creationId xmlns:a16="http://schemas.microsoft.com/office/drawing/2014/main" xmlns="" id="{A09818C2-C405-493D-9DA2-8E04D184A6C2}"/>
              </a:ext>
            </a:extLst>
          </p:cNvPr>
          <p:cNvSpPr/>
          <p:nvPr/>
        </p:nvSpPr>
        <p:spPr>
          <a:xfrm>
            <a:off x="0" y="6477000"/>
            <a:ext cx="91440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ln>
                <a:solidFill>
                  <a:schemeClr val="bg1"/>
                </a:solidFill>
              </a:ln>
              <a:solidFill>
                <a:schemeClr val="bg1"/>
              </a:solidFill>
            </a:endParaRPr>
          </a:p>
        </p:txBody>
      </p:sp>
      <p:grpSp>
        <p:nvGrpSpPr>
          <p:cNvPr id="16" name="Group 15">
            <a:extLst>
              <a:ext uri="{FF2B5EF4-FFF2-40B4-BE49-F238E27FC236}">
                <a16:creationId xmlns:a16="http://schemas.microsoft.com/office/drawing/2014/main" xmlns="" id="{46535165-6D92-45DF-9705-7E44077C54CD}"/>
              </a:ext>
            </a:extLst>
          </p:cNvPr>
          <p:cNvGrpSpPr/>
          <p:nvPr/>
        </p:nvGrpSpPr>
        <p:grpSpPr>
          <a:xfrm>
            <a:off x="3810151" y="1483131"/>
            <a:ext cx="5181449" cy="1123828"/>
            <a:chOff x="3810151" y="1483131"/>
            <a:chExt cx="5181449" cy="1123828"/>
          </a:xfrm>
          <a:solidFill>
            <a:srgbClr val="C00000"/>
          </a:solidFill>
        </p:grpSpPr>
        <p:sp>
          <p:nvSpPr>
            <p:cNvPr id="14" name="Rectangle: Rounded Corners 13">
              <a:extLst>
                <a:ext uri="{FF2B5EF4-FFF2-40B4-BE49-F238E27FC236}">
                  <a16:creationId xmlns:a16="http://schemas.microsoft.com/office/drawing/2014/main" xmlns="" id="{79FDB994-DB4A-4E76-8AA5-7624C4F95A73}"/>
                </a:ext>
              </a:extLst>
            </p:cNvPr>
            <p:cNvSpPr/>
            <p:nvPr/>
          </p:nvSpPr>
          <p:spPr>
            <a:xfrm>
              <a:off x="5562600" y="1483131"/>
              <a:ext cx="3429000" cy="990600"/>
            </a:xfrm>
            <a:prstGeom prst="roundRect">
              <a:avLst/>
            </a:prstGeom>
            <a:grp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Good Morning, Santa</a:t>
              </a:r>
              <a:endParaRPr lang="en-SG" sz="3600" b="1" dirty="0"/>
            </a:p>
          </p:txBody>
        </p:sp>
        <p:sp>
          <p:nvSpPr>
            <p:cNvPr id="15" name="Isosceles Triangle 14">
              <a:extLst>
                <a:ext uri="{FF2B5EF4-FFF2-40B4-BE49-F238E27FC236}">
                  <a16:creationId xmlns:a16="http://schemas.microsoft.com/office/drawing/2014/main" xmlns="" id="{815D7E1F-E32C-4536-9526-4FAA9A645054}"/>
                </a:ext>
              </a:extLst>
            </p:cNvPr>
            <p:cNvSpPr/>
            <p:nvPr/>
          </p:nvSpPr>
          <p:spPr>
            <a:xfrm rot="15362115">
              <a:off x="4556518" y="1467989"/>
              <a:ext cx="392603" cy="1885338"/>
            </a:xfrm>
            <a:prstGeom prst="triangle">
              <a:avLst/>
            </a:prstGeom>
            <a:grp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grpSp>
        <p:nvGrpSpPr>
          <p:cNvPr id="17" name="Group 16">
            <a:extLst>
              <a:ext uri="{FF2B5EF4-FFF2-40B4-BE49-F238E27FC236}">
                <a16:creationId xmlns:a16="http://schemas.microsoft.com/office/drawing/2014/main" xmlns="" id="{6D4C5BD3-7AFA-4122-969B-093F4E5DF05E}"/>
              </a:ext>
            </a:extLst>
          </p:cNvPr>
          <p:cNvGrpSpPr/>
          <p:nvPr/>
        </p:nvGrpSpPr>
        <p:grpSpPr>
          <a:xfrm>
            <a:off x="152249" y="4029008"/>
            <a:ext cx="5195088" cy="1080879"/>
            <a:chOff x="5562600" y="1392852"/>
            <a:chExt cx="5195088" cy="1080879"/>
          </a:xfrm>
          <a:solidFill>
            <a:srgbClr val="C00000"/>
          </a:solidFill>
        </p:grpSpPr>
        <p:sp>
          <p:nvSpPr>
            <p:cNvPr id="18" name="Rectangle: Rounded Corners 17">
              <a:extLst>
                <a:ext uri="{FF2B5EF4-FFF2-40B4-BE49-F238E27FC236}">
                  <a16:creationId xmlns:a16="http://schemas.microsoft.com/office/drawing/2014/main" xmlns="" id="{61604F0E-EBD6-422F-AC34-C1B6B46F710F}"/>
                </a:ext>
              </a:extLst>
            </p:cNvPr>
            <p:cNvSpPr/>
            <p:nvPr/>
          </p:nvSpPr>
          <p:spPr>
            <a:xfrm>
              <a:off x="5562600" y="1483131"/>
              <a:ext cx="3429000" cy="990600"/>
            </a:xfrm>
            <a:prstGeom prst="roundRect">
              <a:avLst/>
            </a:prstGeom>
            <a:grp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Good Morning, Teacher</a:t>
              </a:r>
              <a:endParaRPr lang="en-SG" sz="3600" b="1" dirty="0"/>
            </a:p>
          </p:txBody>
        </p:sp>
        <p:sp>
          <p:nvSpPr>
            <p:cNvPr id="19" name="Isosceles Triangle 18">
              <a:extLst>
                <a:ext uri="{FF2B5EF4-FFF2-40B4-BE49-F238E27FC236}">
                  <a16:creationId xmlns:a16="http://schemas.microsoft.com/office/drawing/2014/main" xmlns="" id="{6F739FE3-A028-4615-806F-BAAC609750E7}"/>
                </a:ext>
              </a:extLst>
            </p:cNvPr>
            <p:cNvSpPr/>
            <p:nvPr/>
          </p:nvSpPr>
          <p:spPr>
            <a:xfrm rot="3990349">
              <a:off x="9618717" y="646485"/>
              <a:ext cx="392603" cy="1885338"/>
            </a:xfrm>
            <a:prstGeom prst="triangle">
              <a:avLst/>
            </a:prstGeom>
            <a:grp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grpSp>
        <p:nvGrpSpPr>
          <p:cNvPr id="21" name="Group 20">
            <a:extLst>
              <a:ext uri="{FF2B5EF4-FFF2-40B4-BE49-F238E27FC236}">
                <a16:creationId xmlns:a16="http://schemas.microsoft.com/office/drawing/2014/main" xmlns="" id="{FA32BF54-4B92-4CD6-ADCB-88393113E387}"/>
              </a:ext>
            </a:extLst>
          </p:cNvPr>
          <p:cNvGrpSpPr/>
          <p:nvPr/>
        </p:nvGrpSpPr>
        <p:grpSpPr>
          <a:xfrm>
            <a:off x="3962551" y="1543172"/>
            <a:ext cx="5181449" cy="1123828"/>
            <a:chOff x="3810151" y="1483131"/>
            <a:chExt cx="5181449" cy="1123828"/>
          </a:xfrm>
          <a:solidFill>
            <a:srgbClr val="C00000"/>
          </a:solidFill>
        </p:grpSpPr>
        <p:sp>
          <p:nvSpPr>
            <p:cNvPr id="22" name="Rectangle: Rounded Corners 21">
              <a:extLst>
                <a:ext uri="{FF2B5EF4-FFF2-40B4-BE49-F238E27FC236}">
                  <a16:creationId xmlns:a16="http://schemas.microsoft.com/office/drawing/2014/main" xmlns="" id="{A0C20A92-FD08-4432-A78B-5154C675986B}"/>
                </a:ext>
              </a:extLst>
            </p:cNvPr>
            <p:cNvSpPr/>
            <p:nvPr/>
          </p:nvSpPr>
          <p:spPr>
            <a:xfrm>
              <a:off x="5562600" y="1483131"/>
              <a:ext cx="3429000" cy="990600"/>
            </a:xfrm>
            <a:prstGeom prst="roundRect">
              <a:avLst/>
            </a:prstGeom>
            <a:grp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How are you?</a:t>
              </a:r>
              <a:endParaRPr lang="en-SG" sz="3600" b="1" dirty="0"/>
            </a:p>
          </p:txBody>
        </p:sp>
        <p:sp>
          <p:nvSpPr>
            <p:cNvPr id="23" name="Isosceles Triangle 22">
              <a:extLst>
                <a:ext uri="{FF2B5EF4-FFF2-40B4-BE49-F238E27FC236}">
                  <a16:creationId xmlns:a16="http://schemas.microsoft.com/office/drawing/2014/main" xmlns="" id="{05CA1719-4682-42F0-A5C3-9FF5CF85F880}"/>
                </a:ext>
              </a:extLst>
            </p:cNvPr>
            <p:cNvSpPr/>
            <p:nvPr/>
          </p:nvSpPr>
          <p:spPr>
            <a:xfrm rot="15362115">
              <a:off x="4556518" y="1467989"/>
              <a:ext cx="392603" cy="1885338"/>
            </a:xfrm>
            <a:prstGeom prst="triangle">
              <a:avLst/>
            </a:prstGeom>
            <a:grp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grpSp>
        <p:nvGrpSpPr>
          <p:cNvPr id="24" name="Group 23">
            <a:extLst>
              <a:ext uri="{FF2B5EF4-FFF2-40B4-BE49-F238E27FC236}">
                <a16:creationId xmlns:a16="http://schemas.microsoft.com/office/drawing/2014/main" xmlns="" id="{89582152-43B2-4B63-87F7-E101F6F066E7}"/>
              </a:ext>
            </a:extLst>
          </p:cNvPr>
          <p:cNvGrpSpPr/>
          <p:nvPr/>
        </p:nvGrpSpPr>
        <p:grpSpPr>
          <a:xfrm>
            <a:off x="152400" y="4038600"/>
            <a:ext cx="5195088" cy="1080879"/>
            <a:chOff x="5562600" y="1392852"/>
            <a:chExt cx="5195088" cy="1080879"/>
          </a:xfrm>
          <a:solidFill>
            <a:srgbClr val="C00000"/>
          </a:solidFill>
        </p:grpSpPr>
        <p:sp>
          <p:nvSpPr>
            <p:cNvPr id="25" name="Rectangle: Rounded Corners 24">
              <a:extLst>
                <a:ext uri="{FF2B5EF4-FFF2-40B4-BE49-F238E27FC236}">
                  <a16:creationId xmlns:a16="http://schemas.microsoft.com/office/drawing/2014/main" xmlns="" id="{4955D161-DBC9-4A29-86B2-A2BEA6D0A2EB}"/>
                </a:ext>
              </a:extLst>
            </p:cNvPr>
            <p:cNvSpPr/>
            <p:nvPr/>
          </p:nvSpPr>
          <p:spPr>
            <a:xfrm>
              <a:off x="5562600" y="1483131"/>
              <a:ext cx="3429000" cy="990600"/>
            </a:xfrm>
            <a:prstGeom prst="roundRect">
              <a:avLst/>
            </a:prstGeom>
            <a:grp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Fine, you?</a:t>
              </a:r>
              <a:endParaRPr lang="en-SG" sz="3600" b="1" dirty="0"/>
            </a:p>
          </p:txBody>
        </p:sp>
        <p:sp>
          <p:nvSpPr>
            <p:cNvPr id="26" name="Isosceles Triangle 25">
              <a:extLst>
                <a:ext uri="{FF2B5EF4-FFF2-40B4-BE49-F238E27FC236}">
                  <a16:creationId xmlns:a16="http://schemas.microsoft.com/office/drawing/2014/main" xmlns="" id="{4FB48093-6D63-40D8-8E2D-3364D6B83749}"/>
                </a:ext>
              </a:extLst>
            </p:cNvPr>
            <p:cNvSpPr/>
            <p:nvPr/>
          </p:nvSpPr>
          <p:spPr>
            <a:xfrm rot="3990349">
              <a:off x="9618717" y="646485"/>
              <a:ext cx="392603" cy="1885338"/>
            </a:xfrm>
            <a:prstGeom prst="triangle">
              <a:avLst/>
            </a:prstGeom>
            <a:grp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grpSp>
        <p:nvGrpSpPr>
          <p:cNvPr id="27" name="Group 26">
            <a:extLst>
              <a:ext uri="{FF2B5EF4-FFF2-40B4-BE49-F238E27FC236}">
                <a16:creationId xmlns:a16="http://schemas.microsoft.com/office/drawing/2014/main" xmlns="" id="{E7787823-8DF2-4784-9675-EAA9024BA169}"/>
              </a:ext>
            </a:extLst>
          </p:cNvPr>
          <p:cNvGrpSpPr/>
          <p:nvPr/>
        </p:nvGrpSpPr>
        <p:grpSpPr>
          <a:xfrm>
            <a:off x="3733800" y="1524000"/>
            <a:ext cx="5181449" cy="1123828"/>
            <a:chOff x="3810151" y="1483131"/>
            <a:chExt cx="5181449" cy="1123828"/>
          </a:xfrm>
          <a:solidFill>
            <a:srgbClr val="C00000"/>
          </a:solidFill>
        </p:grpSpPr>
        <p:sp>
          <p:nvSpPr>
            <p:cNvPr id="28" name="Rectangle: Rounded Corners 27">
              <a:extLst>
                <a:ext uri="{FF2B5EF4-FFF2-40B4-BE49-F238E27FC236}">
                  <a16:creationId xmlns:a16="http://schemas.microsoft.com/office/drawing/2014/main" xmlns="" id="{7CE2B22E-39C6-465F-9306-A7FFF85045D4}"/>
                </a:ext>
              </a:extLst>
            </p:cNvPr>
            <p:cNvSpPr/>
            <p:nvPr/>
          </p:nvSpPr>
          <p:spPr>
            <a:xfrm>
              <a:off x="5562600" y="1483131"/>
              <a:ext cx="3429000" cy="990600"/>
            </a:xfrm>
            <a:prstGeom prst="roundRect">
              <a:avLst/>
            </a:prstGeom>
            <a:grp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Great, how is you parents?</a:t>
              </a:r>
              <a:endParaRPr lang="en-SG" sz="3600" b="1" dirty="0"/>
            </a:p>
          </p:txBody>
        </p:sp>
        <p:sp>
          <p:nvSpPr>
            <p:cNvPr id="29" name="Isosceles Triangle 28">
              <a:extLst>
                <a:ext uri="{FF2B5EF4-FFF2-40B4-BE49-F238E27FC236}">
                  <a16:creationId xmlns:a16="http://schemas.microsoft.com/office/drawing/2014/main" xmlns="" id="{BDEDF340-A9C1-4919-851B-ED2D5AAC36CD}"/>
                </a:ext>
              </a:extLst>
            </p:cNvPr>
            <p:cNvSpPr/>
            <p:nvPr/>
          </p:nvSpPr>
          <p:spPr>
            <a:xfrm rot="15362115">
              <a:off x="4556518" y="1467989"/>
              <a:ext cx="392603" cy="1885338"/>
            </a:xfrm>
            <a:prstGeom prst="triangle">
              <a:avLst/>
            </a:prstGeom>
            <a:grp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grpSp>
        <p:nvGrpSpPr>
          <p:cNvPr id="30" name="Group 29">
            <a:extLst>
              <a:ext uri="{FF2B5EF4-FFF2-40B4-BE49-F238E27FC236}">
                <a16:creationId xmlns:a16="http://schemas.microsoft.com/office/drawing/2014/main" xmlns="" id="{91E26DF6-B1AC-4FB5-B7D8-921E9519988B}"/>
              </a:ext>
            </a:extLst>
          </p:cNvPr>
          <p:cNvGrpSpPr/>
          <p:nvPr/>
        </p:nvGrpSpPr>
        <p:grpSpPr>
          <a:xfrm>
            <a:off x="152400" y="4038600"/>
            <a:ext cx="5195088" cy="1080879"/>
            <a:chOff x="5562600" y="1392852"/>
            <a:chExt cx="5195088" cy="1080879"/>
          </a:xfrm>
          <a:solidFill>
            <a:srgbClr val="C00000"/>
          </a:solidFill>
        </p:grpSpPr>
        <p:sp>
          <p:nvSpPr>
            <p:cNvPr id="31" name="Rectangle: Rounded Corners 30">
              <a:extLst>
                <a:ext uri="{FF2B5EF4-FFF2-40B4-BE49-F238E27FC236}">
                  <a16:creationId xmlns:a16="http://schemas.microsoft.com/office/drawing/2014/main" xmlns="" id="{162D5410-EED7-4152-A52F-4EA74B9DBE65}"/>
                </a:ext>
              </a:extLst>
            </p:cNvPr>
            <p:cNvSpPr/>
            <p:nvPr/>
          </p:nvSpPr>
          <p:spPr>
            <a:xfrm>
              <a:off x="5562600" y="1483131"/>
              <a:ext cx="3429000" cy="990600"/>
            </a:xfrm>
            <a:prstGeom prst="roundRect">
              <a:avLst/>
            </a:prstGeom>
            <a:grp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They are also fine. Thank you</a:t>
              </a:r>
              <a:endParaRPr lang="en-SG" sz="3600" b="1" dirty="0"/>
            </a:p>
          </p:txBody>
        </p:sp>
        <p:sp>
          <p:nvSpPr>
            <p:cNvPr id="32" name="Isosceles Triangle 31">
              <a:extLst>
                <a:ext uri="{FF2B5EF4-FFF2-40B4-BE49-F238E27FC236}">
                  <a16:creationId xmlns:a16="http://schemas.microsoft.com/office/drawing/2014/main" xmlns="" id="{454B7D71-0436-4012-A328-25AC28B7F0BF}"/>
                </a:ext>
              </a:extLst>
            </p:cNvPr>
            <p:cNvSpPr/>
            <p:nvPr/>
          </p:nvSpPr>
          <p:spPr>
            <a:xfrm rot="3990349">
              <a:off x="9618717" y="646485"/>
              <a:ext cx="392603" cy="1885338"/>
            </a:xfrm>
            <a:prstGeom prst="triangle">
              <a:avLst/>
            </a:prstGeom>
            <a:grp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grpSp>
        <p:nvGrpSpPr>
          <p:cNvPr id="33" name="Group 32">
            <a:extLst>
              <a:ext uri="{FF2B5EF4-FFF2-40B4-BE49-F238E27FC236}">
                <a16:creationId xmlns:a16="http://schemas.microsoft.com/office/drawing/2014/main" xmlns="" id="{527FEF4C-A592-4C87-B579-6EE77C601EEB}"/>
              </a:ext>
            </a:extLst>
          </p:cNvPr>
          <p:cNvGrpSpPr/>
          <p:nvPr/>
        </p:nvGrpSpPr>
        <p:grpSpPr>
          <a:xfrm>
            <a:off x="3733800" y="1524000"/>
            <a:ext cx="5181449" cy="1123828"/>
            <a:chOff x="3810151" y="1483131"/>
            <a:chExt cx="5181449" cy="1123828"/>
          </a:xfrm>
          <a:solidFill>
            <a:srgbClr val="C00000"/>
          </a:solidFill>
        </p:grpSpPr>
        <p:sp>
          <p:nvSpPr>
            <p:cNvPr id="34" name="Rectangle: Rounded Corners 33">
              <a:extLst>
                <a:ext uri="{FF2B5EF4-FFF2-40B4-BE49-F238E27FC236}">
                  <a16:creationId xmlns:a16="http://schemas.microsoft.com/office/drawing/2014/main" xmlns="" id="{3470D9A5-31C5-4C05-BDC2-4CF634444309}"/>
                </a:ext>
              </a:extLst>
            </p:cNvPr>
            <p:cNvSpPr/>
            <p:nvPr/>
          </p:nvSpPr>
          <p:spPr>
            <a:xfrm>
              <a:off x="5562600" y="1483131"/>
              <a:ext cx="3429000" cy="990600"/>
            </a:xfrm>
            <a:prstGeom prst="roundRect">
              <a:avLst/>
            </a:prstGeom>
            <a:grp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Welcome</a:t>
              </a:r>
              <a:endParaRPr lang="en-SG" sz="3600" b="1" dirty="0"/>
            </a:p>
          </p:txBody>
        </p:sp>
        <p:sp>
          <p:nvSpPr>
            <p:cNvPr id="35" name="Isosceles Triangle 34">
              <a:extLst>
                <a:ext uri="{FF2B5EF4-FFF2-40B4-BE49-F238E27FC236}">
                  <a16:creationId xmlns:a16="http://schemas.microsoft.com/office/drawing/2014/main" xmlns="" id="{6C6EF368-9B3D-4F6B-B5FD-A8453451E01C}"/>
                </a:ext>
              </a:extLst>
            </p:cNvPr>
            <p:cNvSpPr/>
            <p:nvPr/>
          </p:nvSpPr>
          <p:spPr>
            <a:xfrm rot="15362115">
              <a:off x="4556518" y="1467989"/>
              <a:ext cx="392603" cy="1885338"/>
            </a:xfrm>
            <a:prstGeom prst="triangle">
              <a:avLst/>
            </a:prstGeom>
            <a:grp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Tree>
    <p:extLst>
      <p:ext uri="{BB962C8B-B14F-4D97-AF65-F5344CB8AC3E}">
        <p14:creationId xmlns:p14="http://schemas.microsoft.com/office/powerpoint/2010/main" val="393074562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nodePh="1">
                                  <p:stCondLst>
                                    <p:cond delay="0"/>
                                  </p:stCondLst>
                                  <p:endCondLst>
                                    <p:cond evt="begin" delay="0">
                                      <p:tn val="11"/>
                                    </p:cond>
                                  </p:end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box(in)">
                                      <p:cBhvr>
                                        <p:cTn id="13" dur="500"/>
                                        <p:tgtEl>
                                          <p:spTgt spid="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inVertical)">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down)">
                                      <p:cBhvr>
                                        <p:cTn id="23" dur="500"/>
                                        <p:tgtEl>
                                          <p:spTgt spid="16"/>
                                        </p:tgtEl>
                                      </p:cBhvr>
                                    </p:animEffect>
                                  </p:childTnLst>
                                  <p:subTnLst>
                                    <p:set>
                                      <p:cBhvr override="childStyle">
                                        <p:cTn dur="1" fill="hold" display="0" masterRel="nextClick" afterEffect="1"/>
                                        <p:tgtEl>
                                          <p:spTgt spid="16"/>
                                        </p:tgtEl>
                                        <p:attrNameLst>
                                          <p:attrName>style.visibility</p:attrName>
                                        </p:attrNameLst>
                                      </p:cBhvr>
                                      <p:to>
                                        <p:strVal val="hidden"/>
                                      </p:to>
                                    </p:set>
                                  </p:sub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wipe(down)">
                                      <p:cBhvr>
                                        <p:cTn id="28" dur="500"/>
                                        <p:tgtEl>
                                          <p:spTgt spid="17"/>
                                        </p:tgtEl>
                                      </p:cBhvr>
                                    </p:animEffect>
                                  </p:childTnLst>
                                  <p:subTnLst>
                                    <p:set>
                                      <p:cBhvr override="childStyle">
                                        <p:cTn dur="1" fill="hold" display="0" masterRel="nextClick" afterEffect="1"/>
                                        <p:tgtEl>
                                          <p:spTgt spid="17"/>
                                        </p:tgtEl>
                                        <p:attrNameLst>
                                          <p:attrName>style.visibility</p:attrName>
                                        </p:attrNameLst>
                                      </p:cBhvr>
                                      <p:to>
                                        <p:strVal val="hidden"/>
                                      </p:to>
                                    </p:set>
                                  </p:sub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wipe(down)">
                                      <p:cBhvr>
                                        <p:cTn id="33" dur="500"/>
                                        <p:tgtEl>
                                          <p:spTgt spid="21"/>
                                        </p:tgtEl>
                                      </p:cBhvr>
                                    </p:animEffect>
                                  </p:childTnLst>
                                  <p:subTnLst>
                                    <p:set>
                                      <p:cBhvr override="childStyle">
                                        <p:cTn dur="1" fill="hold" display="0" masterRel="nextClick" afterEffect="1"/>
                                        <p:tgtEl>
                                          <p:spTgt spid="21"/>
                                        </p:tgtEl>
                                        <p:attrNameLst>
                                          <p:attrName>style.visibility</p:attrName>
                                        </p:attrNameLst>
                                      </p:cBhvr>
                                      <p:to>
                                        <p:strVal val="hidden"/>
                                      </p:to>
                                    </p:set>
                                  </p:sub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wipe(down)">
                                      <p:cBhvr>
                                        <p:cTn id="38" dur="500"/>
                                        <p:tgtEl>
                                          <p:spTgt spid="24"/>
                                        </p:tgtEl>
                                      </p:cBhvr>
                                    </p:animEffect>
                                  </p:childTnLst>
                                  <p:subTnLst>
                                    <p:set>
                                      <p:cBhvr override="childStyle">
                                        <p:cTn dur="1" fill="hold" display="0" masterRel="nextClick" afterEffect="1"/>
                                        <p:tgtEl>
                                          <p:spTgt spid="24"/>
                                        </p:tgtEl>
                                        <p:attrNameLst>
                                          <p:attrName>style.visibility</p:attrName>
                                        </p:attrNameLst>
                                      </p:cBhvr>
                                      <p:to>
                                        <p:strVal val="hidden"/>
                                      </p:to>
                                    </p:set>
                                  </p:sub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wipe(down)">
                                      <p:cBhvr>
                                        <p:cTn id="43" dur="500"/>
                                        <p:tgtEl>
                                          <p:spTgt spid="27"/>
                                        </p:tgtEl>
                                      </p:cBhvr>
                                    </p:animEffect>
                                  </p:childTnLst>
                                  <p:subTnLst>
                                    <p:set>
                                      <p:cBhvr override="childStyle">
                                        <p:cTn dur="1" fill="hold" display="0" masterRel="nextClick" afterEffect="1"/>
                                        <p:tgtEl>
                                          <p:spTgt spid="27"/>
                                        </p:tgtEl>
                                        <p:attrNameLst>
                                          <p:attrName>style.visibility</p:attrName>
                                        </p:attrNameLst>
                                      </p:cBhvr>
                                      <p:to>
                                        <p:strVal val="hidden"/>
                                      </p:to>
                                    </p:set>
                                  </p:subTnLst>
                                </p:cTn>
                              </p:par>
                            </p:childTnLst>
                          </p:cTn>
                        </p:par>
                      </p:childTnLst>
                    </p:cTn>
                  </p:par>
                  <p:par>
                    <p:cTn id="44" fill="hold">
                      <p:stCondLst>
                        <p:cond delay="indefinite"/>
                      </p:stCondLst>
                      <p:childTnLst>
                        <p:par>
                          <p:cTn id="45" fill="hold">
                            <p:stCondLst>
                              <p:cond delay="0"/>
                            </p:stCondLst>
                            <p:childTnLst>
                              <p:par>
                                <p:cTn id="46" presetID="22" presetClass="entr" presetSubtype="4" fill="hold" nodeType="clickEffect">
                                  <p:stCondLst>
                                    <p:cond delay="0"/>
                                  </p:stCondLst>
                                  <p:childTnLst>
                                    <p:set>
                                      <p:cBhvr>
                                        <p:cTn id="47" dur="1" fill="hold">
                                          <p:stCondLst>
                                            <p:cond delay="0"/>
                                          </p:stCondLst>
                                        </p:cTn>
                                        <p:tgtEl>
                                          <p:spTgt spid="30"/>
                                        </p:tgtEl>
                                        <p:attrNameLst>
                                          <p:attrName>style.visibility</p:attrName>
                                        </p:attrNameLst>
                                      </p:cBhvr>
                                      <p:to>
                                        <p:strVal val="visible"/>
                                      </p:to>
                                    </p:set>
                                    <p:animEffect transition="in" filter="wipe(down)">
                                      <p:cBhvr>
                                        <p:cTn id="48" dur="500"/>
                                        <p:tgtEl>
                                          <p:spTgt spid="30"/>
                                        </p:tgtEl>
                                      </p:cBhvr>
                                    </p:animEffect>
                                  </p:childTnLst>
                                  <p:subTnLst>
                                    <p:set>
                                      <p:cBhvr override="childStyle">
                                        <p:cTn dur="1" fill="hold" display="0" masterRel="nextClick" afterEffect="1"/>
                                        <p:tgtEl>
                                          <p:spTgt spid="30"/>
                                        </p:tgtEl>
                                        <p:attrNameLst>
                                          <p:attrName>style.visibility</p:attrName>
                                        </p:attrNameLst>
                                      </p:cBhvr>
                                      <p:to>
                                        <p:strVal val="hidden"/>
                                      </p:to>
                                    </p:set>
                                  </p:subTnLst>
                                </p:cTn>
                              </p:par>
                            </p:childTnLst>
                          </p:cTn>
                        </p:par>
                      </p:childTnLst>
                    </p:cTn>
                  </p:par>
                  <p:par>
                    <p:cTn id="49" fill="hold">
                      <p:stCondLst>
                        <p:cond delay="indefinite"/>
                      </p:stCondLst>
                      <p:childTnLst>
                        <p:par>
                          <p:cTn id="50" fill="hold">
                            <p:stCondLst>
                              <p:cond delay="0"/>
                            </p:stCondLst>
                            <p:childTnLst>
                              <p:par>
                                <p:cTn id="51" presetID="22" presetClass="entr" presetSubtype="4" fill="hold" nodeType="clickEffect">
                                  <p:stCondLst>
                                    <p:cond delay="0"/>
                                  </p:stCondLst>
                                  <p:childTnLst>
                                    <p:set>
                                      <p:cBhvr>
                                        <p:cTn id="52" dur="1" fill="hold">
                                          <p:stCondLst>
                                            <p:cond delay="0"/>
                                          </p:stCondLst>
                                        </p:cTn>
                                        <p:tgtEl>
                                          <p:spTgt spid="33"/>
                                        </p:tgtEl>
                                        <p:attrNameLst>
                                          <p:attrName>style.visibility</p:attrName>
                                        </p:attrNameLst>
                                      </p:cBhvr>
                                      <p:to>
                                        <p:strVal val="visible"/>
                                      </p:to>
                                    </p:set>
                                    <p:animEffect transition="in" filter="wipe(down)">
                                      <p:cBhvr>
                                        <p:cTn id="53" dur="500"/>
                                        <p:tgtEl>
                                          <p:spTgt spid="33"/>
                                        </p:tgtEl>
                                      </p:cBhvr>
                                    </p:animEffect>
                                  </p:childTnLst>
                                  <p:subTnLst>
                                    <p:set>
                                      <p:cBhvr override="childStyle">
                                        <p:cTn dur="1" fill="hold" display="0" masterRel="nextClick" afterEffect="1"/>
                                        <p:tgtEl>
                                          <p:spTgt spid="33"/>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xmlns="" id="{6E588763-2754-4F54-91C1-3F1DEE696FD3}"/>
              </a:ext>
            </a:extLst>
          </p:cNvPr>
          <p:cNvSpPr/>
          <p:nvPr/>
        </p:nvSpPr>
        <p:spPr>
          <a:xfrm>
            <a:off x="0" y="0"/>
            <a:ext cx="9144000" cy="6858000"/>
          </a:xfrm>
          <a:prstGeom prst="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600" dirty="0">
                <a:ln>
                  <a:solidFill>
                    <a:schemeClr val="bg1"/>
                  </a:solidFill>
                </a:ln>
                <a:solidFill>
                  <a:schemeClr val="bg1"/>
                </a:solidFill>
                <a:latin typeface="Times New Roman" panose="02020603050405020304" pitchFamily="18" charset="0"/>
                <a:cs typeface="Times New Roman" panose="02020603050405020304" pitchFamily="18" charset="0"/>
              </a:rPr>
              <a:t>Now dear students, in the conversation we have seen to use the words – good morning, how are you, thank you, welcome.</a:t>
            </a:r>
          </a:p>
          <a:p>
            <a:pPr algn="just"/>
            <a:endParaRPr lang="en-US" sz="3600" dirty="0">
              <a:ln>
                <a:solidFill>
                  <a:schemeClr val="bg1"/>
                </a:solidFill>
              </a:ln>
              <a:solidFill>
                <a:schemeClr val="bg1"/>
              </a:solidFill>
              <a:latin typeface="Times New Roman" panose="02020603050405020304" pitchFamily="18" charset="0"/>
              <a:cs typeface="Times New Roman" panose="02020603050405020304" pitchFamily="18" charset="0"/>
            </a:endParaRPr>
          </a:p>
          <a:p>
            <a:pPr algn="just"/>
            <a:endParaRPr lang="en-US" sz="3600" dirty="0">
              <a:ln>
                <a:solidFill>
                  <a:schemeClr val="bg1"/>
                </a:solidFill>
              </a:ln>
              <a:solidFill>
                <a:schemeClr val="bg1"/>
              </a:solidFill>
              <a:latin typeface="Times New Roman" panose="02020603050405020304" pitchFamily="18" charset="0"/>
              <a:cs typeface="Times New Roman" panose="02020603050405020304" pitchFamily="18" charset="0"/>
            </a:endParaRPr>
          </a:p>
          <a:p>
            <a:pPr algn="just"/>
            <a:r>
              <a:rPr lang="en-US" sz="3600" dirty="0">
                <a:ln>
                  <a:solidFill>
                    <a:schemeClr val="bg1"/>
                  </a:solidFill>
                </a:ln>
                <a:solidFill>
                  <a:schemeClr val="bg1"/>
                </a:solidFill>
                <a:latin typeface="Times New Roman" panose="02020603050405020304" pitchFamily="18" charset="0"/>
                <a:cs typeface="Times New Roman" panose="02020603050405020304" pitchFamily="18" charset="0"/>
              </a:rPr>
              <a:t>Why these words are used?</a:t>
            </a:r>
          </a:p>
          <a:p>
            <a:pPr algn="just"/>
            <a:endParaRPr lang="en-US" sz="3600" dirty="0">
              <a:ln>
                <a:solidFill>
                  <a:schemeClr val="bg1"/>
                </a:solidFill>
              </a:ln>
              <a:solidFill>
                <a:schemeClr val="bg1"/>
              </a:solidFill>
              <a:latin typeface="Times New Roman" panose="02020603050405020304" pitchFamily="18" charset="0"/>
              <a:cs typeface="Times New Roman" panose="02020603050405020304" pitchFamily="18" charset="0"/>
            </a:endParaRPr>
          </a:p>
          <a:p>
            <a:pPr algn="just"/>
            <a:r>
              <a:rPr lang="en-US" sz="3600" dirty="0">
                <a:ln>
                  <a:solidFill>
                    <a:schemeClr val="bg1"/>
                  </a:solidFill>
                </a:ln>
                <a:solidFill>
                  <a:schemeClr val="bg1"/>
                </a:solidFill>
                <a:latin typeface="Times New Roman" panose="02020603050405020304" pitchFamily="18" charset="0"/>
                <a:cs typeface="Times New Roman" panose="02020603050405020304" pitchFamily="18" charset="0"/>
              </a:rPr>
              <a:t>Expected answer will be: ways/style of speaking, behavior, manner, custom, good conduct etc.</a:t>
            </a:r>
            <a:endParaRPr lang="en-SG" sz="3600" dirty="0">
              <a:ln>
                <a:solidFill>
                  <a:schemeClr val="bg1"/>
                </a:solidFill>
              </a:ln>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760210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
                                            <p:txEl>
                                              <p:pRg st="0" end="0"/>
                                            </p:txEl>
                                          </p:spTgt>
                                        </p:tgtEl>
                                        <p:attrNameLst>
                                          <p:attrName>style.visibility</p:attrName>
                                        </p:attrNameLst>
                                      </p:cBhvr>
                                      <p:to>
                                        <p:strVal val="visible"/>
                                      </p:to>
                                    </p:set>
                                    <p:animEffect transition="in" filter="fade">
                                      <p:cBhvr>
                                        <p:cTn id="7" dur="1000"/>
                                        <p:tgtEl>
                                          <p:spTgt spid="36">
                                            <p:txEl>
                                              <p:pRg st="0" end="0"/>
                                            </p:txEl>
                                          </p:spTgt>
                                        </p:tgtEl>
                                      </p:cBhvr>
                                    </p:animEffect>
                                    <p:anim calcmode="lin" valueType="num">
                                      <p:cBhvr>
                                        <p:cTn id="8" dur="1000" fill="hold"/>
                                        <p:tgtEl>
                                          <p:spTgt spid="3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6">
                                            <p:txEl>
                                              <p:pRg st="3" end="3"/>
                                            </p:txEl>
                                          </p:spTgt>
                                        </p:tgtEl>
                                        <p:attrNameLst>
                                          <p:attrName>style.visibility</p:attrName>
                                        </p:attrNameLst>
                                      </p:cBhvr>
                                      <p:to>
                                        <p:strVal val="visible"/>
                                      </p:to>
                                    </p:set>
                                    <p:animEffect transition="in" filter="fade">
                                      <p:cBhvr>
                                        <p:cTn id="14" dur="1000"/>
                                        <p:tgtEl>
                                          <p:spTgt spid="36">
                                            <p:txEl>
                                              <p:pRg st="3" end="3"/>
                                            </p:txEl>
                                          </p:spTgt>
                                        </p:tgtEl>
                                      </p:cBhvr>
                                    </p:animEffect>
                                    <p:anim calcmode="lin" valueType="num">
                                      <p:cBhvr>
                                        <p:cTn id="15" dur="1000" fill="hold"/>
                                        <p:tgtEl>
                                          <p:spTgt spid="36">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6">
                                            <p:txEl>
                                              <p:pRg st="5" end="5"/>
                                            </p:txEl>
                                          </p:spTgt>
                                        </p:tgtEl>
                                        <p:attrNameLst>
                                          <p:attrName>style.visibility</p:attrName>
                                        </p:attrNameLst>
                                      </p:cBhvr>
                                      <p:to>
                                        <p:strVal val="visible"/>
                                      </p:to>
                                    </p:set>
                                    <p:animEffect transition="in" filter="wipe(down)">
                                      <p:cBhvr>
                                        <p:cTn id="21" dur="500"/>
                                        <p:tgtEl>
                                          <p:spTgt spid="3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8B8FBB3A-7B80-4621-8F08-81EE3A9C1B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4" name="Picture 3">
            <a:extLst>
              <a:ext uri="{FF2B5EF4-FFF2-40B4-BE49-F238E27FC236}">
                <a16:creationId xmlns:a16="http://schemas.microsoft.com/office/drawing/2014/main" xmlns="" id="{271C65E4-88F7-491B-8D42-17EF499426E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5200" y="430041"/>
            <a:ext cx="3476625" cy="2405705"/>
          </a:xfrm>
          <a:prstGeom prst="rect">
            <a:avLst/>
          </a:prstGeom>
        </p:spPr>
      </p:pic>
      <p:sp>
        <p:nvSpPr>
          <p:cNvPr id="6" name="Callout: Line 5">
            <a:extLst>
              <a:ext uri="{FF2B5EF4-FFF2-40B4-BE49-F238E27FC236}">
                <a16:creationId xmlns:a16="http://schemas.microsoft.com/office/drawing/2014/main" xmlns="" id="{C70F2F27-2006-4183-834E-712DC13A4421}"/>
              </a:ext>
            </a:extLst>
          </p:cNvPr>
          <p:cNvSpPr/>
          <p:nvPr/>
        </p:nvSpPr>
        <p:spPr>
          <a:xfrm>
            <a:off x="3592930" y="1981200"/>
            <a:ext cx="3352800" cy="2362200"/>
          </a:xfrm>
          <a:prstGeom prst="borderCallout1">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rgbClr val="C00000"/>
                </a:solidFill>
              </a:rPr>
              <a:t>Etiquette and Manners</a:t>
            </a:r>
            <a:endParaRPr lang="en-US" sz="4400" dirty="0">
              <a:solidFill>
                <a:srgbClr val="C00000"/>
              </a:solidFill>
            </a:endParaRPr>
          </a:p>
        </p:txBody>
      </p:sp>
      <p:sp>
        <p:nvSpPr>
          <p:cNvPr id="7" name="Rectangle 6">
            <a:extLst>
              <a:ext uri="{FF2B5EF4-FFF2-40B4-BE49-F238E27FC236}">
                <a16:creationId xmlns:a16="http://schemas.microsoft.com/office/drawing/2014/main" xmlns="" id="{85F83DA2-0E03-4601-93FF-EC84C6B81B93}"/>
              </a:ext>
            </a:extLst>
          </p:cNvPr>
          <p:cNvSpPr/>
          <p:nvPr/>
        </p:nvSpPr>
        <p:spPr>
          <a:xfrm>
            <a:off x="0" y="44420"/>
            <a:ext cx="9144000" cy="13716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Britannic Bold" pitchFamily="34" charset="0"/>
              </a:rPr>
              <a:t>Announcement of the Lesson</a:t>
            </a:r>
            <a:endParaRPr lang="en-SG"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255801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10" presetClass="entr" presetSubtype="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anim calcmode="lin" valueType="num">
                                      <p:cBhvr>
                                        <p:cTn id="17" dur="1000" fill="hold"/>
                                        <p:tgtEl>
                                          <p:spTgt spid="7"/>
                                        </p:tgtEl>
                                        <p:attrNameLst>
                                          <p:attrName>ppt_x</p:attrName>
                                        </p:attrNameLst>
                                      </p:cBhvr>
                                      <p:tavLst>
                                        <p:tav tm="0">
                                          <p:val>
                                            <p:strVal val="#ppt_x"/>
                                          </p:val>
                                        </p:tav>
                                        <p:tav tm="100000">
                                          <p:val>
                                            <p:strVal val="#ppt_x"/>
                                          </p:val>
                                        </p:tav>
                                      </p:tavLst>
                                    </p:anim>
                                    <p:anim calcmode="lin" valueType="num">
                                      <p:cBhvr>
                                        <p:cTn id="18" dur="1000" fill="hold"/>
                                        <p:tgtEl>
                                          <p:spTgt spid="7"/>
                                        </p:tgtEl>
                                        <p:attrNameLst>
                                          <p:attrName>ppt_y</p:attrName>
                                        </p:attrNameLst>
                                      </p:cBhvr>
                                      <p:tavLst>
                                        <p:tav tm="0">
                                          <p:val>
                                            <p:strVal val="#ppt_y+.1"/>
                                          </p:val>
                                        </p:tav>
                                        <p:tav tm="100000">
                                          <p:val>
                                            <p:strVal val="#ppt_y"/>
                                          </p:val>
                                        </p:tav>
                                      </p:tavLst>
                                    </p:anim>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anim calcmode="lin" valueType="num">
                                      <p:cBhvr>
                                        <p:cTn id="24" dur="1000" fill="hold"/>
                                        <p:tgtEl>
                                          <p:spTgt spid="6"/>
                                        </p:tgtEl>
                                        <p:attrNameLst>
                                          <p:attrName>ppt_x</p:attrName>
                                        </p:attrNameLst>
                                      </p:cBhvr>
                                      <p:tavLst>
                                        <p:tav tm="0">
                                          <p:val>
                                            <p:strVal val="#ppt_x"/>
                                          </p:val>
                                        </p:tav>
                                        <p:tav tm="100000">
                                          <p:val>
                                            <p:strVal val="#ppt_x"/>
                                          </p:val>
                                        </p:tav>
                                      </p:tavLst>
                                    </p:anim>
                                    <p:anim calcmode="lin" valueType="num">
                                      <p:cBhvr>
                                        <p:cTn id="2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B4EA0009-8C62-4155-83BF-00C17A88CB47}"/>
              </a:ext>
            </a:extLst>
          </p:cNvPr>
          <p:cNvSpPr txBox="1"/>
          <p:nvPr/>
        </p:nvSpPr>
        <p:spPr>
          <a:xfrm>
            <a:off x="838200" y="1066800"/>
            <a:ext cx="7010400" cy="707886"/>
          </a:xfrm>
          <a:prstGeom prst="rect">
            <a:avLst/>
          </a:prstGeom>
          <a:noFill/>
        </p:spPr>
        <p:txBody>
          <a:bodyPr wrap="square" rtlCol="0">
            <a:spAutoFit/>
          </a:bodyPr>
          <a:lstStyle/>
          <a:p>
            <a:pPr algn="ctr"/>
            <a:r>
              <a:rPr lang="en-US" sz="4000" dirty="0">
                <a:solidFill>
                  <a:schemeClr val="bg1"/>
                </a:solidFill>
                <a:latin typeface="Arial Black" pitchFamily="34" charset="0"/>
              </a:rPr>
              <a:t>Learning outcomes</a:t>
            </a:r>
          </a:p>
        </p:txBody>
      </p:sp>
      <p:sp>
        <p:nvSpPr>
          <p:cNvPr id="8" name="TextBox 7">
            <a:extLst>
              <a:ext uri="{FF2B5EF4-FFF2-40B4-BE49-F238E27FC236}">
                <a16:creationId xmlns:a16="http://schemas.microsoft.com/office/drawing/2014/main" xmlns="" id="{C3B14BDD-0EAE-405F-8670-A6CAC0856CC1}"/>
              </a:ext>
            </a:extLst>
          </p:cNvPr>
          <p:cNvSpPr txBox="1"/>
          <p:nvPr/>
        </p:nvSpPr>
        <p:spPr>
          <a:xfrm>
            <a:off x="297872" y="2209800"/>
            <a:ext cx="8541327" cy="3231654"/>
          </a:xfrm>
          <a:prstGeom prst="rect">
            <a:avLst/>
          </a:prstGeom>
          <a:noFill/>
        </p:spPr>
        <p:txBody>
          <a:bodyPr wrap="square" rtlCol="0">
            <a:spAutoFit/>
          </a:bodyPr>
          <a:lstStyle/>
          <a:p>
            <a:pPr algn="just"/>
            <a:r>
              <a:rPr lang="en-US" sz="3600" dirty="0">
                <a:solidFill>
                  <a:schemeClr val="bg1"/>
                </a:solidFill>
                <a:latin typeface="Arial Black" pitchFamily="34" charset="0"/>
              </a:rPr>
              <a:t>Students will be able to…….</a:t>
            </a:r>
          </a:p>
          <a:p>
            <a:pPr algn="just"/>
            <a:endParaRPr lang="en-US" sz="2400" dirty="0">
              <a:solidFill>
                <a:schemeClr val="bg1"/>
              </a:solidFill>
              <a:latin typeface="Arial Black" pitchFamily="34" charset="0"/>
            </a:endParaRPr>
          </a:p>
          <a:p>
            <a:pPr algn="just"/>
            <a:r>
              <a:rPr lang="en-US" sz="2400" dirty="0">
                <a:solidFill>
                  <a:schemeClr val="bg1"/>
                </a:solidFill>
                <a:latin typeface="Arial Black" pitchFamily="34" charset="0"/>
              </a:rPr>
              <a:t># Differentiate between Etiquette and Manner.</a:t>
            </a:r>
          </a:p>
          <a:p>
            <a:pPr algn="just"/>
            <a:r>
              <a:rPr lang="en-US" sz="2400" dirty="0">
                <a:solidFill>
                  <a:schemeClr val="bg1"/>
                </a:solidFill>
                <a:latin typeface="Arial Black" pitchFamily="34" charset="0"/>
              </a:rPr>
              <a:t># Read and understand the text through silent reading.</a:t>
            </a:r>
            <a:endParaRPr lang="en-US" dirty="0">
              <a:solidFill>
                <a:schemeClr val="bg1"/>
              </a:solidFill>
            </a:endParaRPr>
          </a:p>
          <a:p>
            <a:pPr algn="just"/>
            <a:r>
              <a:rPr lang="en-US" sz="2400" dirty="0">
                <a:solidFill>
                  <a:schemeClr val="bg1"/>
                </a:solidFill>
                <a:latin typeface="Arial Black" pitchFamily="34" charset="0"/>
              </a:rPr>
              <a:t># Participate in discussion and gather information about family, social and professional etiquette.</a:t>
            </a:r>
          </a:p>
          <a:p>
            <a:pPr algn="just"/>
            <a:r>
              <a:rPr lang="en-US" sz="2400" dirty="0">
                <a:solidFill>
                  <a:schemeClr val="bg1"/>
                </a:solidFill>
                <a:latin typeface="Arial Black" pitchFamily="34" charset="0"/>
              </a:rPr>
              <a:t># Narrate a paragraph.</a:t>
            </a:r>
          </a:p>
        </p:txBody>
      </p:sp>
    </p:spTree>
    <p:extLst>
      <p:ext uri="{BB962C8B-B14F-4D97-AF65-F5344CB8AC3E}">
        <p14:creationId xmlns:p14="http://schemas.microsoft.com/office/powerpoint/2010/main" val="262174001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wipe(down)">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down)">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wipe(down)">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wipe(down)">
                                      <p:cBhvr>
                                        <p:cTn id="27" dur="5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wipe(down)">
                                      <p:cBhvr>
                                        <p:cTn id="32"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384</TotalTime>
  <Words>724</Words>
  <Application>Microsoft Office PowerPoint</Application>
  <PresentationFormat>On-screen Show (4:3)</PresentationFormat>
  <Paragraphs>84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pc</cp:lastModifiedBy>
  <cp:revision>43</cp:revision>
  <dcterms:created xsi:type="dcterms:W3CDTF">2015-11-02T04:53:19Z</dcterms:created>
  <dcterms:modified xsi:type="dcterms:W3CDTF">2019-11-10T16:03:12Z</dcterms:modified>
</cp:coreProperties>
</file>