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8" r:id="rId3"/>
    <p:sldId id="267" r:id="rId4"/>
    <p:sldId id="276" r:id="rId5"/>
    <p:sldId id="273" r:id="rId6"/>
    <p:sldId id="282" r:id="rId7"/>
    <p:sldId id="288" r:id="rId8"/>
    <p:sldId id="261" r:id="rId9"/>
    <p:sldId id="258" r:id="rId10"/>
    <p:sldId id="259" r:id="rId11"/>
    <p:sldId id="265" r:id="rId12"/>
    <p:sldId id="277" r:id="rId13"/>
    <p:sldId id="278" r:id="rId14"/>
    <p:sldId id="281" r:id="rId15"/>
    <p:sldId id="284" r:id="rId16"/>
    <p:sldId id="285" r:id="rId17"/>
    <p:sldId id="286" r:id="rId18"/>
    <p:sldId id="279" r:id="rId19"/>
    <p:sldId id="280" r:id="rId20"/>
    <p:sldId id="269" r:id="rId21"/>
    <p:sldId id="272" r:id="rId22"/>
    <p:sldId id="270" r:id="rId23"/>
    <p:sldId id="274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6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36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48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2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9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0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8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alpha val="85000"/>
                <a:lumMod val="23000"/>
                <a:lumOff val="77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D92B-7941-45E1-A6F7-7F1FBF5CE52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C288A2-0A9E-41BF-B785-CDC8EE560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9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6964" y="1989218"/>
            <a:ext cx="64780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5919" y="3734400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30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30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10527" y="1455163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53088" y="4283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9" y="-182085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grpSp>
        <p:nvGrpSpPr>
          <p:cNvPr id="28" name="Group 27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8365" y="-71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6" y="-1763110"/>
            <a:ext cx="3395479" cy="339547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1" name="Oval 30"/>
          <p:cNvSpPr/>
          <p:nvPr/>
        </p:nvSpPr>
        <p:spPr>
          <a:xfrm>
            <a:off x="6800408" y="146328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1840" y="5793371"/>
            <a:ext cx="10641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292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10766" y="1465528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7629" y="143748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3" y="-1002212"/>
            <a:ext cx="2549212" cy="254921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42" y="1556724"/>
            <a:ext cx="9753600" cy="15049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5" name="Straight Connector 14"/>
          <p:cNvCxnSpPr/>
          <p:nvPr/>
        </p:nvCxnSpPr>
        <p:spPr>
          <a:xfrm>
            <a:off x="3345699" y="1507246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7959" y="5466567"/>
            <a:ext cx="777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39353" y="622852"/>
            <a:ext cx="3563257" cy="4490163"/>
            <a:chOff x="3339353" y="622852"/>
            <a:chExt cx="3563257" cy="4490163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876108" y="743317"/>
              <a:ext cx="9136" cy="433657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39353" y="5085778"/>
              <a:ext cx="3563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366783" y="622852"/>
              <a:ext cx="12324" cy="4490163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17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28933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8737" y="405305"/>
            <a:ext cx="4706761" cy="93325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অঙ্কনের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বিবরণঃ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9832" y="2137500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49832" y="2861870"/>
            <a:ext cx="82028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49832" y="4050247"/>
            <a:ext cx="1008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11206" y="5628383"/>
            <a:ext cx="515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10678" y="4719593"/>
            <a:ext cx="8412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৪র্থ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বিন্দুদ্বয়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9714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275" y="910506"/>
            <a:ext cx="3417249" cy="127890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6704" y="3284113"/>
            <a:ext cx="942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704" y="4791032"/>
            <a:ext cx="932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7" y="4905578"/>
            <a:ext cx="1356239" cy="10507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" y="3480673"/>
            <a:ext cx="1297799" cy="12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288509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044544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786141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03373" y="1843977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qual 60"/>
          <p:cNvSpPr/>
          <p:nvPr/>
        </p:nvSpPr>
        <p:spPr>
          <a:xfrm>
            <a:off x="6330181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Equal 61"/>
          <p:cNvSpPr/>
          <p:nvPr/>
        </p:nvSpPr>
        <p:spPr>
          <a:xfrm>
            <a:off x="713278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Equal 62"/>
          <p:cNvSpPr/>
          <p:nvPr/>
        </p:nvSpPr>
        <p:spPr>
          <a:xfrm>
            <a:off x="7833376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45952" y="5803264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11454" y="4648408"/>
            <a:ext cx="281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47057" y="5225793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07062" y="1843977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63939" y="4152729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346460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340111" y="1964514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203866" y="27535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1" name="Equal 40"/>
          <p:cNvSpPr/>
          <p:nvPr/>
        </p:nvSpPr>
        <p:spPr>
          <a:xfrm>
            <a:off x="851690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87" grpId="0"/>
      <p:bldP spid="48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489" y="4845825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488" y="5385677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3486" y="5908467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(1)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7617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098707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093983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9718721" y="2065219"/>
            <a:ext cx="6439" cy="1838914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725160" y="2045343"/>
            <a:ext cx="0" cy="185879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44" name="Arc 4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069186" y="1754307"/>
            <a:ext cx="2315537" cy="2180745"/>
            <a:chOff x="1761518" y="2107188"/>
            <a:chExt cx="2315537" cy="2180745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2331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0716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162 L 0.65455 0.024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5755 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81481E-6 L 0.09231 -0.00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1300" y="4741321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1299" y="5203899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7407" y="301455"/>
            <a:ext cx="866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50" name="Arc 49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1019609" y="1838776"/>
            <a:ext cx="2307598" cy="2155206"/>
            <a:chOff x="8138128" y="3228834"/>
            <a:chExt cx="2307598" cy="215520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8151222" y="3296528"/>
              <a:ext cx="15739" cy="204353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151222" y="3257719"/>
              <a:ext cx="2250191" cy="2105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8138128" y="5369846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428572" y="3228834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464701" y="5758833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37955" y="1835323"/>
            <a:ext cx="2316854" cy="2195681"/>
            <a:chOff x="130629" y="4548163"/>
            <a:chExt cx="2316854" cy="2195681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61842" y="1838177"/>
            <a:ext cx="2296664" cy="2195134"/>
            <a:chOff x="8386019" y="1933176"/>
            <a:chExt cx="2296664" cy="2195134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10611150" y="1933176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8386019" y="1956539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1602" y="1807824"/>
            <a:ext cx="2364156" cy="2195134"/>
            <a:chOff x="7626147" y="4507061"/>
            <a:chExt cx="2364156" cy="2195134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9948226" y="4507061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626147" y="6664638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013576" y="1834737"/>
            <a:ext cx="2297463" cy="2149692"/>
            <a:chOff x="226344" y="122607"/>
            <a:chExt cx="2297463" cy="2149692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49173" y="122607"/>
              <a:ext cx="9820" cy="21496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26344" y="138733"/>
              <a:ext cx="2297463" cy="2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Arc 6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5533261" y="1759592"/>
            <a:ext cx="2387246" cy="2195681"/>
            <a:chOff x="-776573" y="4599679"/>
            <a:chExt cx="2387246" cy="2195681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-732257" y="4599679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-776573" y="6754843"/>
              <a:ext cx="2387246" cy="1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575209" y="1738618"/>
            <a:ext cx="2309656" cy="2195681"/>
            <a:chOff x="5714200" y="3846634"/>
            <a:chExt cx="2309656" cy="2195681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5714200" y="3846634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714200" y="6027139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578694" y="1765446"/>
            <a:ext cx="2316854" cy="2195681"/>
            <a:chOff x="130629" y="4548163"/>
            <a:chExt cx="2316854" cy="2195681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5783644" y="330744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46" name="Arc 45"/>
          <p:cNvSpPr/>
          <p:nvPr/>
        </p:nvSpPr>
        <p:spPr>
          <a:xfrm rot="19613833">
            <a:off x="5537573" y="2968979"/>
            <a:ext cx="948118" cy="1032630"/>
          </a:xfrm>
          <a:prstGeom prst="arc">
            <a:avLst>
              <a:gd name="adj1" fmla="val 15104820"/>
              <a:gd name="adj2" fmla="val 4564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7344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2472" y="288290"/>
            <a:ext cx="509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67" y="5008662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708" y="445920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701" y="5493245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(2)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701" y="5976118"/>
            <a:ext cx="7283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(3)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</a:rPr>
              <a:t>গ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b="1" i="1" dirty="0">
                <a:latin typeface="Times New Roman"/>
                <a:cs typeface="Times New Roman"/>
              </a:rPr>
              <a:t>˪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।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123802" y="1297449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83132" y="1310512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9646" y="974227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54001" y="322992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86442" y="3177073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8916" y="104183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113302" y="3468089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158001" y="1333875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5400000">
            <a:off x="4635305" y="2251325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43306" y="3482678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3" name="Arc 32"/>
          <p:cNvSpPr/>
          <p:nvPr/>
        </p:nvSpPr>
        <p:spPr>
          <a:xfrm rot="19613833">
            <a:off x="4123824" y="2557080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92677" y="2826262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972841" y="4032986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1562" y="898249"/>
            <a:ext cx="3902298" cy="130937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30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678875_1029589543807799_106666202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808" y="465945"/>
            <a:ext cx="3512052" cy="348335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756265" y="2717075"/>
            <a:ext cx="3260020" cy="29638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68275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9957" y="3384937"/>
            <a:ext cx="3122023" cy="15920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3টি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717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512563" y="316082"/>
            <a:ext cx="4086467" cy="857670"/>
          </a:xfrm>
          <a:prstGeom prst="rect">
            <a:avLst/>
          </a:prstGeom>
          <a:noFill/>
        </p:spPr>
        <p:txBody>
          <a:bodyPr wrap="square" numCol="1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183" y="2537908"/>
            <a:ext cx="237888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১০২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3637273" y="1554027"/>
            <a:ext cx="7923513" cy="464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1" t="2263" r="12784" b="3184"/>
          <a:stretch/>
        </p:blipFill>
        <p:spPr>
          <a:xfrm rot="5400000">
            <a:off x="7341731" y="2112910"/>
            <a:ext cx="4171207" cy="3374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10977" r="15325" b="2383"/>
          <a:stretch/>
        </p:blipFill>
        <p:spPr>
          <a:xfrm rot="5400000">
            <a:off x="3639055" y="2093588"/>
            <a:ext cx="4171208" cy="34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8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692" y="1296311"/>
            <a:ext cx="197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0341" y="2251943"/>
            <a:ext cx="43882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পঞ্চম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341" y="142922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83260" y="2075555"/>
            <a:ext cx="942652" cy="2314098"/>
            <a:chOff x="4453280" y="1835526"/>
            <a:chExt cx="2085975" cy="4285397"/>
          </a:xfrm>
        </p:grpSpPr>
        <p:grpSp>
          <p:nvGrpSpPr>
            <p:cNvPr id="10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09431" y="1955482"/>
            <a:ext cx="4738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অসী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3নং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কাঁঠালতলী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স: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া: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কটিয়াদী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োরগঞ্জ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8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09866" y="2949211"/>
            <a:ext cx="3311236" cy="2154382"/>
            <a:chOff x="6019800" y="1447800"/>
            <a:chExt cx="2895600" cy="1676400"/>
          </a:xfrm>
        </p:grpSpPr>
        <p:grpSp>
          <p:nvGrpSpPr>
            <p:cNvPr id="6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ame 11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Flowchart: Or 6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Or 8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72417" y="1645952"/>
            <a:ext cx="48920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519" y="4202254"/>
            <a:ext cx="74232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7920" y="2948709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647" y="2948713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137" y="3570118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6434" y="3582997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7920" y="549658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9981" y="4793108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7225" y="4800679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1010" y="5503164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50817" y="5888716"/>
            <a:ext cx="2286000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অপশনে ক্লিক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4866" y="3573254"/>
            <a:ext cx="2286000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84915" y="3617336"/>
            <a:ext cx="2098722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7955" y="3616040"/>
            <a:ext cx="2255058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6576" y="3616904"/>
            <a:ext cx="2325405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05363" y="3639846"/>
            <a:ext cx="2036014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79607" y="3592224"/>
            <a:ext cx="231941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6575" y="3616035"/>
            <a:ext cx="2314099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63713" y="3567111"/>
            <a:ext cx="2178147" cy="73574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80696" y="415169"/>
            <a:ext cx="2123210" cy="2018384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4383830" y="273351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847" y="2234348"/>
            <a:ext cx="80826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n w="5080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984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Desktop\New folder\18685716_1030920297008057_19742599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1871" y="545974"/>
            <a:ext cx="3204255" cy="3046056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2013158" y="3124071"/>
            <a:ext cx="7826302" cy="2140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9126" y="1302357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7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4788" y="3422445"/>
            <a:ext cx="7857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16622" r="21125"/>
          <a:stretch/>
        </p:blipFill>
        <p:spPr>
          <a:xfrm>
            <a:off x="7894750" y="497256"/>
            <a:ext cx="3384626" cy="3303260"/>
          </a:xfrm>
          <a:prstGeom prst="ellipse">
            <a:avLst/>
          </a:prstGeom>
          <a:ln w="190500" cap="rnd">
            <a:noFill/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7"/>
          <p:cNvSpPr/>
          <p:nvPr/>
        </p:nvSpPr>
        <p:spPr>
          <a:xfrm>
            <a:off x="2642593" y="1115314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5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312" y="1188618"/>
            <a:ext cx="400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4604" y="3227841"/>
            <a:ext cx="9191374" cy="2269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৩.৫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14439" b="16145"/>
          <a:stretch/>
        </p:blipFill>
        <p:spPr>
          <a:xfrm>
            <a:off x="8116722" y="739213"/>
            <a:ext cx="2768712" cy="2488628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40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4778" y="2320636"/>
            <a:ext cx="314244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3045" y="1840766"/>
            <a:ext cx="3561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3045" y="951065"/>
            <a:ext cx="3134168" cy="8309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2665" y="2694745"/>
            <a:ext cx="3543730" cy="9815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3045" y="3972110"/>
            <a:ext cx="3704649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6708" y="3185533"/>
            <a:ext cx="3704649" cy="1119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29.2.২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27" y="951065"/>
            <a:ext cx="3117379" cy="194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098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231464" y="248647"/>
            <a:ext cx="6711026" cy="84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6616" y="1330531"/>
            <a:ext cx="39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25544" y="2523454"/>
            <a:ext cx="1807684" cy="1598822"/>
          </a:xfrm>
          <a:prstGeom prst="rect">
            <a:avLst/>
          </a:prstGeom>
          <a:gradFill flip="none" rotWithShape="1">
            <a:gsLst>
              <a:gs pos="27000">
                <a:srgbClr val="FF0000">
                  <a:shade val="30000"/>
                  <a:satMod val="115000"/>
                </a:srgbClr>
              </a:gs>
              <a:gs pos="76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62904" y="4873425"/>
            <a:ext cx="81004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36480" y="601365"/>
            <a:ext cx="6682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81" y="2265234"/>
            <a:ext cx="4390532" cy="52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6481" y="3124071"/>
            <a:ext cx="5433177" cy="963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6504" y="2265234"/>
            <a:ext cx="2264170" cy="2083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95411" y="4525634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 rot="16200000">
            <a:off x="850563" y="319816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995237" y="1532586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237384">
            <a:off x="1972765" y="2233493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3285426" flipH="1">
            <a:off x="4284940" y="3034868"/>
            <a:ext cx="2259394" cy="2568763"/>
          </a:xfrm>
          <a:prstGeom prst="rect">
            <a:avLst/>
          </a:prstGeom>
          <a:noFill/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>
            <a:off x="1482195" y="2627032"/>
            <a:ext cx="3326415" cy="2568763"/>
          </a:xfrm>
          <a:prstGeom prst="rect">
            <a:avLst/>
          </a:prstGeom>
          <a:noFill/>
        </p:spPr>
      </p:pic>
      <p:sp>
        <p:nvSpPr>
          <p:cNvPr id="12" name="Arc 11"/>
          <p:cNvSpPr/>
          <p:nvPr/>
        </p:nvSpPr>
        <p:spPr>
          <a:xfrm rot="20571921">
            <a:off x="2053597" y="4061018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7654" y="514987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20076558">
            <a:off x="3558314" y="4293183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269234">
            <a:off x="2273049" y="344643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1384174" flipH="1">
            <a:off x="1759392" y="1803088"/>
            <a:ext cx="3781908" cy="2568763"/>
          </a:xfrm>
          <a:prstGeom prst="rect">
            <a:avLst/>
          </a:prstGeom>
          <a:noFill/>
        </p:spPr>
      </p:pic>
      <p:sp>
        <p:nvSpPr>
          <p:cNvPr id="29" name="Arc 28"/>
          <p:cNvSpPr/>
          <p:nvPr/>
        </p:nvSpPr>
        <p:spPr>
          <a:xfrm rot="19166561">
            <a:off x="2489812" y="2275018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4189464" y="3268183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23125" y="5213742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2874507" flipH="1">
            <a:off x="2317846" y="1919381"/>
            <a:ext cx="4882871" cy="2568763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8" r="26293" b="21381"/>
          <a:stretch/>
        </p:blipFill>
        <p:spPr>
          <a:xfrm rot="16962116">
            <a:off x="-1434176" y="2595396"/>
            <a:ext cx="5083060" cy="2568763"/>
          </a:xfrm>
          <a:prstGeom prst="rect">
            <a:avLst/>
          </a:prstGeom>
          <a:noFill/>
        </p:spPr>
      </p:pic>
      <p:sp>
        <p:nvSpPr>
          <p:cNvPr id="45" name="Arc 44"/>
          <p:cNvSpPr/>
          <p:nvPr/>
        </p:nvSpPr>
        <p:spPr>
          <a:xfrm rot="10800000">
            <a:off x="1793360" y="1646579"/>
            <a:ext cx="1238571" cy="368768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78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12" grpId="0" animBg="1"/>
      <p:bldP spid="26" grpId="0" animBg="1"/>
      <p:bldP spid="25" grpId="0" animBg="1"/>
      <p:bldP spid="29" grpId="0" animBg="1"/>
      <p:bldP spid="16" grpId="0" animBg="1"/>
      <p:bldP spid="17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41" r="26293" b="21381"/>
          <a:stretch/>
        </p:blipFill>
        <p:spPr>
          <a:xfrm rot="5400000" flipH="1">
            <a:off x="4082011" y="2886417"/>
            <a:ext cx="7436354" cy="25687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303277" y="4937816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9873" y="5873509"/>
            <a:ext cx="9473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= ৪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56600" y="1468191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09413" y="1454953"/>
            <a:ext cx="5541" cy="3627104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20889387">
            <a:off x="5668593" y="1485112"/>
            <a:ext cx="1650863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16" r="26293" b="21381"/>
          <a:stretch/>
        </p:blipFill>
        <p:spPr>
          <a:xfrm>
            <a:off x="1274820" y="-1066577"/>
            <a:ext cx="6233818" cy="2568763"/>
          </a:xfrm>
          <a:prstGeom prst="rect">
            <a:avLst/>
          </a:prstGeom>
          <a:noFill/>
        </p:spPr>
      </p:pic>
      <p:sp>
        <p:nvSpPr>
          <p:cNvPr id="20" name="Arc 19"/>
          <p:cNvSpPr/>
          <p:nvPr/>
        </p:nvSpPr>
        <p:spPr>
          <a:xfrm rot="4700323">
            <a:off x="5123852" y="1017344"/>
            <a:ext cx="1582500" cy="1265742"/>
          </a:xfrm>
          <a:prstGeom prst="arc">
            <a:avLst>
              <a:gd name="adj1" fmla="val 12556039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75542" y="115422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0281" y="129875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9126" y="49296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51896" y="1480341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5400000">
            <a:off x="4107866" y="3242834"/>
            <a:ext cx="1238571" cy="3576001"/>
          </a:xfrm>
          <a:prstGeom prst="arc">
            <a:avLst>
              <a:gd name="adj1" fmla="val 16380402"/>
              <a:gd name="adj2" fmla="val 5266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97368" y="51325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9654" y="444444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90</a:t>
            </a:r>
            <a:endParaRPr lang="en-US" sz="3200" dirty="0"/>
          </a:p>
        </p:txBody>
      </p:sp>
      <p:sp>
        <p:nvSpPr>
          <p:cNvPr id="17" name="Arc 16"/>
          <p:cNvSpPr/>
          <p:nvPr/>
        </p:nvSpPr>
        <p:spPr>
          <a:xfrm rot="1237384">
            <a:off x="1947008" y="2152304"/>
            <a:ext cx="1488136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0571921">
            <a:off x="2027840" y="3979829"/>
            <a:ext cx="2341866" cy="2372429"/>
          </a:xfrm>
          <a:prstGeom prst="arc">
            <a:avLst>
              <a:gd name="adj1" fmla="val 13472620"/>
              <a:gd name="adj2" fmla="val 7863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951897" y="506868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19322513">
            <a:off x="3562288" y="4182531"/>
            <a:ext cx="1333630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3269234">
            <a:off x="2247293" y="3365241"/>
            <a:ext cx="1079008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9166561">
            <a:off x="2464055" y="2193829"/>
            <a:ext cx="1489931" cy="1265742"/>
          </a:xfrm>
          <a:prstGeom prst="arc">
            <a:avLst>
              <a:gd name="adj1" fmla="val 13760496"/>
              <a:gd name="adj2" fmla="val 202162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48346" y="229156"/>
            <a:ext cx="7974317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এসো,আমরা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79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20" grpId="0" animBg="1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83" y="314578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66" y="3710058"/>
            <a:ext cx="9753600" cy="15049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8" name="Straight Connector 17"/>
          <p:cNvCxnSpPr/>
          <p:nvPr/>
        </p:nvCxnSpPr>
        <p:spPr>
          <a:xfrm>
            <a:off x="1792209" y="3710058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43212" y="379893"/>
            <a:ext cx="6216080" cy="8337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ত্রিকোণীসেট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597" y="5447375"/>
            <a:ext cx="858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28932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114300">
            <a:solidFill>
              <a:schemeClr val="accent5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9925" y="3864799"/>
            <a:ext cx="3563257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388921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249916" y="151521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0" y="506950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21" name="Straight Connector 20"/>
          <p:cNvCxnSpPr/>
          <p:nvPr/>
        </p:nvCxnSpPr>
        <p:spPr>
          <a:xfrm flipH="1" flipV="1">
            <a:off x="3789925" y="318052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763511" y="4887325"/>
            <a:ext cx="41681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ত্রিকোণীসেট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96" y="3902843"/>
            <a:ext cx="5275097" cy="27521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5" y="507364"/>
            <a:ext cx="3395479" cy="33954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cxnSp>
        <p:nvCxnSpPr>
          <p:cNvPr id="13" name="Straight Connector 12"/>
          <p:cNvCxnSpPr/>
          <p:nvPr/>
        </p:nvCxnSpPr>
        <p:spPr>
          <a:xfrm flipH="1" flipV="1">
            <a:off x="7349635" y="311055"/>
            <a:ext cx="926" cy="356251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86184">
            <a:off x="3804897" y="130967"/>
            <a:ext cx="3532550" cy="37194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0617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0507 -0.443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00507 -0.4430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3514</TotalTime>
  <Words>703</Words>
  <Application>Microsoft Office PowerPoint</Application>
  <PresentationFormat>Widescreen</PresentationFormat>
  <Paragraphs>134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441</cp:revision>
  <dcterms:created xsi:type="dcterms:W3CDTF">2017-08-11T17:41:31Z</dcterms:created>
  <dcterms:modified xsi:type="dcterms:W3CDTF">2019-11-09T13:26:01Z</dcterms:modified>
</cp:coreProperties>
</file>