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7" r:id="rId2"/>
    <p:sldId id="258" r:id="rId3"/>
    <p:sldId id="260" r:id="rId4"/>
    <p:sldId id="275" r:id="rId5"/>
    <p:sldId id="295" r:id="rId6"/>
    <p:sldId id="261" r:id="rId7"/>
    <p:sldId id="262" r:id="rId8"/>
    <p:sldId id="292" r:id="rId9"/>
    <p:sldId id="297" r:id="rId10"/>
    <p:sldId id="285" r:id="rId11"/>
    <p:sldId id="293" r:id="rId12"/>
    <p:sldId id="294" r:id="rId13"/>
    <p:sldId id="296" r:id="rId14"/>
    <p:sldId id="282" r:id="rId15"/>
    <p:sldId id="266" r:id="rId16"/>
    <p:sldId id="277" r:id="rId17"/>
    <p:sldId id="26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12AE16"/>
    <a:srgbClr val="FF0066"/>
    <a:srgbClr val="F2291A"/>
    <a:srgbClr val="EE1E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615" autoAdjust="0"/>
    <p:restoredTop sz="86429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D5130-4382-4385-8EF5-DEC740A1C6FD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62665-8B35-402F-8660-9EAA7D6F2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41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62665-8B35-402F-8660-9EAA7D6F24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22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20BFFE-91E7-4A5B-B841-81E20AC0E3DF}" type="datetimeFigureOut">
              <a:rPr lang="en-US" smtClean="0"/>
              <a:pPr/>
              <a:t>10-Nov-19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79E178-E987-4D6E-BFBD-1D0404CB7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14400"/>
            <a:ext cx="678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AU" sz="2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3200400"/>
            <a:ext cx="2876691" cy="29378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1143000"/>
            <a:ext cx="6119811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33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গোলীয়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অবতল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 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প্রতবিম্ব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36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431143"/>
            <a:ext cx="2466975" cy="1857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145393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2590800"/>
            <a:ext cx="2533650" cy="1809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457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 ব্যবহার </a:t>
            </a:r>
            <a:endParaRPr lang="en-AU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800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দূরবীন </a:t>
            </a:r>
            <a:endParaRPr lang="en-A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724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ক্যামেরা </a:t>
            </a:r>
            <a:endParaRPr lang="en-A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4724399"/>
            <a:ext cx="2152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প্রতিবিম্ব </a:t>
            </a:r>
            <a:endParaRPr lang="en-A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3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530600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9450" y="3505200"/>
            <a:ext cx="2705100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505200"/>
            <a:ext cx="2143125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214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গাড়ীর পিছনের অংশ দেখা </a:t>
            </a:r>
            <a:endParaRPr lang="en-A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5638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সামনে  বাক দেখা</a:t>
            </a:r>
            <a:endParaRPr lang="en-A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7912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পেরিস্কোপ তৈরীতে </a:t>
            </a:r>
            <a:endParaRPr lang="en-A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096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 ব্যবহার </a:t>
            </a:r>
            <a:endParaRPr lang="en-AU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7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9531" y="3652837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4162" y="3845806"/>
            <a:ext cx="198120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88115"/>
            <a:ext cx="2409825" cy="1895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3293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 বড়কে এক সাথে </a:t>
            </a:r>
            <a:endParaRPr lang="en-A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019800"/>
            <a:ext cx="2562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ছোটকে বড় দেখতে </a:t>
            </a:r>
            <a:endParaRPr lang="en-A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4162" y="6019800"/>
            <a:ext cx="2281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উল্টো প্রতিবিম্ব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9906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দর্পনের  ব্যবহার </a:t>
            </a:r>
            <a:endParaRPr lang="en-AU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3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AU" sz="4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AU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A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A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A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A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A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505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প্রতিবিম্ব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AU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32531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চেনার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dirty="0" err="1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AU" sz="5400" dirty="0" smtClean="0">
                <a:solidFill>
                  <a:srgbClr val="12AE1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AU" sz="5400" dirty="0">
              <a:solidFill>
                <a:srgbClr val="12AE1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5626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E1E6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গোলীয় কাকে বলে?কত প্রকার ও কি ?কি? 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E1E6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9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819400"/>
            <a:ext cx="62712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AU" sz="40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গোলীয়</a:t>
            </a:r>
            <a:r>
              <a:rPr lang="en-AU" sz="40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AU" sz="40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AU" sz="40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AU" sz="40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AU" sz="40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0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000" b="1" dirty="0">
              <a:ln/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7924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A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A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96612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AU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AU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AU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AU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AU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সমতল 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 চেনার উপায় কি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গোলীয়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 কি? </a:t>
            </a:r>
            <a:endParaRPr lang="en-US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 চেনা যায়?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AU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99185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/>
              <a:t>মূল্যায়ন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xmlns="" val="29032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514600"/>
            <a:ext cx="615424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পেরিস্কোপ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প্রনালী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A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AU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AU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2667000" cy="640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0"/>
            <a:ext cx="2819400" cy="6324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4038600"/>
            <a:ext cx="434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AU" sz="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304800"/>
            <a:ext cx="8915400" cy="6553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200400"/>
            <a:ext cx="538255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মহসীন </a:t>
            </a:r>
            <a:r>
              <a:rPr lang="bn-BD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r"/>
            <a:r>
              <a:rPr lang="en-US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,এস-সি</a:t>
            </a:r>
            <a:r>
              <a:rPr lang="en-US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বি,এড</a:t>
            </a:r>
            <a:r>
              <a:rPr lang="en-US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গণিত ) </a:t>
            </a:r>
          </a:p>
          <a:p>
            <a:pPr algn="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বাগেরহাট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</a:t>
            </a:r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667000"/>
            <a:ext cx="2876691" cy="2937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1371600"/>
            <a:ext cx="5029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AU" sz="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362200"/>
            <a:ext cx="3352800" cy="38352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14800" y="1066800"/>
            <a:ext cx="502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গাড়ীর</a:t>
            </a:r>
            <a:r>
              <a:rPr lang="en-AU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লুকিং</a:t>
            </a:r>
            <a:r>
              <a:rPr lang="en-AU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endParaRPr lang="en-AU" sz="4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418114"/>
            <a:ext cx="3581400" cy="2340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প্রতিবিম্ব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3425"/>
            <a:ext cx="3733799" cy="2512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2819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আয়না 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0"/>
            <a:ext cx="3886200" cy="4326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6096000"/>
            <a:ext cx="66294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দূরবীক্ষণ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A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143000"/>
            <a:ext cx="3209441" cy="2667000"/>
          </a:xfrm>
          <a:prstGeom prst="rect">
            <a:avLst/>
          </a:prstGeom>
          <a:solidFill>
            <a:srgbClr val="EE1E68"/>
          </a:solidFill>
        </p:spPr>
      </p:pic>
      <p:sp>
        <p:nvSpPr>
          <p:cNvPr id="5" name="Rectangle 4"/>
          <p:cNvSpPr/>
          <p:nvPr/>
        </p:nvSpPr>
        <p:spPr>
          <a:xfrm>
            <a:off x="4191000" y="457200"/>
            <a:ext cx="4774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6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AU" sz="36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36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তোলার</a:t>
            </a:r>
            <a:r>
              <a:rPr lang="en-AU" sz="36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AU" sz="120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3962400"/>
            <a:ext cx="2677886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88391" y="4343400"/>
            <a:ext cx="17556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b="1" dirty="0" err="1" smtClean="0">
                <a:latin typeface="NikoshBAN"/>
              </a:rPr>
              <a:t>চশমা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xmlns="" val="24863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সব যন্ত্রে কিসের ব্যবহার রয়েছে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75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 ব্যবহার </a:t>
            </a:r>
            <a:endParaRPr lang="en-AU" sz="115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43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276600"/>
            <a:ext cx="8153400" cy="24384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657600"/>
            <a:ext cx="6705600" cy="923330"/>
          </a:xfrm>
          <a:prstGeom prst="rect">
            <a:avLst/>
          </a:prstGeom>
          <a:solidFill>
            <a:srgbClr val="92D050"/>
          </a:solidFill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2667000"/>
            <a:ext cx="85153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AU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AU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AU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AU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AU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AU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AU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AU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AU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উত্তল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অবতল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AU" sz="2800" dirty="0" smtClean="0">
                <a:ln w="0"/>
                <a:solidFill>
                  <a:srgbClr val="12AE1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উত্তল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অবতল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দর্পনের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AU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AU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334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838200"/>
            <a:ext cx="2962275" cy="4451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752600"/>
            <a:ext cx="4580328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3340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গোলীয় দর্পন </a:t>
            </a:r>
            <a:endParaRPr lang="en-A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54102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সমতল দর্পন </a:t>
            </a:r>
            <a:endParaRPr lang="en-A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572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দর্পন দুই প্রকার</a:t>
            </a:r>
            <a:endParaRPr lang="en-A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4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981200"/>
            <a:ext cx="4351733" cy="327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305" y="1981200"/>
            <a:ext cx="3750695" cy="3303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8610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উত্তল ও অবতল দর্পনের পার্থক্য</a:t>
            </a:r>
            <a:endParaRPr lang="en-AU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562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উত্তল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দর্পন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10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অবতল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দর্পন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143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664</TotalTime>
  <Words>227</Words>
  <Application>Microsoft Office PowerPoint</Application>
  <PresentationFormat>On-screen Show (4:3)</PresentationFormat>
  <Paragraphs>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FCHS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YOUNUS</dc:creator>
  <cp:lastModifiedBy>M Alom</cp:lastModifiedBy>
  <cp:revision>90</cp:revision>
  <dcterms:created xsi:type="dcterms:W3CDTF">2014-11-02T18:07:24Z</dcterms:created>
  <dcterms:modified xsi:type="dcterms:W3CDTF">2019-11-10T06:56:44Z</dcterms:modified>
</cp:coreProperties>
</file>