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67" r:id="rId5"/>
    <p:sldId id="269" r:id="rId6"/>
    <p:sldId id="274" r:id="rId7"/>
    <p:sldId id="259" r:id="rId8"/>
    <p:sldId id="260" r:id="rId9"/>
    <p:sldId id="261" r:id="rId10"/>
    <p:sldId id="262" r:id="rId11"/>
    <p:sldId id="276" r:id="rId12"/>
    <p:sldId id="263" r:id="rId13"/>
    <p:sldId id="277" r:id="rId14"/>
    <p:sldId id="264" r:id="rId15"/>
    <p:sldId id="278" r:id="rId16"/>
    <p:sldId id="265" r:id="rId17"/>
    <p:sldId id="273" r:id="rId18"/>
    <p:sldId id="270" r:id="rId19"/>
    <p:sldId id="271" r:id="rId20"/>
    <p:sldId id="279" r:id="rId21"/>
    <p:sldId id="27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4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52102F-A44B-409C-9D7F-8FD733CC36AC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8C0385-B22F-4154-8519-B820705FC8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831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51EB-2FE2-4790-A34E-6B911F58C2B6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F3E1-BDE0-473D-B1F9-CB721CD149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231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51EB-2FE2-4790-A34E-6B911F58C2B6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F3E1-BDE0-473D-B1F9-CB721CD149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984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51EB-2FE2-4790-A34E-6B911F58C2B6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F3E1-BDE0-473D-B1F9-CB721CD149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608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51EB-2FE2-4790-A34E-6B911F58C2B6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F3E1-BDE0-473D-B1F9-CB721CD149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0124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51EB-2FE2-4790-A34E-6B911F58C2B6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F3E1-BDE0-473D-B1F9-CB721CD149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579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51EB-2FE2-4790-A34E-6B911F58C2B6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F3E1-BDE0-473D-B1F9-CB721CD149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9085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51EB-2FE2-4790-A34E-6B911F58C2B6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F3E1-BDE0-473D-B1F9-CB721CD149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118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51EB-2FE2-4790-A34E-6B911F58C2B6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F3E1-BDE0-473D-B1F9-CB721CD149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9110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51EB-2FE2-4790-A34E-6B911F58C2B6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F3E1-BDE0-473D-B1F9-CB721CD149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438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51EB-2FE2-4790-A34E-6B911F58C2B6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F3E1-BDE0-473D-B1F9-CB721CD149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159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51EB-2FE2-4790-A34E-6B911F58C2B6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F3E1-BDE0-473D-B1F9-CB721CD149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070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A51EB-2FE2-4790-A34E-6B911F58C2B6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1F3E1-BDE0-473D-B1F9-CB721CD149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780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13" name="click.wav"/>
          </p:stSnd>
        </p:sndAc>
      </p:transition>
    </mc:Choice>
    <mc:Fallback xmlns="">
      <p:transition spd="slow">
        <p:fade/>
        <p:sndAc>
          <p:stSnd>
            <p:snd r:embed="rId14" name="click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6.jpg"/><Relationship Id="rId7" Type="http://schemas.openxmlformats.org/officeDocument/2006/relationships/image" Target="../media/image1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3.jp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7.jpg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29.jpeg"/><Relationship Id="rId4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3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32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4.jpeg"/><Relationship Id="rId7" Type="http://schemas.openxmlformats.org/officeDocument/2006/relationships/image" Target="../media/image2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33.jpg"/><Relationship Id="rId4" Type="http://schemas.openxmlformats.org/officeDocument/2006/relationships/image" Target="../media/image8.jpeg"/><Relationship Id="rId9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image" Target="../media/image4.jpeg"/><Relationship Id="rId7" Type="http://schemas.openxmlformats.org/officeDocument/2006/relationships/image" Target="../media/image3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g"/><Relationship Id="rId4" Type="http://schemas.openxmlformats.org/officeDocument/2006/relationships/image" Target="../media/image6.jpeg"/><Relationship Id="rId9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4.jpeg"/><Relationship Id="rId7" Type="http://schemas.openxmlformats.org/officeDocument/2006/relationships/image" Target="../media/image2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g"/><Relationship Id="rId5" Type="http://schemas.openxmlformats.org/officeDocument/2006/relationships/image" Target="../media/image33.jpg"/><Relationship Id="rId4" Type="http://schemas.openxmlformats.org/officeDocument/2006/relationships/image" Target="../media/image3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1.jpeg"/><Relationship Id="rId7" Type="http://schemas.openxmlformats.org/officeDocument/2006/relationships/image" Target="../media/image1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1" y="37578"/>
            <a:ext cx="12192001" cy="1500705"/>
          </a:xfr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algn="ctr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bn-BD" sz="72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endParaRPr lang="en-GB" sz="7200" dirty="0">
              <a:latin typeface="SutonnyMJ" pitchFamily="2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658C3166-2C82-4B24-94CA-3F6F8258FD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38283"/>
            <a:ext cx="12191999" cy="5463766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701" y="0"/>
            <a:ext cx="6079299" cy="70366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0" y="0"/>
            <a:ext cx="6079299" cy="703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514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  <p:sndAc>
          <p:stSnd>
            <p:snd r:embed="rId2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713" y="180115"/>
            <a:ext cx="4593538" cy="2631949"/>
          </a:xfrm>
        </p:spPr>
      </p:pic>
      <p:sp>
        <p:nvSpPr>
          <p:cNvPr id="4" name="TextBox 3"/>
          <p:cNvSpPr txBox="1"/>
          <p:nvPr/>
        </p:nvSpPr>
        <p:spPr>
          <a:xfrm>
            <a:off x="1357745" y="6068301"/>
            <a:ext cx="9359506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নদীতে আছে নানা রকম মাছ।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549" y="180115"/>
            <a:ext cx="4570906" cy="25903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441" y="2987604"/>
            <a:ext cx="4615014" cy="29282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713" y="2921021"/>
            <a:ext cx="4593538" cy="299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52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8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0136" y="5769443"/>
            <a:ext cx="11111645" cy="9233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আরও আছে কুমির।</a:t>
            </a:r>
            <a:endParaRPr lang="en-GB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36" y="769429"/>
            <a:ext cx="5666809" cy="463384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744" y="769429"/>
            <a:ext cx="5140037" cy="463384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34078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6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16" y="449943"/>
            <a:ext cx="5309897" cy="4967184"/>
          </a:xfrm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" name="TextBox 3"/>
          <p:cNvSpPr txBox="1"/>
          <p:nvPr/>
        </p:nvSpPr>
        <p:spPr>
          <a:xfrm>
            <a:off x="204216" y="5805064"/>
            <a:ext cx="11832911" cy="76944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নৌকা ভেসে চলেছে। 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485" y="449943"/>
            <a:ext cx="6273642" cy="496718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393179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6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8656" y="5857491"/>
            <a:ext cx="11661742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বনে ছুটে চলেছে হরিণের দল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6" y="322861"/>
            <a:ext cx="5791200" cy="532638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365" y="322860"/>
            <a:ext cx="5538033" cy="532638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316885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6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3724" y="5902036"/>
            <a:ext cx="10019545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এ বনে বানরের সাথে হরিণের খুব ভাব।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5EF72DD3-5A44-4E28-84B0-2CEBD462BA4B}"/>
              </a:ext>
            </a:extLst>
          </p:cNvPr>
          <p:cNvGrpSpPr/>
          <p:nvPr/>
        </p:nvGrpSpPr>
        <p:grpSpPr>
          <a:xfrm>
            <a:off x="773724" y="268069"/>
            <a:ext cx="9603332" cy="5417127"/>
            <a:chOff x="1654629" y="318654"/>
            <a:chExt cx="9884228" cy="541712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4629" y="2891197"/>
              <a:ext cx="9884228" cy="2844584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4629" y="318654"/>
              <a:ext cx="9782628" cy="2572543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</p:grpSp>
    </p:spTree>
    <p:extLst>
      <p:ext uri="{BB962C8B-B14F-4D97-AF65-F5344CB8AC3E}">
        <p14:creationId xmlns:p14="http://schemas.microsoft.com/office/powerpoint/2010/main" val="335020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6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6365" y="6026740"/>
            <a:ext cx="11513126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বানর গাছের ডাল নেড়ে হরিণকে কচি পাতা খেতে দেয়।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873" y="471055"/>
            <a:ext cx="5846617" cy="505691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4" y="471055"/>
            <a:ext cx="5458689" cy="505691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4562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6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84" y="374073"/>
            <a:ext cx="5666512" cy="5089816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77084" y="5735783"/>
            <a:ext cx="11734807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এ বনে আছে বাঘ। সুন্দরবনের বাঘের নাম রয়েল বেঙ্গল টাইগার।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273" y="374073"/>
            <a:ext cx="5846618" cy="508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94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7781" y="360216"/>
            <a:ext cx="6470073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তোমার বইয়ের ০৬  পৃষ্ঠা বের কর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655" y="1129657"/>
            <a:ext cx="6636327" cy="526472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889199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3380" y="191239"/>
            <a:ext cx="8285020" cy="1325563"/>
          </a:xfr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দলের কাজ </a:t>
            </a:r>
            <a:endParaRPr lang="en-GB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73380" y="1569489"/>
            <a:ext cx="8285020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দেখ এবং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প্রানী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নাম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919" y="2504374"/>
            <a:ext cx="3477493" cy="201220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952" y="4816776"/>
            <a:ext cx="3491794" cy="183340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036" y="4676747"/>
            <a:ext cx="3657376" cy="197343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952" y="2504374"/>
            <a:ext cx="3491794" cy="217237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1" name="TextBox 10"/>
          <p:cNvSpPr txBox="1"/>
          <p:nvPr/>
        </p:nvSpPr>
        <p:spPr>
          <a:xfrm>
            <a:off x="748144" y="3061855"/>
            <a:ext cx="1025236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বাঘ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4301" y="5223164"/>
            <a:ext cx="1039079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বানর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47554" y="3061855"/>
            <a:ext cx="1205346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কুমির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47554" y="5223164"/>
            <a:ext cx="1205345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পাখি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911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9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9155" y="152406"/>
            <a:ext cx="7555057" cy="10156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GB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49155" y="1288458"/>
            <a:ext cx="7555057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ছবিটি দেখ এবং ছবি সম্পর্কে একটি বাক্য বল।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7" y="2055178"/>
            <a:ext cx="6225026" cy="452570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9892145" y="877114"/>
            <a:ext cx="2133600" cy="1077218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মায়ের ভালোবাসা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281" y="2055179"/>
            <a:ext cx="5337463" cy="452570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2" t="19997" r="5198" b="18605"/>
          <a:stretch/>
        </p:blipFill>
        <p:spPr>
          <a:xfrm rot="2670817">
            <a:off x="10004984" y="2920922"/>
            <a:ext cx="353571" cy="53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94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9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3908" y="2359822"/>
            <a:ext cx="5798970" cy="39703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পরিচিতিঃ</a:t>
            </a: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নুরানী আকিদা </a:t>
            </a: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শিক্ষিকা </a:t>
            </a: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দিঘন স প্রা বি </a:t>
            </a: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দিনাজপুর সদর ,দিনাজপুর ।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098032" y="232190"/>
            <a:ext cx="2800681" cy="2127632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6006787" y="1344160"/>
            <a:ext cx="6185213" cy="4985980"/>
            <a:chOff x="6201933" y="605497"/>
            <a:chExt cx="5808061" cy="498598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588FA45B-0978-497D-85E6-6A1F5A39980C}"/>
                </a:ext>
              </a:extLst>
            </p:cNvPr>
            <p:cNvSpPr txBox="1"/>
            <p:nvPr/>
          </p:nvSpPr>
          <p:spPr>
            <a:xfrm>
              <a:off x="6223485" y="605497"/>
              <a:ext cx="5786509" cy="120032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IN" sz="7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পাঠ পরিচিতিঃ</a:t>
              </a:r>
              <a:endParaRPr lang="en-US" sz="7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201933" y="1805825"/>
              <a:ext cx="5808061" cy="378565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IN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শ্রেণিঃ ২য় </a:t>
              </a:r>
            </a:p>
            <a:p>
              <a:r>
                <a:rPr lang="bn-IN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বিষয়ঃ বাংলা </a:t>
              </a:r>
            </a:p>
            <a:p>
              <a:r>
                <a:rPr lang="bn-IN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পাঠঃ সুন্দরবন </a:t>
              </a:r>
            </a:p>
            <a:p>
              <a:r>
                <a:rPr lang="bn-IN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পাঠ্যাংশঃ অমি --------টাইগার।</a:t>
              </a:r>
            </a:p>
            <a:p>
              <a:r>
                <a:rPr lang="bn-IN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তারিখঃ ৩১/১১/১৯ খ্রিষ্টাব্দ </a:t>
              </a:r>
              <a:endParaRPr lang="en-GB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2501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  <p:sndAc>
          <p:stSnd>
            <p:snd r:embed="rId2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1" y="124685"/>
            <a:ext cx="9231159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দেখে একটি গল্প বল ।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494" y="4184073"/>
            <a:ext cx="4381066" cy="247996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1" y="4184073"/>
            <a:ext cx="4689630" cy="247996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494" y="964800"/>
            <a:ext cx="4381066" cy="306687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1" y="974886"/>
            <a:ext cx="4712550" cy="306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19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click.wav"/>
          </p:stSnd>
        </p:sndAc>
      </p:transition>
    </mc:Choice>
    <mc:Fallback xmlns="">
      <p:transition spd="slow">
        <p:random/>
        <p:sndAc>
          <p:stSnd>
            <p:snd r:embed="rId8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55" y="1603717"/>
            <a:ext cx="9551963" cy="4935628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" name="Rectangle: Single Corner Snipped 2">
            <a:extLst>
              <a:ext uri="{FF2B5EF4-FFF2-40B4-BE49-F238E27FC236}">
                <a16:creationId xmlns:a16="http://schemas.microsoft.com/office/drawing/2014/main" xmlns="" id="{2F6DCECD-3295-480D-A67E-D9B21D708165}"/>
              </a:ext>
            </a:extLst>
          </p:cNvPr>
          <p:cNvSpPr/>
          <p:nvPr/>
        </p:nvSpPr>
        <p:spPr>
          <a:xfrm>
            <a:off x="1674055" y="478301"/>
            <a:ext cx="9551963" cy="1125416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280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4813E29F-B18E-4CCB-9E4A-5536619DB750}"/>
              </a:ext>
            </a:extLst>
          </p:cNvPr>
          <p:cNvGrpSpPr/>
          <p:nvPr/>
        </p:nvGrpSpPr>
        <p:grpSpPr>
          <a:xfrm>
            <a:off x="436525" y="711058"/>
            <a:ext cx="11406554" cy="5520303"/>
            <a:chOff x="2008909" y="1859340"/>
            <a:chExt cx="8284874" cy="3631885"/>
          </a:xfrm>
        </p:grpSpPr>
        <p:sp>
          <p:nvSpPr>
            <p:cNvPr id="2" name="TextBox 1"/>
            <p:cNvSpPr txBox="1"/>
            <p:nvPr/>
          </p:nvSpPr>
          <p:spPr>
            <a:xfrm>
              <a:off x="2119601" y="3000591"/>
              <a:ext cx="8174182" cy="2490634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r>
                <a:rPr lang="bn-BD" sz="6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শোনাঃ</a:t>
              </a:r>
              <a:r>
                <a:rPr lang="bn-IN" sz="6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6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২.২.১ </a:t>
              </a:r>
              <a:r>
                <a:rPr lang="bn-BD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গল্প শুনে বুঝতে পারবে।</a:t>
              </a:r>
            </a:p>
            <a:p>
              <a:r>
                <a:rPr lang="bn-BD" sz="6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বলাঃ</a:t>
              </a:r>
              <a:r>
                <a:rPr lang="bn-IN" sz="6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bn-BD" sz="6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২.৩.১ </a:t>
              </a:r>
              <a:r>
                <a:rPr lang="bn-BD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ছবি দেখে বাক্য বলতে পারবে।  </a:t>
              </a:r>
            </a:p>
            <a:p>
              <a:r>
                <a:rPr lang="bn-IN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6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  </a:t>
              </a:r>
              <a:r>
                <a:rPr lang="bn-BD" sz="6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২.৩.২ </a:t>
              </a:r>
              <a:r>
                <a:rPr lang="bn-BD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ছবি দেখে গল্প  বলতে পারবে।</a:t>
              </a:r>
            </a:p>
            <a:p>
              <a:r>
                <a:rPr lang="bn-BD" sz="6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লেখাঃ </a:t>
              </a:r>
              <a:r>
                <a:rPr lang="bn-BD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১.৪.১ যুক্তব্যঞ্জন ভেঙ্গে লিখতে পারবে। 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008909" y="1859340"/>
              <a:ext cx="8105762" cy="668219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r>
                <a:rPr lang="bn-BD" sz="6000" dirty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GB" sz="6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4887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92" y="1561514"/>
            <a:ext cx="9988061" cy="5148775"/>
          </a:xfrm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30CA9CC-38D7-44A8-8072-99BD2EC077A7}"/>
              </a:ext>
            </a:extLst>
          </p:cNvPr>
          <p:cNvSpPr/>
          <p:nvPr/>
        </p:nvSpPr>
        <p:spPr>
          <a:xfrm>
            <a:off x="1092592" y="211869"/>
            <a:ext cx="9988061" cy="12942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 দেখি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53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A96801F2-3F07-4340-B031-848E34A40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551" y="365125"/>
            <a:ext cx="9903655" cy="1325563"/>
          </a:xfrm>
          <a:blipFill>
            <a:blip r:embed="rId3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 আমাদের পাঠের বিষয় “ গল্প ”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732CBBF4-C400-454A-9A84-D4B327D7FD3C}"/>
              </a:ext>
            </a:extLst>
          </p:cNvPr>
          <p:cNvSpPr/>
          <p:nvPr/>
        </p:nvSpPr>
        <p:spPr>
          <a:xfrm>
            <a:off x="1153552" y="2056447"/>
            <a:ext cx="9903656" cy="380978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গল্পের নাম “ সুন্দরবন ”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88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82201B6B-53BB-44D5-A517-E1846F15E5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818610"/>
              </p:ext>
            </p:extLst>
          </p:nvPr>
        </p:nvGraphicFramePr>
        <p:xfrm>
          <a:off x="1186376" y="2152357"/>
          <a:ext cx="9819248" cy="41781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4812">
                  <a:extLst>
                    <a:ext uri="{9D8B030D-6E8A-4147-A177-3AD203B41FA5}">
                      <a16:colId xmlns:a16="http://schemas.microsoft.com/office/drawing/2014/main" xmlns="" val="431060350"/>
                    </a:ext>
                  </a:extLst>
                </a:gridCol>
                <a:gridCol w="2454812">
                  <a:extLst>
                    <a:ext uri="{9D8B030D-6E8A-4147-A177-3AD203B41FA5}">
                      <a16:colId xmlns:a16="http://schemas.microsoft.com/office/drawing/2014/main" xmlns="" val="1714439590"/>
                    </a:ext>
                  </a:extLst>
                </a:gridCol>
                <a:gridCol w="2454812">
                  <a:extLst>
                    <a:ext uri="{9D8B030D-6E8A-4147-A177-3AD203B41FA5}">
                      <a16:colId xmlns:a16="http://schemas.microsoft.com/office/drawing/2014/main" xmlns="" val="1434959407"/>
                    </a:ext>
                  </a:extLst>
                </a:gridCol>
                <a:gridCol w="2454812">
                  <a:extLst>
                    <a:ext uri="{9D8B030D-6E8A-4147-A177-3AD203B41FA5}">
                      <a16:colId xmlns:a16="http://schemas.microsoft.com/office/drawing/2014/main" xmlns="" val="3518835324"/>
                    </a:ext>
                  </a:extLst>
                </a:gridCol>
              </a:tblGrid>
              <a:tr h="2089053">
                <a:tc>
                  <a:txBody>
                    <a:bodyPr/>
                    <a:lstStyle/>
                    <a:p>
                      <a:r>
                        <a:rPr lang="en-US" sz="4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সু</a:t>
                      </a:r>
                      <a:r>
                        <a:rPr lang="en-US" sz="4800" dirty="0" err="1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ন্দ</a:t>
                      </a:r>
                      <a:r>
                        <a:rPr lang="en-US" sz="4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রবন</a:t>
                      </a:r>
                      <a:endParaRPr lang="en-US" sz="4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48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ন্দ</a:t>
                      </a:r>
                      <a:endParaRPr lang="en-US" sz="48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48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endParaRPr lang="en-US" sz="48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48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endParaRPr lang="en-US" sz="48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98642001"/>
                  </a:ext>
                </a:extLst>
              </a:tr>
              <a:tr h="2089053">
                <a:tc>
                  <a:txBody>
                    <a:bodyPr/>
                    <a:lstStyle/>
                    <a:p>
                      <a:r>
                        <a:rPr lang="bn-IN" sz="4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বে</a:t>
                      </a:r>
                      <a:r>
                        <a:rPr lang="bn-IN" sz="48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ঙ্গ</a:t>
                      </a:r>
                      <a:r>
                        <a:rPr lang="bn-IN" sz="4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endParaRPr lang="en-US" sz="4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48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ঙ্গ</a:t>
                      </a:r>
                      <a:endParaRPr lang="en-US" sz="48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48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ঙ</a:t>
                      </a:r>
                      <a:endParaRPr lang="en-US" sz="48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48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</a:t>
                      </a:r>
                      <a:endParaRPr lang="en-US" sz="48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88546405"/>
                  </a:ext>
                </a:extLst>
              </a:tr>
            </a:tbl>
          </a:graphicData>
        </a:graphic>
      </p:graphicFrame>
      <p:sp>
        <p:nvSpPr>
          <p:cNvPr id="5" name="Rectangle: Top Corners Rounded 4">
            <a:extLst>
              <a:ext uri="{FF2B5EF4-FFF2-40B4-BE49-F238E27FC236}">
                <a16:creationId xmlns:a16="http://schemas.microsoft.com/office/drawing/2014/main" xmlns="" id="{5770B22F-54F1-4586-99EA-0D9ED2149440}"/>
              </a:ext>
            </a:extLst>
          </p:cNvPr>
          <p:cNvSpPr/>
          <p:nvPr/>
        </p:nvSpPr>
        <p:spPr>
          <a:xfrm>
            <a:off x="1186376" y="548640"/>
            <a:ext cx="9819248" cy="1434906"/>
          </a:xfrm>
          <a:prstGeom prst="round2Same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06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82436" y="5597234"/>
            <a:ext cx="9809019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অমি খুব খুশি। বাবা-মার সাথে বেড়াতে এসেছে সুন্দরবনে। 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436" y="263237"/>
            <a:ext cx="9809019" cy="4980333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5103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1447" y="5569517"/>
            <a:ext cx="11384978" cy="9233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 আছে নানা রকম গাছ। </a:t>
            </a:r>
            <a:endParaRPr lang="en-GB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47" y="365153"/>
            <a:ext cx="5226625" cy="487165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745" y="365152"/>
            <a:ext cx="5936680" cy="487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78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6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51709" y="6012863"/>
            <a:ext cx="9739746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 আছে নানা রঙের পাখি। 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709" y="3134395"/>
            <a:ext cx="4849089" cy="279305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494" y="319091"/>
            <a:ext cx="4577961" cy="264448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494" y="3048985"/>
            <a:ext cx="4577961" cy="287846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709" y="319092"/>
            <a:ext cx="4849089" cy="272989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424486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8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</TotalTime>
  <Words>204</Words>
  <Application>Microsoft Office PowerPoint</Application>
  <PresentationFormat>Widescreen</PresentationFormat>
  <Paragraphs>51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SutonnyMJ</vt:lpstr>
      <vt:lpstr>Office Theme</vt:lpstr>
      <vt:lpstr>স্বাগতম </vt:lpstr>
      <vt:lpstr>PowerPoint Presentation</vt:lpstr>
      <vt:lpstr>PowerPoint Presentation</vt:lpstr>
      <vt:lpstr>PowerPoint Presentation</vt:lpstr>
      <vt:lpstr>আজকে আমাদের পাঠের বিষয় “ গল্প 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দলের কাজ 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 </dc:title>
  <dc:creator>PTI-DINAJPUR</dc:creator>
  <cp:lastModifiedBy>Windows User</cp:lastModifiedBy>
  <cp:revision>184</cp:revision>
  <dcterms:created xsi:type="dcterms:W3CDTF">2018-03-05T04:06:50Z</dcterms:created>
  <dcterms:modified xsi:type="dcterms:W3CDTF">2019-11-10T17:03:18Z</dcterms:modified>
</cp:coreProperties>
</file>