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6" r:id="rId2"/>
    <p:sldId id="282" r:id="rId3"/>
    <p:sldId id="258" r:id="rId4"/>
    <p:sldId id="259" r:id="rId5"/>
    <p:sldId id="283" r:id="rId6"/>
    <p:sldId id="260" r:id="rId7"/>
    <p:sldId id="261" r:id="rId8"/>
    <p:sldId id="262" r:id="rId9"/>
    <p:sldId id="263" r:id="rId10"/>
    <p:sldId id="264" r:id="rId11"/>
    <p:sldId id="279" r:id="rId12"/>
    <p:sldId id="265" r:id="rId13"/>
    <p:sldId id="266" r:id="rId14"/>
    <p:sldId id="267" r:id="rId15"/>
    <p:sldId id="268" r:id="rId16"/>
    <p:sldId id="269" r:id="rId17"/>
    <p:sldId id="270" r:id="rId18"/>
    <p:sldId id="281" r:id="rId19"/>
    <p:sldId id="271" r:id="rId20"/>
    <p:sldId id="272" r:id="rId21"/>
    <p:sldId id="273" r:id="rId22"/>
    <p:sldId id="274" r:id="rId23"/>
    <p:sldId id="276" r:id="rId24"/>
    <p:sldId id="275" r:id="rId25"/>
    <p:sldId id="277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4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DF77B-DE31-4460-9C07-95807A79F0DA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D9DFC-2B06-45DE-9C8E-CBB14A27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6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D9DFC-2B06-45DE-9C8E-CBB14A2730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2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496-1753-4FE4-BBBD-F727A3DB0901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130F-508E-4666-95D3-4954423E0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3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496-1753-4FE4-BBBD-F727A3DB0901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130F-508E-4666-95D3-4954423E0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1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496-1753-4FE4-BBBD-F727A3DB0901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130F-508E-4666-95D3-4954423E0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6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496-1753-4FE4-BBBD-F727A3DB0901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130F-508E-4666-95D3-4954423E0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4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496-1753-4FE4-BBBD-F727A3DB0901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130F-508E-4666-95D3-4954423E0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1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496-1753-4FE4-BBBD-F727A3DB0901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130F-508E-4666-95D3-4954423E0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8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496-1753-4FE4-BBBD-F727A3DB0901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130F-508E-4666-95D3-4954423E0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4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496-1753-4FE4-BBBD-F727A3DB0901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130F-508E-4666-95D3-4954423E0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3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496-1753-4FE4-BBBD-F727A3DB0901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130F-508E-4666-95D3-4954423E0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8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496-1753-4FE4-BBBD-F727A3DB0901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130F-508E-4666-95D3-4954423E0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496-1753-4FE4-BBBD-F727A3DB0901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130F-508E-4666-95D3-4954423E0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DF496-1753-4FE4-BBBD-F727A3DB0901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130F-508E-4666-95D3-4954423E0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6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0" y="5638800"/>
            <a:ext cx="9144000" cy="1143000"/>
          </a:xfrm>
          <a:prstGeom prst="snip2Diag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heavy rains drench the passers-by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170" name="Picture 2" descr="C:\Users\B\Music\r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4523096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Drench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9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166" y="153087"/>
            <a:ext cx="8950967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the best answer ( in pair )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51" y="1034142"/>
            <a:ext cx="87694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1.How is a rainy day</a:t>
            </a:r>
            <a:r>
              <a:rPr lang="en-US" sz="2800" b="1" dirty="0" smtClean="0">
                <a:solidFill>
                  <a:srgbClr val="FF0000"/>
                </a:solidFill>
              </a:rPr>
              <a:t>?                                                              </a:t>
            </a:r>
            <a:r>
              <a:rPr lang="en-US" sz="2800" b="1" dirty="0" smtClean="0"/>
              <a:t>        </a:t>
            </a:r>
            <a:r>
              <a:rPr lang="en-US" sz="2400" b="1" dirty="0" smtClean="0"/>
              <a:t>(</a:t>
            </a:r>
            <a:r>
              <a:rPr lang="en-US" sz="2400" b="1" i="1" dirty="0" smtClean="0"/>
              <a:t>a) Exciting          (b) Pleasant         (c) Cheerful       (d) Boring </a:t>
            </a:r>
            <a:endParaRPr lang="en-US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4351" y="1968410"/>
            <a:ext cx="8997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2.How does the sky look in a rainy day?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</a:t>
            </a:r>
            <a:r>
              <a:rPr lang="en-US" sz="2800" b="1" i="1" dirty="0" smtClean="0"/>
              <a:t>(a) Fresh     (b) Blue    (c) Dark   (d) Sunny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74" y="2971800"/>
            <a:ext cx="9126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4.The roads go under water in a -------                                       </a:t>
            </a:r>
            <a:r>
              <a:rPr lang="en-US" sz="2800" b="1" i="1" dirty="0" smtClean="0">
                <a:solidFill>
                  <a:srgbClr val="FF0000"/>
                </a:solidFill>
              </a:rPr>
              <a:t>        </a:t>
            </a:r>
            <a:r>
              <a:rPr lang="en-US" sz="2800" b="1" i="1" dirty="0" smtClean="0"/>
              <a:t>(a) Summer day (b) Rainy day (c) Autumn day (d) Winter day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166" y="1624390"/>
            <a:ext cx="38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6141090" y="1432125"/>
            <a:ext cx="438353" cy="458224"/>
          </a:xfrm>
          <a:prstGeom prst="star5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657600" y="2381942"/>
            <a:ext cx="438353" cy="458224"/>
          </a:xfrm>
          <a:prstGeom prst="star5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393794" y="3429921"/>
            <a:ext cx="438353" cy="458224"/>
          </a:xfrm>
          <a:prstGeom prst="star5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175" y="4078307"/>
            <a:ext cx="6840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4.How does the wind blow?                                       </a:t>
            </a:r>
            <a:r>
              <a:rPr lang="en-US" sz="2800" b="1" i="1" dirty="0" smtClean="0">
                <a:solidFill>
                  <a:srgbClr val="FF0000"/>
                </a:solidFill>
              </a:rPr>
              <a:t>        </a:t>
            </a:r>
            <a:r>
              <a:rPr lang="en-US" sz="2800" b="1" i="1" dirty="0" smtClean="0"/>
              <a:t>(a) Slowly  (b) Wildly                                                                                (c) Gently  (d) Politely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175" y="5451334"/>
            <a:ext cx="9032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4. People suffer ---------- .                                                                </a:t>
            </a:r>
            <a:r>
              <a:rPr lang="en-US" sz="2800" b="1" i="1" dirty="0" smtClean="0"/>
              <a:t>(a) A lot  (b) A Few   (c) Little    (d) Less</a:t>
            </a:r>
          </a:p>
        </p:txBody>
      </p:sp>
      <p:sp>
        <p:nvSpPr>
          <p:cNvPr id="18" name="5-Point Star 17"/>
          <p:cNvSpPr/>
          <p:nvPr/>
        </p:nvSpPr>
        <p:spPr>
          <a:xfrm>
            <a:off x="1600200" y="4541692"/>
            <a:ext cx="438353" cy="458224"/>
          </a:xfrm>
          <a:prstGeom prst="star5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93281" y="5928387"/>
            <a:ext cx="438353" cy="458224"/>
          </a:xfrm>
          <a:prstGeom prst="star5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43" y="4207764"/>
            <a:ext cx="2707533" cy="2511075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9661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0" y="5638800"/>
            <a:ext cx="9144000" cy="1143000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suffer a lot.</a:t>
            </a:r>
            <a:endParaRPr lang="en-US" sz="7200" b="1" dirty="0">
              <a:ln>
                <a:solidFill>
                  <a:schemeClr val="tx1"/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B\Music\r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9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0" y="5638800"/>
            <a:ext cx="9144000" cy="1143000"/>
          </a:xfrm>
          <a:prstGeom prst="snip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Rickshaws and taxis are not available.</a:t>
            </a:r>
            <a:endParaRPr lang="en-US" sz="4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B\Music\r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9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0" y="5715000"/>
            <a:ext cx="9144000" cy="1143000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buses are crowded.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B\Music\rr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" y="23813"/>
            <a:ext cx="9120553" cy="569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9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0" y="5105400"/>
            <a:ext cx="9144000" cy="1676400"/>
          </a:xfrm>
          <a:prstGeom prst="snip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many people can not get on the bus and walk along the road with shoes in hand and clothes folded up.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B\Music\r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123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B\Music\r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4267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Shoes in hand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4191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Folded up clothes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9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0" y="5638800"/>
            <a:ext cx="9144000" cy="1143000"/>
          </a:xfrm>
          <a:prstGeom prst="snip2Diag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muddy roads become slippery.</a:t>
            </a:r>
            <a:endParaRPr lang="en-US" sz="4400" b="1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B\Music\r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56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B\Music\r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"/>
            <a:ext cx="4572000" cy="56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7244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Muddy road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4800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Slippery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9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0" y="5638800"/>
            <a:ext cx="9144000" cy="1143000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rainy day is bad for poor people.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B\Music\r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56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B\Music\r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9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724" y="2158425"/>
            <a:ext cx="863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FF0000"/>
                </a:solidFill>
              </a:rPr>
              <a:t>2</a:t>
            </a:r>
            <a:r>
              <a:rPr lang="en-US" sz="3200" b="1" i="1" u="sng" dirty="0" smtClean="0">
                <a:solidFill>
                  <a:srgbClr val="FF0000"/>
                </a:solidFill>
              </a:rPr>
              <a:t>. Q.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</a:rPr>
              <a:t>Which are not available ?</a:t>
            </a:r>
            <a:endParaRPr lang="en-US" sz="3200" b="1" i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726" y="3276600"/>
            <a:ext cx="863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FF0000"/>
                </a:solidFill>
              </a:rPr>
              <a:t>3</a:t>
            </a:r>
            <a:r>
              <a:rPr lang="en-US" sz="3200" b="1" i="1" u="sng" dirty="0" smtClean="0">
                <a:solidFill>
                  <a:srgbClr val="FF0000"/>
                </a:solidFill>
              </a:rPr>
              <a:t>. Q.</a:t>
            </a:r>
            <a:r>
              <a:rPr lang="en-US" sz="3200" b="1" i="1" dirty="0" smtClean="0">
                <a:solidFill>
                  <a:srgbClr val="FF0000"/>
                </a:solidFill>
              </a:rPr>
              <a:t> How are the buses ?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725" y="4495800"/>
            <a:ext cx="8900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FF0000"/>
                </a:solidFill>
              </a:rPr>
              <a:t>4</a:t>
            </a:r>
            <a:r>
              <a:rPr lang="en-US" sz="3200" b="1" i="1" u="sng" dirty="0" smtClean="0">
                <a:solidFill>
                  <a:srgbClr val="FF0000"/>
                </a:solidFill>
              </a:rPr>
              <a:t>. Q</a:t>
            </a:r>
            <a:r>
              <a:rPr lang="en-US" sz="3200" b="1" i="1" dirty="0" smtClean="0">
                <a:solidFill>
                  <a:srgbClr val="FF0000"/>
                </a:solidFill>
              </a:rPr>
              <a:t>. Which roads become slippery ?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727" y="5638800"/>
            <a:ext cx="863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FF0000"/>
                </a:solidFill>
              </a:rPr>
              <a:t>5</a:t>
            </a:r>
            <a:r>
              <a:rPr lang="en-US" sz="3200" b="1" i="1" u="sng" dirty="0" smtClean="0">
                <a:solidFill>
                  <a:srgbClr val="FF0000"/>
                </a:solidFill>
              </a:rPr>
              <a:t>. Q.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</a:rPr>
              <a:t>For whom a rainy day is not pleasant ?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724" y="961419"/>
            <a:ext cx="8638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solidFill>
                  <a:srgbClr val="FF0000"/>
                </a:solidFill>
              </a:rPr>
              <a:t>1. </a:t>
            </a:r>
            <a:r>
              <a:rPr lang="en-US" sz="3200" b="1" i="1" u="sng" dirty="0" smtClean="0">
                <a:solidFill>
                  <a:srgbClr val="FF0000"/>
                </a:solidFill>
              </a:rPr>
              <a:t>Q .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</a:rPr>
              <a:t>Who suffer a lot ?</a:t>
            </a:r>
            <a:endParaRPr lang="en-US" sz="3600" b="1" i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724" y="1604429"/>
            <a:ext cx="8740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1</a:t>
            </a:r>
            <a:r>
              <a:rPr lang="en-US" sz="3200" dirty="0" smtClean="0">
                <a:solidFill>
                  <a:srgbClr val="0070C0"/>
                </a:solidFill>
              </a:rPr>
              <a:t>. </a:t>
            </a:r>
            <a:r>
              <a:rPr lang="en-US" sz="3200" dirty="0" err="1" smtClean="0">
                <a:solidFill>
                  <a:srgbClr val="0070C0"/>
                </a:solidFill>
              </a:rPr>
              <a:t>Ans</a:t>
            </a:r>
            <a:r>
              <a:rPr lang="en-US" sz="3200" dirty="0" smtClean="0">
                <a:solidFill>
                  <a:srgbClr val="0070C0"/>
                </a:solidFill>
              </a:rPr>
              <a:t>: People 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725" y="2743200"/>
            <a:ext cx="8638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2. </a:t>
            </a:r>
            <a:r>
              <a:rPr lang="en-US" sz="2800" dirty="0" err="1" smtClean="0">
                <a:solidFill>
                  <a:srgbClr val="0070C0"/>
                </a:solidFill>
              </a:rPr>
              <a:t>Ans</a:t>
            </a:r>
            <a:r>
              <a:rPr lang="en-US" sz="2800" dirty="0" smtClean="0">
                <a:solidFill>
                  <a:srgbClr val="0070C0"/>
                </a:solidFill>
              </a:rPr>
              <a:t>: Rickshaws &amp; taxis 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726" y="3962400"/>
            <a:ext cx="8638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3</a:t>
            </a:r>
            <a:r>
              <a:rPr lang="en-US" sz="2000" dirty="0" smtClean="0">
                <a:solidFill>
                  <a:srgbClr val="0070C0"/>
                </a:solidFill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</a:rPr>
              <a:t>Ans</a:t>
            </a:r>
            <a:r>
              <a:rPr lang="en-US" sz="2800" dirty="0" smtClean="0">
                <a:solidFill>
                  <a:srgbClr val="0070C0"/>
                </a:solidFill>
              </a:rPr>
              <a:t>: Crowded 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726" y="5162490"/>
            <a:ext cx="6420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4</a:t>
            </a:r>
            <a:r>
              <a:rPr lang="en-US" sz="2800" dirty="0" smtClean="0">
                <a:solidFill>
                  <a:srgbClr val="0070C0"/>
                </a:solidFill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</a:rPr>
              <a:t>Ans</a:t>
            </a:r>
            <a:r>
              <a:rPr lang="en-US" sz="2800" dirty="0" smtClean="0">
                <a:solidFill>
                  <a:srgbClr val="0070C0"/>
                </a:solidFill>
              </a:rPr>
              <a:t>: Muddy roads 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724" y="6248400"/>
            <a:ext cx="5311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5</a:t>
            </a:r>
            <a:r>
              <a:rPr lang="en-US" sz="2800" dirty="0" smtClean="0">
                <a:solidFill>
                  <a:srgbClr val="0070C0"/>
                </a:solidFill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</a:rPr>
              <a:t>Ans</a:t>
            </a:r>
            <a:r>
              <a:rPr lang="en-US" sz="2800" dirty="0" smtClean="0">
                <a:solidFill>
                  <a:srgbClr val="0070C0"/>
                </a:solidFill>
              </a:rPr>
              <a:t>: Poor people 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0" y="132546"/>
            <a:ext cx="9143999" cy="650133"/>
          </a:xfrm>
          <a:prstGeom prst="round2Diag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the following questions (in pair):</a:t>
            </a:r>
            <a:endParaRPr lang="en-US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289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/>
      <p:bldP spid="12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0" y="5638800"/>
            <a:ext cx="9144000" cy="1143000"/>
          </a:xfrm>
          <a:prstGeom prst="snip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can not go out to earn their daily bread.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Users\B\Music\r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95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-1" y="1848256"/>
            <a:ext cx="5185689" cy="4965968"/>
          </a:xfrm>
          <a:prstGeom prst="roundRect">
            <a:avLst/>
          </a:prstGeom>
          <a:solidFill>
            <a:srgbClr val="00B0F0"/>
          </a:solidFill>
          <a:ln w="76200">
            <a:solidFill>
              <a:srgbClr val="FFFF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Md. Eunuse Ali</a:t>
            </a:r>
          </a:p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Assistant Teacher</a:t>
            </a:r>
          </a:p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Charan High School</a:t>
            </a:r>
          </a:p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Kalihati, Tangail.</a:t>
            </a: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Email-eunusali223@gmail.com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0" y="0"/>
            <a:ext cx="9013326" cy="1848256"/>
          </a:xfrm>
          <a:prstGeom prst="flowChartPunchedTap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66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Teacher’s Identity</a:t>
            </a:r>
            <a:endParaRPr lang="en-US" sz="66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967" y="1981200"/>
            <a:ext cx="3874033" cy="4419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8678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0" y="5638800"/>
            <a:ext cx="9144000" cy="1143000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 , students enjoy a holiday at home.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C:\Users\B\Music\r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33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9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0" y="5638800"/>
            <a:ext cx="9144000" cy="1143000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street and village children are seen running deep water here and there.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B\Music\r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76801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B\Music\r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1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9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0" y="5638800"/>
            <a:ext cx="9144000" cy="1143000"/>
          </a:xfrm>
          <a:prstGeom prst="snip2DiagRect">
            <a:avLst/>
          </a:prstGeom>
          <a:solidFill>
            <a:srgbClr val="AE40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Besides , the environment becomes neat and clean.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B\Downloads\nat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9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0" y="5638800"/>
            <a:ext cx="9144000" cy="1143000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rainy day the frogs are singing songs.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C:\Users\B\Music\r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B\Music\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"/>
            <a:ext cx="4593265" cy="561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9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0" y="5638800"/>
            <a:ext cx="9144000" cy="1143000"/>
          </a:xfrm>
          <a:prstGeom prst="snip2Diag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so , it is true that a rainy day is a suffering for almost all the people.</a:t>
            </a:r>
            <a:endParaRPr lang="en-US" sz="4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C:\Users\B\Music\r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4"/>
            <a:ext cx="4572000" cy="5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B\Music\r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9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23480"/>
            <a:ext cx="9144000" cy="211012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/>
              <a:t>Fill in the gaps with suitable words</a:t>
            </a:r>
          </a:p>
          <a:p>
            <a:pPr algn="ctr"/>
            <a:r>
              <a:rPr lang="en-US" sz="3200" b="1" i="1" dirty="0" smtClean="0"/>
              <a:t>( In group )</a:t>
            </a:r>
            <a:endParaRPr lang="en-US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-12404" y="2304395"/>
            <a:ext cx="9144000" cy="440120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sz="2800" i="1" dirty="0" smtClean="0">
              <a:solidFill>
                <a:schemeClr val="accent6"/>
              </a:solidFill>
            </a:endParaRPr>
          </a:p>
          <a:p>
            <a:r>
              <a:rPr lang="en-US" sz="2800" i="1" dirty="0" smtClean="0">
                <a:solidFill>
                  <a:schemeClr val="accent6"/>
                </a:solidFill>
              </a:rPr>
              <a:t>Poor people can’t go out to (a)------------- their daily bread .</a:t>
            </a:r>
          </a:p>
          <a:p>
            <a:endParaRPr lang="en-US" sz="2800" i="1" dirty="0" smtClean="0">
              <a:solidFill>
                <a:schemeClr val="accent6"/>
              </a:solidFill>
            </a:endParaRPr>
          </a:p>
          <a:p>
            <a:r>
              <a:rPr lang="en-US" sz="2800" i="1" dirty="0" smtClean="0">
                <a:solidFill>
                  <a:schemeClr val="accent6"/>
                </a:solidFill>
              </a:rPr>
              <a:t>Students enjoy a (b)--------------- at home . The village children</a:t>
            </a:r>
          </a:p>
          <a:p>
            <a:endParaRPr lang="en-US" sz="2800" i="1" dirty="0" smtClean="0">
              <a:solidFill>
                <a:schemeClr val="accent6"/>
              </a:solidFill>
            </a:endParaRPr>
          </a:p>
          <a:p>
            <a:r>
              <a:rPr lang="en-US" sz="2800" i="1" dirty="0" smtClean="0">
                <a:solidFill>
                  <a:schemeClr val="accent6"/>
                </a:solidFill>
              </a:rPr>
              <a:t>Are ©------------- running in water . The environment becomes</a:t>
            </a:r>
          </a:p>
          <a:p>
            <a:endParaRPr lang="en-US" sz="2800" i="1" dirty="0" smtClean="0">
              <a:solidFill>
                <a:schemeClr val="accent6"/>
              </a:solidFill>
            </a:endParaRPr>
          </a:p>
          <a:p>
            <a:r>
              <a:rPr lang="en-US" sz="2800" i="1" dirty="0" smtClean="0">
                <a:solidFill>
                  <a:schemeClr val="accent6"/>
                </a:solidFill>
              </a:rPr>
              <a:t>(d)------------- and clean . It is true that a rainy day is a </a:t>
            </a:r>
          </a:p>
          <a:p>
            <a:endParaRPr lang="en-US" sz="2800" i="1" dirty="0" smtClean="0">
              <a:solidFill>
                <a:schemeClr val="accent6"/>
              </a:solidFill>
            </a:endParaRPr>
          </a:p>
          <a:p>
            <a:r>
              <a:rPr lang="en-US" sz="2800" i="1" dirty="0" smtClean="0">
                <a:solidFill>
                  <a:schemeClr val="accent6"/>
                </a:solidFill>
              </a:rPr>
              <a:t>(e)------------------------ for all the people .</a:t>
            </a:r>
            <a:endParaRPr lang="en-US" sz="2800" i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9596" y="2481590"/>
            <a:ext cx="1384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/>
                </a:solidFill>
              </a:rPr>
              <a:t>earn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0404" y="3330085"/>
            <a:ext cx="149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/>
                </a:solidFill>
              </a:rPr>
              <a:t>holiday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157990"/>
            <a:ext cx="1384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/>
                </a:solidFill>
              </a:rPr>
              <a:t>seen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399" y="4996190"/>
            <a:ext cx="1384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/>
                </a:solidFill>
              </a:rPr>
              <a:t>neat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877580"/>
            <a:ext cx="2527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/>
                </a:solidFill>
              </a:rPr>
              <a:t>suffering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95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0" y="178904"/>
            <a:ext cx="5158409" cy="3061252"/>
          </a:xfrm>
          <a:prstGeom prst="cloud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work</a:t>
            </a:r>
            <a:endParaRPr lang="en-US" sz="6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0" y="3776871"/>
            <a:ext cx="5234609" cy="2405269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Write a paragraph on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“A Rainy day”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B\Music\New folder\images_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09" y="0"/>
            <a:ext cx="3909391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06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8347166" cy="41148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00035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What can you see in these pictures ?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0" y="5715000"/>
            <a:ext cx="9144000" cy="1143000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 the pictures of “Rainy Day”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B\Music\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572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\Music\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572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24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9906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solidFill>
                  <a:srgbClr val="FFFF00"/>
                </a:solidFill>
              </a:rPr>
              <a:t>Today our topic is paragraph on :</a:t>
            </a:r>
            <a:endParaRPr lang="en-US" sz="4800" b="1" i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B\Music\r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72"/>
          <a:stretch/>
        </p:blipFill>
        <p:spPr bwMode="auto">
          <a:xfrm>
            <a:off x="0" y="990600"/>
            <a:ext cx="9099030" cy="481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A Rainy Day </a:t>
            </a:r>
            <a:endParaRPr lang="en-US" sz="6000" dirty="0">
              <a:ln>
                <a:solidFill>
                  <a:schemeClr val="accent2">
                    <a:lumMod val="50000"/>
                  </a:schemeClr>
                </a:solidFill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4110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-12405" y="23480"/>
            <a:ext cx="9144000" cy="10287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Learning outcomes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-6203" y="2667000"/>
            <a:ext cx="9131595" cy="4191000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b="1" i="1" dirty="0" smtClean="0">
                <a:solidFill>
                  <a:srgbClr val="7030A0"/>
                </a:solidFill>
              </a:rPr>
              <a:t>Answer the multiple choice questions.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b="1" i="1" dirty="0" smtClean="0">
                <a:solidFill>
                  <a:srgbClr val="7030A0"/>
                </a:solidFill>
              </a:rPr>
              <a:t>Ask &amp; answer questions.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b="1" i="1" dirty="0" smtClean="0">
                <a:solidFill>
                  <a:srgbClr val="7030A0"/>
                </a:solidFill>
              </a:rPr>
              <a:t>Fill in the gaps with suitable words.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b="1" i="1" dirty="0" smtClean="0">
                <a:solidFill>
                  <a:srgbClr val="7030A0"/>
                </a:solidFill>
              </a:rPr>
              <a:t>Listen the </a:t>
            </a:r>
            <a:r>
              <a:rPr lang="en-US" sz="3600" b="1" i="1" dirty="0" err="1" smtClean="0">
                <a:solidFill>
                  <a:srgbClr val="7030A0"/>
                </a:solidFill>
              </a:rPr>
              <a:t>pronounciation</a:t>
            </a:r>
            <a:r>
              <a:rPr lang="en-US" sz="3600" b="1" i="1" dirty="0" smtClean="0">
                <a:solidFill>
                  <a:srgbClr val="7030A0"/>
                </a:solidFill>
              </a:rPr>
              <a:t> of the text.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b="1" i="1" dirty="0" smtClean="0">
                <a:solidFill>
                  <a:srgbClr val="7030A0"/>
                </a:solidFill>
              </a:rPr>
              <a:t>Write a paragraph on “ A Rainy Day ”.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9125392" cy="1752600"/>
          </a:xfrm>
          <a:prstGeom prst="rect">
            <a:avLst/>
          </a:prstGeom>
          <a:pattFill prst="sphere">
            <a:fgClr>
              <a:srgbClr val="0070C0"/>
            </a:fgClr>
            <a:bgClr>
              <a:srgbClr val="00B0F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After we have studied this TEXT , we will be able to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622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0" y="5638800"/>
            <a:ext cx="9144000" cy="1143000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rainy day is dull and gloomy.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C:\Users\B\Music\r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86" y="76200"/>
            <a:ext cx="454181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B\Music\r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" y="76200"/>
            <a:ext cx="4495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7900" y="3505200"/>
            <a:ext cx="209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Dull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12954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Gloomy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07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32983" y="5649499"/>
            <a:ext cx="9144000" cy="1143000"/>
          </a:xfrm>
          <a:prstGeom prst="snip2Diag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sky remains cloudy all day long.</a:t>
            </a:r>
            <a:endParaRPr lang="en-US" sz="4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B\Music\r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"/>
            <a:ext cx="455148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\Music\r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"/>
            <a:ext cx="46482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44196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Cloudy</a:t>
            </a:r>
            <a:endParaRPr lang="en-US" sz="7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957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0" y="5638800"/>
            <a:ext cx="9144000" cy="1143000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Sometimes it rains heavily ; sometimes it drizzles and sometimes gusts of wind blow.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B\Music\r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-2723"/>
            <a:ext cx="4800600" cy="562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\Music\r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23"/>
            <a:ext cx="4298273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1066800"/>
            <a:ext cx="184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Drizzle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46482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Gust wind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957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0" y="5638800"/>
            <a:ext cx="9144000" cy="1143000"/>
          </a:xfrm>
          <a:prstGeom prst="snip2DiagRect">
            <a:avLst/>
          </a:prstGeom>
          <a:gradFill flip="none" rotWithShape="1">
            <a:gsLst>
              <a:gs pos="10000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road goes under water.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B\Music\r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957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587</Words>
  <Application>Microsoft Office PowerPoint</Application>
  <PresentationFormat>On-screen Show (4:3)</PresentationFormat>
  <Paragraphs>84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Aharoni</vt:lpstr>
      <vt:lpstr>Arial</vt:lpstr>
      <vt:lpstr>Baskerville Old Face</vt:lpstr>
      <vt:lpstr>Calibri</vt:lpstr>
      <vt:lpstr>Impact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</dc:creator>
  <cp:lastModifiedBy>Charan High School</cp:lastModifiedBy>
  <cp:revision>135</cp:revision>
  <dcterms:created xsi:type="dcterms:W3CDTF">2017-08-14T16:31:27Z</dcterms:created>
  <dcterms:modified xsi:type="dcterms:W3CDTF">2019-11-09T17:16:14Z</dcterms:modified>
</cp:coreProperties>
</file>