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7" r:id="rId3"/>
    <p:sldId id="276" r:id="rId4"/>
    <p:sldId id="258" r:id="rId5"/>
    <p:sldId id="278" r:id="rId6"/>
    <p:sldId id="259" r:id="rId7"/>
    <p:sldId id="272" r:id="rId8"/>
    <p:sldId id="260" r:id="rId9"/>
    <p:sldId id="275" r:id="rId10"/>
    <p:sldId id="262" r:id="rId11"/>
    <p:sldId id="263" r:id="rId12"/>
    <p:sldId id="264" r:id="rId13"/>
    <p:sldId id="265" r:id="rId14"/>
    <p:sldId id="271" r:id="rId15"/>
    <p:sldId id="267" r:id="rId16"/>
    <p:sldId id="269" r:id="rId17"/>
    <p:sldId id="270" r:id="rId18"/>
    <p:sldId id="274" r:id="rId19"/>
    <p:sldId id="266" r:id="rId20"/>
    <p:sldId id="268" r:id="rId21"/>
    <p:sldId id="261" r:id="rId22"/>
    <p:sldId id="273" r:id="rId23"/>
  </p:sldIdLst>
  <p:sldSz cx="14365288" cy="7272338"/>
  <p:notesSz cx="6858000" cy="9144000"/>
  <p:defaultTextStyle>
    <a:defPPr>
      <a:defRPr lang="en-US"/>
    </a:defPPr>
    <a:lvl1pPr marL="0" algn="l" defTabSz="1236360" rtl="0" eaLnBrk="1" latinLnBrk="0" hangingPunct="1">
      <a:defRPr sz="2400" kern="1200">
        <a:solidFill>
          <a:schemeClr val="tx1"/>
        </a:solidFill>
        <a:latin typeface="+mn-lt"/>
        <a:ea typeface="+mn-ea"/>
        <a:cs typeface="+mn-cs"/>
      </a:defRPr>
    </a:lvl1pPr>
    <a:lvl2pPr marL="618180" algn="l" defTabSz="1236360" rtl="0" eaLnBrk="1" latinLnBrk="0" hangingPunct="1">
      <a:defRPr sz="2400" kern="1200">
        <a:solidFill>
          <a:schemeClr val="tx1"/>
        </a:solidFill>
        <a:latin typeface="+mn-lt"/>
        <a:ea typeface="+mn-ea"/>
        <a:cs typeface="+mn-cs"/>
      </a:defRPr>
    </a:lvl2pPr>
    <a:lvl3pPr marL="1236360" algn="l" defTabSz="1236360" rtl="0" eaLnBrk="1" latinLnBrk="0" hangingPunct="1">
      <a:defRPr sz="2400" kern="1200">
        <a:solidFill>
          <a:schemeClr val="tx1"/>
        </a:solidFill>
        <a:latin typeface="+mn-lt"/>
        <a:ea typeface="+mn-ea"/>
        <a:cs typeface="+mn-cs"/>
      </a:defRPr>
    </a:lvl3pPr>
    <a:lvl4pPr marL="1854540" algn="l" defTabSz="1236360" rtl="0" eaLnBrk="1" latinLnBrk="0" hangingPunct="1">
      <a:defRPr sz="2400" kern="1200">
        <a:solidFill>
          <a:schemeClr val="tx1"/>
        </a:solidFill>
        <a:latin typeface="+mn-lt"/>
        <a:ea typeface="+mn-ea"/>
        <a:cs typeface="+mn-cs"/>
      </a:defRPr>
    </a:lvl4pPr>
    <a:lvl5pPr marL="2472720" algn="l" defTabSz="1236360" rtl="0" eaLnBrk="1" latinLnBrk="0" hangingPunct="1">
      <a:defRPr sz="2400" kern="1200">
        <a:solidFill>
          <a:schemeClr val="tx1"/>
        </a:solidFill>
        <a:latin typeface="+mn-lt"/>
        <a:ea typeface="+mn-ea"/>
        <a:cs typeface="+mn-cs"/>
      </a:defRPr>
    </a:lvl5pPr>
    <a:lvl6pPr marL="3090901" algn="l" defTabSz="1236360" rtl="0" eaLnBrk="1" latinLnBrk="0" hangingPunct="1">
      <a:defRPr sz="2400" kern="1200">
        <a:solidFill>
          <a:schemeClr val="tx1"/>
        </a:solidFill>
        <a:latin typeface="+mn-lt"/>
        <a:ea typeface="+mn-ea"/>
        <a:cs typeface="+mn-cs"/>
      </a:defRPr>
    </a:lvl6pPr>
    <a:lvl7pPr marL="3709081" algn="l" defTabSz="1236360" rtl="0" eaLnBrk="1" latinLnBrk="0" hangingPunct="1">
      <a:defRPr sz="2400" kern="1200">
        <a:solidFill>
          <a:schemeClr val="tx1"/>
        </a:solidFill>
        <a:latin typeface="+mn-lt"/>
        <a:ea typeface="+mn-ea"/>
        <a:cs typeface="+mn-cs"/>
      </a:defRPr>
    </a:lvl7pPr>
    <a:lvl8pPr marL="4327261" algn="l" defTabSz="1236360" rtl="0" eaLnBrk="1" latinLnBrk="0" hangingPunct="1">
      <a:defRPr sz="2400" kern="1200">
        <a:solidFill>
          <a:schemeClr val="tx1"/>
        </a:solidFill>
        <a:latin typeface="+mn-lt"/>
        <a:ea typeface="+mn-ea"/>
        <a:cs typeface="+mn-cs"/>
      </a:defRPr>
    </a:lvl8pPr>
    <a:lvl9pPr marL="4945441" algn="l" defTabSz="123636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FF00"/>
    <a:srgbClr val="87ED3B"/>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69" autoAdjust="0"/>
  </p:normalViewPr>
  <p:slideViewPr>
    <p:cSldViewPr>
      <p:cViewPr>
        <p:scale>
          <a:sx n="73" d="100"/>
          <a:sy n="73" d="100"/>
        </p:scale>
        <p:origin x="-96" y="-72"/>
      </p:cViewPr>
      <p:guideLst>
        <p:guide orient="horz" pos="2291"/>
        <p:guide pos="452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71553-7B46-46E2-BC6C-5E2950620ADF}" type="datetimeFigureOut">
              <a:rPr lang="en-US" smtClean="0"/>
              <a:t>11/10/2019</a:t>
            </a:fld>
            <a:endParaRPr lang="en-US"/>
          </a:p>
        </p:txBody>
      </p:sp>
      <p:sp>
        <p:nvSpPr>
          <p:cNvPr id="4" name="Slide Image Placeholder 3"/>
          <p:cNvSpPr>
            <a:spLocks noGrp="1" noRot="1" noChangeAspect="1"/>
          </p:cNvSpPr>
          <p:nvPr>
            <p:ph type="sldImg" idx="2"/>
          </p:nvPr>
        </p:nvSpPr>
        <p:spPr>
          <a:xfrm>
            <a:off x="42863" y="685800"/>
            <a:ext cx="6772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4B37E-8BE9-41A2-B598-709EDC088632}" type="slidenum">
              <a:rPr lang="en-US" smtClean="0"/>
              <a:t>‹#›</a:t>
            </a:fld>
            <a:endParaRPr lang="en-US"/>
          </a:p>
        </p:txBody>
      </p:sp>
    </p:spTree>
    <p:extLst>
      <p:ext uri="{BB962C8B-B14F-4D97-AF65-F5344CB8AC3E}">
        <p14:creationId xmlns:p14="http://schemas.microsoft.com/office/powerpoint/2010/main" val="1765500551"/>
      </p:ext>
    </p:extLst>
  </p:cSld>
  <p:clrMap bg1="lt1" tx1="dk1" bg2="lt2" tx2="dk2" accent1="accent1" accent2="accent2" accent3="accent3" accent4="accent4" accent5="accent5" accent6="accent6" hlink="hlink" folHlink="folHlink"/>
  <p:notesStyle>
    <a:lvl1pPr marL="0" algn="l" defTabSz="1236360" rtl="0" eaLnBrk="1" latinLnBrk="0" hangingPunct="1">
      <a:defRPr sz="1600" kern="1200">
        <a:solidFill>
          <a:schemeClr val="tx1"/>
        </a:solidFill>
        <a:latin typeface="+mn-lt"/>
        <a:ea typeface="+mn-ea"/>
        <a:cs typeface="+mn-cs"/>
      </a:defRPr>
    </a:lvl1pPr>
    <a:lvl2pPr marL="618180" algn="l" defTabSz="1236360" rtl="0" eaLnBrk="1" latinLnBrk="0" hangingPunct="1">
      <a:defRPr sz="1600" kern="1200">
        <a:solidFill>
          <a:schemeClr val="tx1"/>
        </a:solidFill>
        <a:latin typeface="+mn-lt"/>
        <a:ea typeface="+mn-ea"/>
        <a:cs typeface="+mn-cs"/>
      </a:defRPr>
    </a:lvl2pPr>
    <a:lvl3pPr marL="1236360" algn="l" defTabSz="1236360" rtl="0" eaLnBrk="1" latinLnBrk="0" hangingPunct="1">
      <a:defRPr sz="1600" kern="1200">
        <a:solidFill>
          <a:schemeClr val="tx1"/>
        </a:solidFill>
        <a:latin typeface="+mn-lt"/>
        <a:ea typeface="+mn-ea"/>
        <a:cs typeface="+mn-cs"/>
      </a:defRPr>
    </a:lvl3pPr>
    <a:lvl4pPr marL="1854540" algn="l" defTabSz="1236360" rtl="0" eaLnBrk="1" latinLnBrk="0" hangingPunct="1">
      <a:defRPr sz="1600" kern="1200">
        <a:solidFill>
          <a:schemeClr val="tx1"/>
        </a:solidFill>
        <a:latin typeface="+mn-lt"/>
        <a:ea typeface="+mn-ea"/>
        <a:cs typeface="+mn-cs"/>
      </a:defRPr>
    </a:lvl4pPr>
    <a:lvl5pPr marL="2472720" algn="l" defTabSz="1236360" rtl="0" eaLnBrk="1" latinLnBrk="0" hangingPunct="1">
      <a:defRPr sz="1600" kern="1200">
        <a:solidFill>
          <a:schemeClr val="tx1"/>
        </a:solidFill>
        <a:latin typeface="+mn-lt"/>
        <a:ea typeface="+mn-ea"/>
        <a:cs typeface="+mn-cs"/>
      </a:defRPr>
    </a:lvl5pPr>
    <a:lvl6pPr marL="3090901" algn="l" defTabSz="1236360" rtl="0" eaLnBrk="1" latinLnBrk="0" hangingPunct="1">
      <a:defRPr sz="1600" kern="1200">
        <a:solidFill>
          <a:schemeClr val="tx1"/>
        </a:solidFill>
        <a:latin typeface="+mn-lt"/>
        <a:ea typeface="+mn-ea"/>
        <a:cs typeface="+mn-cs"/>
      </a:defRPr>
    </a:lvl6pPr>
    <a:lvl7pPr marL="3709081" algn="l" defTabSz="1236360" rtl="0" eaLnBrk="1" latinLnBrk="0" hangingPunct="1">
      <a:defRPr sz="1600" kern="1200">
        <a:solidFill>
          <a:schemeClr val="tx1"/>
        </a:solidFill>
        <a:latin typeface="+mn-lt"/>
        <a:ea typeface="+mn-ea"/>
        <a:cs typeface="+mn-cs"/>
      </a:defRPr>
    </a:lvl7pPr>
    <a:lvl8pPr marL="4327261" algn="l" defTabSz="1236360" rtl="0" eaLnBrk="1" latinLnBrk="0" hangingPunct="1">
      <a:defRPr sz="1600" kern="1200">
        <a:solidFill>
          <a:schemeClr val="tx1"/>
        </a:solidFill>
        <a:latin typeface="+mn-lt"/>
        <a:ea typeface="+mn-ea"/>
        <a:cs typeface="+mn-cs"/>
      </a:defRPr>
    </a:lvl8pPr>
    <a:lvl9pPr marL="4945441" algn="l" defTabSz="123636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37E-8BE9-41A2-B598-709EDC088632}" type="slidenum">
              <a:rPr lang="en-US" smtClean="0"/>
              <a:t>7</a:t>
            </a:fld>
            <a:endParaRPr lang="en-US"/>
          </a:p>
        </p:txBody>
      </p:sp>
    </p:spTree>
    <p:extLst>
      <p:ext uri="{BB962C8B-B14F-4D97-AF65-F5344CB8AC3E}">
        <p14:creationId xmlns:p14="http://schemas.microsoft.com/office/powerpoint/2010/main" val="177349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37E-8BE9-41A2-B598-709EDC088632}" type="slidenum">
              <a:rPr lang="en-US" smtClean="0"/>
              <a:t>11</a:t>
            </a:fld>
            <a:endParaRPr lang="en-US"/>
          </a:p>
        </p:txBody>
      </p:sp>
    </p:spTree>
    <p:extLst>
      <p:ext uri="{BB962C8B-B14F-4D97-AF65-F5344CB8AC3E}">
        <p14:creationId xmlns:p14="http://schemas.microsoft.com/office/powerpoint/2010/main" val="196717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685800"/>
            <a:ext cx="67722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37E-8BE9-41A2-B598-709EDC088632}" type="slidenum">
              <a:rPr lang="en-US" smtClean="0"/>
              <a:t>15</a:t>
            </a:fld>
            <a:endParaRPr lang="en-US"/>
          </a:p>
        </p:txBody>
      </p:sp>
    </p:spTree>
    <p:extLst>
      <p:ext uri="{BB962C8B-B14F-4D97-AF65-F5344CB8AC3E}">
        <p14:creationId xmlns:p14="http://schemas.microsoft.com/office/powerpoint/2010/main" val="70582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9" name="Rectangle 18"/>
          <p:cNvSpPr>
            <a:spLocks noChangeArrowheads="1"/>
          </p:cNvSpPr>
          <p:nvPr/>
        </p:nvSpPr>
        <p:spPr bwMode="white">
          <a:xfrm>
            <a:off x="14125867" y="3232"/>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8" name="Rectangle 17"/>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6" name="Rectangle 15"/>
          <p:cNvSpPr>
            <a:spLocks noChangeArrowheads="1"/>
          </p:cNvSpPr>
          <p:nvPr/>
        </p:nvSpPr>
        <p:spPr bwMode="white">
          <a:xfrm>
            <a:off x="0" y="0"/>
            <a:ext cx="14365288" cy="266652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2" name="Rectangle 11"/>
          <p:cNvSpPr>
            <a:spLocks noChangeArrowheads="1"/>
          </p:cNvSpPr>
          <p:nvPr/>
        </p:nvSpPr>
        <p:spPr bwMode="auto">
          <a:xfrm>
            <a:off x="229845" y="6777819"/>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9" name="Subtitle 8"/>
          <p:cNvSpPr>
            <a:spLocks noGrp="1"/>
          </p:cNvSpPr>
          <p:nvPr>
            <p:ph type="subTitle" idx="1"/>
          </p:nvPr>
        </p:nvSpPr>
        <p:spPr>
          <a:xfrm>
            <a:off x="2154793" y="2989739"/>
            <a:ext cx="10055702" cy="1858486"/>
          </a:xfrm>
        </p:spPr>
        <p:txBody>
          <a:bodyPr/>
          <a:lstStyle>
            <a:lvl1pPr marL="0" indent="0" algn="ctr">
              <a:buNone/>
              <a:defRPr sz="2200" b="1" cap="all" spc="338" baseline="0">
                <a:solidFill>
                  <a:schemeClr val="tx2"/>
                </a:solidFill>
              </a:defRPr>
            </a:lvl1pPr>
            <a:lvl2pPr marL="618180" indent="0" algn="ctr">
              <a:buNone/>
            </a:lvl2pPr>
            <a:lvl3pPr marL="1236360" indent="0" algn="ctr">
              <a:buNone/>
            </a:lvl3pPr>
            <a:lvl4pPr marL="1854540" indent="0" algn="ctr">
              <a:buNone/>
            </a:lvl4pPr>
            <a:lvl5pPr marL="2472720" indent="0" algn="ctr">
              <a:buNone/>
            </a:lvl5pPr>
            <a:lvl6pPr marL="3090901" indent="0" algn="ctr">
              <a:buNone/>
            </a:lvl6pPr>
            <a:lvl7pPr marL="3709081" indent="0" algn="ctr">
              <a:buNone/>
            </a:lvl7pPr>
            <a:lvl8pPr marL="4327261" indent="0" algn="ctr">
              <a:buNone/>
            </a:lvl8pPr>
            <a:lvl9pPr marL="4945441"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09/11/2019</a:t>
            </a:r>
            <a:endParaRPr lang="en-US"/>
          </a:p>
        </p:txBody>
      </p:sp>
      <p:sp>
        <p:nvSpPr>
          <p:cNvPr id="17" name="Footer Placeholder 16"/>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7" name="Straight Connector 6"/>
          <p:cNvSpPr>
            <a:spLocks noChangeShapeType="1"/>
          </p:cNvSpPr>
          <p:nvPr/>
        </p:nvSpPr>
        <p:spPr bwMode="auto">
          <a:xfrm>
            <a:off x="244210" y="2566327"/>
            <a:ext cx="1387686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0" name="Rectangle 9"/>
          <p:cNvSpPr>
            <a:spLocks noChangeArrowheads="1"/>
          </p:cNvSpPr>
          <p:nvPr/>
        </p:nvSpPr>
        <p:spPr bwMode="auto">
          <a:xfrm>
            <a:off x="239422" y="161607"/>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13" name="Oval 12"/>
          <p:cNvSpPr/>
          <p:nvPr/>
        </p:nvSpPr>
        <p:spPr>
          <a:xfrm>
            <a:off x="6703801" y="2243112"/>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4" name="Oval 13"/>
          <p:cNvSpPr/>
          <p:nvPr/>
        </p:nvSpPr>
        <p:spPr>
          <a:xfrm>
            <a:off x="6852243" y="2343309"/>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29" name="Slide Number Placeholder 28"/>
          <p:cNvSpPr>
            <a:spLocks noGrp="1"/>
          </p:cNvSpPr>
          <p:nvPr>
            <p:ph type="sldNum" sz="quarter" idx="12"/>
          </p:nvPr>
        </p:nvSpPr>
        <p:spPr>
          <a:xfrm>
            <a:off x="6823512" y="2332334"/>
            <a:ext cx="718264" cy="467988"/>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1077397" y="404019"/>
            <a:ext cx="12210495" cy="1858486"/>
          </a:xfrm>
        </p:spPr>
        <p:txBody>
          <a:bodyPr anchor="b"/>
          <a:lstStyle>
            <a:lvl1pPr>
              <a:defRPr sz="57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09/11/2019</a:t>
            </a:r>
            <a:endParaRPr lang="en-US"/>
          </a:p>
        </p:txBody>
      </p:sp>
      <p:sp>
        <p:nvSpPr>
          <p:cNvPr id="5" name="Footer Placeholder 4"/>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8" name="Rectangle 7"/>
          <p:cNvSpPr>
            <a:spLocks noChangeArrowheads="1"/>
          </p:cNvSpPr>
          <p:nvPr/>
        </p:nvSpPr>
        <p:spPr bwMode="white">
          <a:xfrm>
            <a:off x="11013387" y="0"/>
            <a:ext cx="335190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9" name="Rectangle 8"/>
          <p:cNvSpPr>
            <a:spLocks noChangeArrowheads="1"/>
          </p:cNvSpPr>
          <p:nvPr/>
        </p:nvSpPr>
        <p:spPr bwMode="white">
          <a:xfrm>
            <a:off x="0" y="0"/>
            <a:ext cx="14365288" cy="1648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0" name="Rectangle 9"/>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1" name="Rectangle 10"/>
          <p:cNvSpPr>
            <a:spLocks noChangeArrowheads="1"/>
          </p:cNvSpPr>
          <p:nvPr/>
        </p:nvSpPr>
        <p:spPr bwMode="auto">
          <a:xfrm>
            <a:off x="229845" y="6777819"/>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2" name="Rectangle 11"/>
          <p:cNvSpPr>
            <a:spLocks noChangeArrowheads="1"/>
          </p:cNvSpPr>
          <p:nvPr/>
        </p:nvSpPr>
        <p:spPr bwMode="auto">
          <a:xfrm>
            <a:off x="239422" y="164840"/>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13" name="Straight Connector 12"/>
          <p:cNvSpPr>
            <a:spLocks noChangeShapeType="1"/>
          </p:cNvSpPr>
          <p:nvPr/>
        </p:nvSpPr>
        <p:spPr bwMode="auto">
          <a:xfrm rot="5400000">
            <a:off x="7912740" y="3476178"/>
            <a:ext cx="662267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4" name="Oval 13"/>
          <p:cNvSpPr/>
          <p:nvPr/>
        </p:nvSpPr>
        <p:spPr>
          <a:xfrm>
            <a:off x="10745235" y="3102528"/>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5" name="Oval 14"/>
          <p:cNvSpPr/>
          <p:nvPr/>
        </p:nvSpPr>
        <p:spPr>
          <a:xfrm>
            <a:off x="10893677" y="3202725"/>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6" name="Slide Number Placeholder 5"/>
          <p:cNvSpPr>
            <a:spLocks noGrp="1"/>
          </p:cNvSpPr>
          <p:nvPr>
            <p:ph type="sldNum" sz="quarter" idx="12"/>
          </p:nvPr>
        </p:nvSpPr>
        <p:spPr>
          <a:xfrm>
            <a:off x="10864946" y="3191750"/>
            <a:ext cx="718264" cy="467988"/>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478843" y="323215"/>
            <a:ext cx="10295123" cy="617307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09/11/2019</a:t>
            </a:r>
            <a:endParaRPr lang="en-US"/>
          </a:p>
        </p:txBody>
      </p:sp>
      <p:sp>
        <p:nvSpPr>
          <p:cNvPr id="5" name="Footer Placeholder 4"/>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2" name="Vertical Title 1"/>
          <p:cNvSpPr>
            <a:spLocks noGrp="1"/>
          </p:cNvSpPr>
          <p:nvPr>
            <p:ph type="title" orient="vert"/>
          </p:nvPr>
        </p:nvSpPr>
        <p:spPr>
          <a:xfrm>
            <a:off x="11611941" y="323217"/>
            <a:ext cx="2274504" cy="620505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09/11/2019</a:t>
            </a:r>
            <a:endParaRPr lang="en-US"/>
          </a:p>
        </p:txBody>
      </p:sp>
      <p:sp>
        <p:nvSpPr>
          <p:cNvPr id="5" name="Footer Placeholder 4"/>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6" name="Slide Number Placeholder 5"/>
          <p:cNvSpPr>
            <a:spLocks noGrp="1"/>
          </p:cNvSpPr>
          <p:nvPr>
            <p:ph type="sldNum" sz="quarter" idx="12"/>
          </p:nvPr>
        </p:nvSpPr>
        <p:spPr>
          <a:xfrm>
            <a:off x="6852243" y="1088383"/>
            <a:ext cx="718264" cy="467988"/>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74054" y="1619307"/>
            <a:ext cx="13359718" cy="484822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5" name="Rectangle 14"/>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6" name="Rectangle 15"/>
          <p:cNvSpPr>
            <a:spLocks noChangeArrowheads="1"/>
          </p:cNvSpPr>
          <p:nvPr/>
        </p:nvSpPr>
        <p:spPr bwMode="white">
          <a:xfrm>
            <a:off x="0" y="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8" name="Rectangle 17"/>
          <p:cNvSpPr>
            <a:spLocks noChangeArrowheads="1"/>
          </p:cNvSpPr>
          <p:nvPr/>
        </p:nvSpPr>
        <p:spPr bwMode="white">
          <a:xfrm>
            <a:off x="14125867" y="20201"/>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9" name="Rectangle 18"/>
          <p:cNvSpPr>
            <a:spLocks noChangeArrowheads="1"/>
          </p:cNvSpPr>
          <p:nvPr/>
        </p:nvSpPr>
        <p:spPr bwMode="white">
          <a:xfrm>
            <a:off x="239422" y="2424113"/>
            <a:ext cx="13876868" cy="32321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2" name="Rectangle 11"/>
          <p:cNvSpPr>
            <a:spLocks noChangeArrowheads="1"/>
          </p:cNvSpPr>
          <p:nvPr/>
        </p:nvSpPr>
        <p:spPr bwMode="auto">
          <a:xfrm>
            <a:off x="244210" y="150953"/>
            <a:ext cx="13876868" cy="2268969"/>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3" name="Text Placeholder 2"/>
          <p:cNvSpPr>
            <a:spLocks noGrp="1"/>
          </p:cNvSpPr>
          <p:nvPr>
            <p:ph type="body" idx="1"/>
          </p:nvPr>
        </p:nvSpPr>
        <p:spPr>
          <a:xfrm>
            <a:off x="2149807" y="2908936"/>
            <a:ext cx="10180399" cy="1774316"/>
          </a:xfrm>
        </p:spPr>
        <p:txBody>
          <a:bodyPr anchor="t"/>
          <a:lstStyle>
            <a:lvl1pPr marL="0" indent="0" algn="ctr">
              <a:buNone/>
              <a:defRPr sz="2200" b="1" cap="all" spc="338" baseline="0">
                <a:solidFill>
                  <a:schemeClr val="tx2"/>
                </a:solidFill>
              </a:defRPr>
            </a:lvl1pPr>
            <a:lvl2pPr>
              <a:buNone/>
              <a:defRPr sz="2400">
                <a:solidFill>
                  <a:schemeClr val="tx1">
                    <a:tint val="75000"/>
                  </a:schemeClr>
                </a:solidFill>
              </a:defRPr>
            </a:lvl2pPr>
            <a:lvl3pPr>
              <a:buNone/>
              <a:defRPr sz="22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229845" y="6777819"/>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4" name="Rectangle 13"/>
          <p:cNvSpPr>
            <a:spLocks noChangeArrowheads="1"/>
          </p:cNvSpPr>
          <p:nvPr/>
        </p:nvSpPr>
        <p:spPr bwMode="auto">
          <a:xfrm>
            <a:off x="239422" y="161607"/>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5" name="Footer Placeholder 4"/>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4" name="Date Placeholder 3"/>
          <p:cNvSpPr>
            <a:spLocks noGrp="1"/>
          </p:cNvSpPr>
          <p:nvPr>
            <p:ph type="dt" sz="half" idx="10"/>
          </p:nvPr>
        </p:nvSpPr>
        <p:spPr/>
        <p:txBody>
          <a:bodyPr/>
          <a:lstStyle/>
          <a:p>
            <a:r>
              <a:rPr lang="en-US" smtClean="0"/>
              <a:t>09/11/2019</a:t>
            </a:r>
            <a:endParaRPr lang="en-US"/>
          </a:p>
        </p:txBody>
      </p:sp>
      <p:sp>
        <p:nvSpPr>
          <p:cNvPr id="8" name="Straight Connector 7"/>
          <p:cNvSpPr>
            <a:spLocks noChangeShapeType="1"/>
          </p:cNvSpPr>
          <p:nvPr/>
        </p:nvSpPr>
        <p:spPr bwMode="auto">
          <a:xfrm>
            <a:off x="239422" y="2585720"/>
            <a:ext cx="1387686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0" name="Oval 9"/>
          <p:cNvSpPr/>
          <p:nvPr/>
        </p:nvSpPr>
        <p:spPr>
          <a:xfrm>
            <a:off x="6703801" y="2243112"/>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1" name="Oval 10"/>
          <p:cNvSpPr/>
          <p:nvPr/>
        </p:nvSpPr>
        <p:spPr>
          <a:xfrm>
            <a:off x="6852243" y="2343309"/>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6" name="Slide Number Placeholder 5"/>
          <p:cNvSpPr>
            <a:spLocks noGrp="1"/>
          </p:cNvSpPr>
          <p:nvPr>
            <p:ph type="sldNum" sz="quarter" idx="12"/>
          </p:nvPr>
        </p:nvSpPr>
        <p:spPr>
          <a:xfrm>
            <a:off x="6823512" y="2332334"/>
            <a:ext cx="718264" cy="467988"/>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1134759" y="565626"/>
            <a:ext cx="12210495" cy="1616075"/>
          </a:xfrm>
        </p:spPr>
        <p:txBody>
          <a:bodyPr anchor="b"/>
          <a:lstStyle>
            <a:lvl1pPr algn="ctr">
              <a:buNone/>
              <a:defRPr sz="57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74055" y="242411"/>
            <a:ext cx="13407602" cy="804805"/>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9098016" y="6797212"/>
            <a:ext cx="4783641" cy="387858"/>
          </a:xfrm>
        </p:spPr>
        <p:txBody>
          <a:bodyPr/>
          <a:lstStyle/>
          <a:p>
            <a:r>
              <a:rPr lang="en-US" smtClean="0"/>
              <a:t>09/11/2019</a:t>
            </a:r>
            <a:endParaRPr lang="en-US"/>
          </a:p>
        </p:txBody>
      </p:sp>
      <p:sp>
        <p:nvSpPr>
          <p:cNvPr id="6" name="Footer Placeholder 5"/>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7168631" y="1670848"/>
            <a:ext cx="14015" cy="5110739"/>
          </a:xfrm>
          <a:prstGeom prst="line">
            <a:avLst/>
          </a:prstGeom>
          <a:noFill/>
          <a:ln w="9525" cap="flat" cmpd="sng" algn="ctr">
            <a:solidFill>
              <a:schemeClr val="tx2"/>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0" name="Content Placeholder 9"/>
          <p:cNvSpPr>
            <a:spLocks noGrp="1"/>
          </p:cNvSpPr>
          <p:nvPr>
            <p:ph sz="half" idx="1"/>
          </p:nvPr>
        </p:nvSpPr>
        <p:spPr>
          <a:xfrm>
            <a:off x="474054" y="1454467"/>
            <a:ext cx="6344669" cy="4964583"/>
          </a:xfrm>
        </p:spPr>
        <p:txBody>
          <a:bodyPr/>
          <a:lstStyle>
            <a:lvl1pPr>
              <a:defRPr sz="34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7541776" y="1454467"/>
            <a:ext cx="6344669" cy="4964583"/>
          </a:xfrm>
        </p:spPr>
        <p:txBody>
          <a:bodyPr/>
          <a:lstStyle>
            <a:lvl1pPr>
              <a:defRPr sz="34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7182644" y="2333209"/>
            <a:ext cx="0" cy="4440974"/>
          </a:xfrm>
          <a:prstGeom prst="line">
            <a:avLst/>
          </a:prstGeom>
          <a:noFill/>
          <a:ln w="9525" cap="flat" cmpd="sng" algn="ctr">
            <a:solidFill>
              <a:schemeClr val="tx2"/>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20" name="Rectangle 19"/>
          <p:cNvSpPr>
            <a:spLocks noChangeArrowheads="1"/>
          </p:cNvSpPr>
          <p:nvPr/>
        </p:nvSpPr>
        <p:spPr bwMode="white">
          <a:xfrm>
            <a:off x="0" y="0"/>
            <a:ext cx="14365288" cy="15352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9" name="Rectangle 18"/>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21" name="Rectangle 20"/>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22" name="Rectangle 21"/>
          <p:cNvSpPr>
            <a:spLocks noChangeArrowheads="1"/>
          </p:cNvSpPr>
          <p:nvPr/>
        </p:nvSpPr>
        <p:spPr bwMode="white">
          <a:xfrm>
            <a:off x="14125867"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1" name="Rectangle 10"/>
          <p:cNvSpPr/>
          <p:nvPr/>
        </p:nvSpPr>
        <p:spPr>
          <a:xfrm>
            <a:off x="239422" y="1454468"/>
            <a:ext cx="13876868" cy="96964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3" name="Rectangle 12"/>
          <p:cNvSpPr>
            <a:spLocks noChangeArrowheads="1"/>
          </p:cNvSpPr>
          <p:nvPr/>
        </p:nvSpPr>
        <p:spPr bwMode="auto">
          <a:xfrm>
            <a:off x="229246" y="6777819"/>
            <a:ext cx="13876868" cy="32967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3" name="Text Placeholder 2"/>
          <p:cNvSpPr>
            <a:spLocks noGrp="1"/>
          </p:cNvSpPr>
          <p:nvPr>
            <p:ph type="body" idx="1"/>
          </p:nvPr>
        </p:nvSpPr>
        <p:spPr>
          <a:xfrm>
            <a:off x="474054" y="1616075"/>
            <a:ext cx="6347164" cy="77725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3000" b="1" dirty="0" smtClean="0">
                <a:solidFill>
                  <a:srgbClr val="FFFFFF"/>
                </a:solidFill>
              </a:defRPr>
            </a:lvl1pPr>
            <a:lvl2pPr>
              <a:buNone/>
              <a:defRPr sz="2700" b="1"/>
            </a:lvl2pPr>
            <a:lvl3pPr>
              <a:buNone/>
              <a:defRPr sz="2400" b="1"/>
            </a:lvl3pPr>
            <a:lvl4pPr>
              <a:buNone/>
              <a:defRPr sz="2200" b="1"/>
            </a:lvl4pPr>
            <a:lvl5pPr>
              <a:buNone/>
              <a:defRPr sz="2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7527214" y="1616075"/>
            <a:ext cx="6349657" cy="775716"/>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3000" b="1"/>
            </a:lvl1pPr>
            <a:lvl2pPr>
              <a:buNone/>
              <a:defRPr sz="2700" b="1"/>
            </a:lvl2pPr>
            <a:lvl3pPr>
              <a:buNone/>
              <a:defRPr sz="2400" b="1"/>
            </a:lvl3pPr>
            <a:lvl4pPr>
              <a:buNone/>
              <a:defRPr sz="2200" b="1"/>
            </a:lvl4pPr>
            <a:lvl5pPr>
              <a:buNone/>
              <a:defRPr sz="22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78843" y="6797212"/>
            <a:ext cx="5626404" cy="387858"/>
          </a:xfrm>
        </p:spPr>
        <p:txBody>
          <a:bodyPr/>
          <a:lstStyle/>
          <a:p>
            <a:r>
              <a:rPr lang="as-IN" smtClean="0"/>
              <a:t>মোহাম্মদ আতাউর রহমান সিদ্দিকী, সহকারী শিক্ষক, সুলতান খান কান্দি স:প্রা:বি:।</a:t>
            </a:r>
            <a:endParaRPr lang="en-US"/>
          </a:p>
        </p:txBody>
      </p:sp>
      <p:sp>
        <p:nvSpPr>
          <p:cNvPr id="15" name="Straight Connector 14"/>
          <p:cNvSpPr>
            <a:spLocks noChangeShapeType="1"/>
          </p:cNvSpPr>
          <p:nvPr/>
        </p:nvSpPr>
        <p:spPr bwMode="auto">
          <a:xfrm>
            <a:off x="239422" y="1357503"/>
            <a:ext cx="1387686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8" name="Rectangle 17"/>
          <p:cNvSpPr>
            <a:spLocks noChangeArrowheads="1"/>
          </p:cNvSpPr>
          <p:nvPr/>
        </p:nvSpPr>
        <p:spPr bwMode="auto">
          <a:xfrm>
            <a:off x="239422" y="164840"/>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24" name="Content Placeholder 23"/>
          <p:cNvSpPr>
            <a:spLocks noGrp="1"/>
          </p:cNvSpPr>
          <p:nvPr>
            <p:ph sz="quarter" idx="2"/>
          </p:nvPr>
        </p:nvSpPr>
        <p:spPr>
          <a:xfrm>
            <a:off x="474055" y="2620696"/>
            <a:ext cx="6349457" cy="40491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7541776" y="2620696"/>
            <a:ext cx="6344669" cy="405311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6703801" y="1013797"/>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27" name="Oval 26"/>
          <p:cNvSpPr/>
          <p:nvPr/>
        </p:nvSpPr>
        <p:spPr>
          <a:xfrm>
            <a:off x="6852243" y="1113993"/>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9" name="Slide Number Placeholder 8"/>
          <p:cNvSpPr>
            <a:spLocks noGrp="1"/>
          </p:cNvSpPr>
          <p:nvPr>
            <p:ph type="sldNum" sz="quarter" idx="12"/>
          </p:nvPr>
        </p:nvSpPr>
        <p:spPr>
          <a:xfrm>
            <a:off x="6823512" y="1105396"/>
            <a:ext cx="718264" cy="467988"/>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09/11/2019</a:t>
            </a:r>
            <a:endParaRPr lang="en-US"/>
          </a:p>
        </p:txBody>
      </p:sp>
      <p:sp>
        <p:nvSpPr>
          <p:cNvPr id="4" name="Footer Placeholder 3"/>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5" name="Slide Number Placeholder 4"/>
          <p:cNvSpPr>
            <a:spLocks noGrp="1"/>
          </p:cNvSpPr>
          <p:nvPr>
            <p:ph type="sldNum" sz="quarter" idx="12"/>
          </p:nvPr>
        </p:nvSpPr>
        <p:spPr>
          <a:xfrm>
            <a:off x="6823512" y="1098614"/>
            <a:ext cx="718264" cy="467988"/>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8" name="Rectangle 7"/>
          <p:cNvSpPr>
            <a:spLocks noChangeArrowheads="1"/>
          </p:cNvSpPr>
          <p:nvPr/>
        </p:nvSpPr>
        <p:spPr bwMode="white">
          <a:xfrm>
            <a:off x="0" y="0"/>
            <a:ext cx="14365288" cy="1648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0" name="Rectangle 9"/>
          <p:cNvSpPr>
            <a:spLocks noChangeArrowheads="1"/>
          </p:cNvSpPr>
          <p:nvPr/>
        </p:nvSpPr>
        <p:spPr bwMode="white">
          <a:xfrm>
            <a:off x="14125867"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9" name="Rectangle 8"/>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5" name="Rectangle 4"/>
          <p:cNvSpPr>
            <a:spLocks noChangeArrowheads="1"/>
          </p:cNvSpPr>
          <p:nvPr/>
        </p:nvSpPr>
        <p:spPr bwMode="auto">
          <a:xfrm>
            <a:off x="229845" y="6777819"/>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6" name="Rectangle 5"/>
          <p:cNvSpPr>
            <a:spLocks noChangeArrowheads="1"/>
          </p:cNvSpPr>
          <p:nvPr/>
        </p:nvSpPr>
        <p:spPr bwMode="auto">
          <a:xfrm>
            <a:off x="239422" y="168072"/>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2" name="Date Placeholder 1"/>
          <p:cNvSpPr>
            <a:spLocks noGrp="1"/>
          </p:cNvSpPr>
          <p:nvPr>
            <p:ph type="dt" sz="half" idx="10"/>
          </p:nvPr>
        </p:nvSpPr>
        <p:spPr/>
        <p:txBody>
          <a:bodyPr/>
          <a:lstStyle/>
          <a:p>
            <a:r>
              <a:rPr lang="en-US" smtClean="0"/>
              <a:t>09/11/2019</a:t>
            </a:r>
            <a:endParaRPr lang="en-US"/>
          </a:p>
        </p:txBody>
      </p:sp>
      <p:sp>
        <p:nvSpPr>
          <p:cNvPr id="3" name="Footer Placeholder 2"/>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4" name="Slide Number Placeholder 3"/>
          <p:cNvSpPr>
            <a:spLocks noGrp="1"/>
          </p:cNvSpPr>
          <p:nvPr>
            <p:ph type="sldNum" sz="quarter" idx="12"/>
          </p:nvPr>
        </p:nvSpPr>
        <p:spPr>
          <a:xfrm>
            <a:off x="6703801" y="6706712"/>
            <a:ext cx="957686" cy="467987"/>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39422" y="161608"/>
            <a:ext cx="13876868" cy="323215"/>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5" name="Rectangle 14"/>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8" name="Rectangle 17"/>
          <p:cNvSpPr>
            <a:spLocks noChangeArrowheads="1"/>
          </p:cNvSpPr>
          <p:nvPr/>
        </p:nvSpPr>
        <p:spPr bwMode="white">
          <a:xfrm>
            <a:off x="14125867"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6" name="Rectangle 15"/>
          <p:cNvSpPr>
            <a:spLocks noChangeArrowheads="1"/>
          </p:cNvSpPr>
          <p:nvPr/>
        </p:nvSpPr>
        <p:spPr bwMode="white">
          <a:xfrm>
            <a:off x="0" y="0"/>
            <a:ext cx="14365288" cy="1260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7" name="Rectangle 16"/>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3" name="Rectangle 12"/>
          <p:cNvSpPr/>
          <p:nvPr/>
        </p:nvSpPr>
        <p:spPr>
          <a:xfrm>
            <a:off x="239422" y="646430"/>
            <a:ext cx="4309586" cy="6221889"/>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2" name="Title 1"/>
          <p:cNvSpPr>
            <a:spLocks noGrp="1"/>
          </p:cNvSpPr>
          <p:nvPr>
            <p:ph type="title"/>
          </p:nvPr>
        </p:nvSpPr>
        <p:spPr>
          <a:xfrm>
            <a:off x="598554" y="969645"/>
            <a:ext cx="3711033" cy="1050449"/>
          </a:xfrm>
        </p:spPr>
        <p:txBody>
          <a:bodyPr anchor="b">
            <a:noAutofit/>
          </a:bodyPr>
          <a:lstStyle>
            <a:lvl1pPr algn="l">
              <a:buNone/>
              <a:defRPr sz="30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98554" y="2100898"/>
            <a:ext cx="3711033" cy="4395388"/>
          </a:xfrm>
        </p:spPr>
        <p:txBody>
          <a:bodyPr/>
          <a:lstStyle>
            <a:lvl1pPr marL="0" indent="0">
              <a:spcAft>
                <a:spcPts val="1352"/>
              </a:spcAft>
              <a:buNone/>
              <a:defRPr sz="2200">
                <a:solidFill>
                  <a:srgbClr val="FFFFFF"/>
                </a:solidFill>
              </a:defRPr>
            </a:lvl1pPr>
            <a:lvl2pPr>
              <a:buNone/>
              <a:defRPr sz="1600"/>
            </a:lvl2pPr>
            <a:lvl3pPr>
              <a:buNone/>
              <a:defRPr sz="1400"/>
            </a:lvl3pPr>
            <a:lvl4pPr>
              <a:buNone/>
              <a:defRPr sz="1200"/>
            </a:lvl4pPr>
            <a:lvl5pPr>
              <a:buNone/>
              <a:defRPr sz="12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39422" y="161607"/>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9" name="Straight Connector 8"/>
          <p:cNvSpPr>
            <a:spLocks noChangeShapeType="1"/>
          </p:cNvSpPr>
          <p:nvPr/>
        </p:nvSpPr>
        <p:spPr bwMode="auto">
          <a:xfrm>
            <a:off x="239422" y="565626"/>
            <a:ext cx="1387686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20" name="Content Placeholder 19"/>
          <p:cNvSpPr>
            <a:spLocks noGrp="1"/>
          </p:cNvSpPr>
          <p:nvPr>
            <p:ph sz="quarter" idx="1"/>
          </p:nvPr>
        </p:nvSpPr>
        <p:spPr>
          <a:xfrm>
            <a:off x="4908140" y="727234"/>
            <a:ext cx="8858594" cy="573706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2035082" y="242411"/>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1" name="Oval 10"/>
          <p:cNvSpPr/>
          <p:nvPr/>
        </p:nvSpPr>
        <p:spPr>
          <a:xfrm>
            <a:off x="2183524" y="342608"/>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7" name="Slide Number Placeholder 6"/>
          <p:cNvSpPr>
            <a:spLocks noGrp="1"/>
          </p:cNvSpPr>
          <p:nvPr>
            <p:ph type="sldNum" sz="quarter" idx="12"/>
          </p:nvPr>
        </p:nvSpPr>
        <p:spPr>
          <a:xfrm>
            <a:off x="2154793" y="331633"/>
            <a:ext cx="718264" cy="467988"/>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234633" y="6774351"/>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5" name="Date Placeholder 4"/>
          <p:cNvSpPr>
            <a:spLocks noGrp="1"/>
          </p:cNvSpPr>
          <p:nvPr>
            <p:ph type="dt" sz="half" idx="10"/>
          </p:nvPr>
        </p:nvSpPr>
        <p:spPr/>
        <p:txBody>
          <a:bodyPr/>
          <a:lstStyle/>
          <a:p>
            <a:r>
              <a:rPr lang="en-US" smtClean="0"/>
              <a:t>09/11/2019</a:t>
            </a:r>
            <a:endParaRPr lang="en-US"/>
          </a:p>
        </p:txBody>
      </p:sp>
      <p:sp>
        <p:nvSpPr>
          <p:cNvPr id="6" name="Footer Placeholder 5"/>
          <p:cNvSpPr>
            <a:spLocks noGrp="1"/>
          </p:cNvSpPr>
          <p:nvPr>
            <p:ph type="ftr" sz="quarter" idx="11"/>
          </p:nvPr>
        </p:nvSpPr>
        <p:spPr>
          <a:xfrm>
            <a:off x="474054" y="6798171"/>
            <a:ext cx="5315157" cy="387858"/>
          </a:xfrm>
        </p:spPr>
        <p:txBody>
          <a:bodyPr/>
          <a:lstStyle/>
          <a:p>
            <a:r>
              <a:rPr lang="as-IN" smtClean="0"/>
              <a:t>মোহাম্মদ আতাউর রহমান সিদ্দিকী, সহকারী শিক্ষক, সুলতান খান কান্দি স:প্রা:বি:।</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39422" y="565626"/>
            <a:ext cx="1387686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9" name="Rectangle 18"/>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6" name="Rectangle 15"/>
          <p:cNvSpPr>
            <a:spLocks noChangeArrowheads="1"/>
          </p:cNvSpPr>
          <p:nvPr/>
        </p:nvSpPr>
        <p:spPr bwMode="white">
          <a:xfrm>
            <a:off x="14125867"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7" name="Rectangle 16"/>
          <p:cNvSpPr>
            <a:spLocks noChangeArrowheads="1"/>
          </p:cNvSpPr>
          <p:nvPr/>
        </p:nvSpPr>
        <p:spPr bwMode="white">
          <a:xfrm>
            <a:off x="0" y="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8" name="Rectangle 17"/>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20" name="Rectangle 19"/>
          <p:cNvSpPr>
            <a:spLocks noChangeArrowheads="1"/>
          </p:cNvSpPr>
          <p:nvPr/>
        </p:nvSpPr>
        <p:spPr bwMode="auto">
          <a:xfrm>
            <a:off x="239422" y="161607"/>
            <a:ext cx="13876868" cy="31998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8" name="Rectangle 7"/>
          <p:cNvSpPr/>
          <p:nvPr/>
        </p:nvSpPr>
        <p:spPr>
          <a:xfrm>
            <a:off x="239422" y="646430"/>
            <a:ext cx="4309586" cy="6221889"/>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5" name="Rectangle 14"/>
          <p:cNvSpPr>
            <a:spLocks noChangeArrowheads="1"/>
          </p:cNvSpPr>
          <p:nvPr/>
        </p:nvSpPr>
        <p:spPr bwMode="auto">
          <a:xfrm>
            <a:off x="239422" y="164840"/>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12" name="Oval 11"/>
          <p:cNvSpPr/>
          <p:nvPr/>
        </p:nvSpPr>
        <p:spPr>
          <a:xfrm>
            <a:off x="2035082" y="242411"/>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3" name="Oval 12"/>
          <p:cNvSpPr/>
          <p:nvPr/>
        </p:nvSpPr>
        <p:spPr>
          <a:xfrm>
            <a:off x="2183524" y="342608"/>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7" name="Slide Number Placeholder 6"/>
          <p:cNvSpPr>
            <a:spLocks noGrp="1"/>
          </p:cNvSpPr>
          <p:nvPr>
            <p:ph type="sldNum" sz="quarter" idx="12"/>
          </p:nvPr>
        </p:nvSpPr>
        <p:spPr>
          <a:xfrm>
            <a:off x="2154793" y="331633"/>
            <a:ext cx="718264" cy="467988"/>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4713610" y="5333048"/>
            <a:ext cx="9217726" cy="1292860"/>
          </a:xfrm>
        </p:spPr>
        <p:txBody>
          <a:bodyPr anchor="t">
            <a:noAutofit/>
          </a:bodyPr>
          <a:lstStyle>
            <a:lvl1pPr algn="l">
              <a:buNone/>
              <a:defRPr sz="32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713610" y="646430"/>
            <a:ext cx="9217726" cy="4525010"/>
          </a:xfrm>
        </p:spPr>
        <p:txBody>
          <a:bodyPr/>
          <a:lstStyle>
            <a:lvl1pPr marL="0" indent="0">
              <a:buNone/>
              <a:defRPr sz="43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98554" y="1050449"/>
            <a:ext cx="3830743" cy="5575459"/>
          </a:xfrm>
        </p:spPr>
        <p:txBody>
          <a:bodyPr/>
          <a:lstStyle>
            <a:lvl1pPr marL="0" indent="0">
              <a:spcAft>
                <a:spcPts val="1352"/>
              </a:spcAft>
              <a:buFontTx/>
              <a:buNone/>
              <a:defRPr sz="2200">
                <a:solidFill>
                  <a:srgbClr val="FFFFFF"/>
                </a:solidFill>
              </a:defRPr>
            </a:lvl1pPr>
            <a:lvl2pPr>
              <a:defRPr sz="1600"/>
            </a:lvl2pPr>
            <a:lvl3pPr>
              <a:defRPr sz="1400"/>
            </a:lvl3pPr>
            <a:lvl4pPr>
              <a:defRPr sz="1200"/>
            </a:lvl4pPr>
            <a:lvl5pPr>
              <a:defRPr sz="12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234633" y="6774351"/>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5" name="Date Placeholder 4"/>
          <p:cNvSpPr>
            <a:spLocks noGrp="1"/>
          </p:cNvSpPr>
          <p:nvPr>
            <p:ph type="dt" sz="half" idx="10"/>
          </p:nvPr>
        </p:nvSpPr>
        <p:spPr>
          <a:xfrm>
            <a:off x="9093227" y="6791952"/>
            <a:ext cx="4783641" cy="387858"/>
          </a:xfrm>
        </p:spPr>
        <p:txBody>
          <a:bodyPr/>
          <a:lstStyle/>
          <a:p>
            <a:r>
              <a:rPr lang="en-US" smtClean="0"/>
              <a:t>09/11/2019</a:t>
            </a:r>
            <a:endParaRPr lang="en-US"/>
          </a:p>
        </p:txBody>
      </p:sp>
      <p:sp>
        <p:nvSpPr>
          <p:cNvPr id="6" name="Footer Placeholder 5"/>
          <p:cNvSpPr>
            <a:spLocks noGrp="1"/>
          </p:cNvSpPr>
          <p:nvPr>
            <p:ph type="ftr" sz="quarter" idx="11"/>
          </p:nvPr>
        </p:nvSpPr>
        <p:spPr>
          <a:xfrm>
            <a:off x="474054" y="6798171"/>
            <a:ext cx="5631193" cy="387858"/>
          </a:xfrm>
        </p:spPr>
        <p:txBody>
          <a:bodyPr/>
          <a:lstStyle/>
          <a:p>
            <a:r>
              <a:rPr lang="as-IN" smtClean="0"/>
              <a:t>মোহাম্মদ আতাউর রহমান সিদ্দিকী, সহকারী শিক্ষক, সুলতান খান কান্দি স:প্রা:বি:।</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110730"/>
            <a:ext cx="14365288" cy="16160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6" name="Rectangle 15"/>
          <p:cNvSpPr>
            <a:spLocks noChangeArrowheads="1"/>
          </p:cNvSpPr>
          <p:nvPr/>
        </p:nvSpPr>
        <p:spPr bwMode="white">
          <a:xfrm>
            <a:off x="0" y="0"/>
            <a:ext cx="14365288" cy="14775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8" name="Rectangle 17"/>
          <p:cNvSpPr>
            <a:spLocks noChangeArrowheads="1"/>
          </p:cNvSpPr>
          <p:nvPr/>
        </p:nvSpPr>
        <p:spPr bwMode="white">
          <a:xfrm>
            <a:off x="0"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9" name="Rectangle 18"/>
          <p:cNvSpPr>
            <a:spLocks noChangeArrowheads="1"/>
          </p:cNvSpPr>
          <p:nvPr/>
        </p:nvSpPr>
        <p:spPr bwMode="white">
          <a:xfrm>
            <a:off x="14125867" y="0"/>
            <a:ext cx="239421" cy="727233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9" name="Rectangle 8"/>
          <p:cNvSpPr>
            <a:spLocks noChangeArrowheads="1"/>
          </p:cNvSpPr>
          <p:nvPr/>
        </p:nvSpPr>
        <p:spPr bwMode="auto">
          <a:xfrm>
            <a:off x="234633" y="6774351"/>
            <a:ext cx="13876868" cy="3282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3636" tIns="61818" rIns="123636" bIns="61818" anchor="ctr" compatLnSpc="1"/>
          <a:lstStyle/>
          <a:p>
            <a:endParaRPr kumimoji="0" lang="en-US"/>
          </a:p>
        </p:txBody>
      </p:sp>
      <p:sp>
        <p:nvSpPr>
          <p:cNvPr id="14" name="Date Placeholder 13"/>
          <p:cNvSpPr>
            <a:spLocks noGrp="1"/>
          </p:cNvSpPr>
          <p:nvPr>
            <p:ph type="dt" sz="half" idx="2"/>
          </p:nvPr>
        </p:nvSpPr>
        <p:spPr>
          <a:xfrm>
            <a:off x="9098016" y="6791952"/>
            <a:ext cx="4783641" cy="387858"/>
          </a:xfrm>
          <a:prstGeom prst="rect">
            <a:avLst/>
          </a:prstGeom>
        </p:spPr>
        <p:txBody>
          <a:bodyPr vert="horz" lIns="123636" tIns="61818" rIns="123636" bIns="61818"/>
          <a:lstStyle>
            <a:lvl1pPr algn="r" eaLnBrk="1" latinLnBrk="0" hangingPunct="1">
              <a:defRPr kumimoji="0" sz="1900">
                <a:solidFill>
                  <a:srgbClr val="FFFFFF"/>
                </a:solidFill>
              </a:defRPr>
            </a:lvl1pPr>
          </a:lstStyle>
          <a:p>
            <a:r>
              <a:rPr lang="en-US" smtClean="0"/>
              <a:t>09/11/2019</a:t>
            </a:r>
            <a:endParaRPr lang="en-US"/>
          </a:p>
        </p:txBody>
      </p:sp>
      <p:sp>
        <p:nvSpPr>
          <p:cNvPr id="3" name="Footer Placeholder 2"/>
          <p:cNvSpPr>
            <a:spLocks noGrp="1"/>
          </p:cNvSpPr>
          <p:nvPr>
            <p:ph type="ftr" sz="quarter" idx="3"/>
          </p:nvPr>
        </p:nvSpPr>
        <p:spPr>
          <a:xfrm>
            <a:off x="478843" y="6798171"/>
            <a:ext cx="5626404" cy="387858"/>
          </a:xfrm>
          <a:prstGeom prst="rect">
            <a:avLst/>
          </a:prstGeom>
        </p:spPr>
        <p:txBody>
          <a:bodyPr vert="horz" lIns="123636" tIns="61818" rIns="123636" bIns="61818"/>
          <a:lstStyle>
            <a:lvl1pPr algn="l" eaLnBrk="1" latinLnBrk="0" hangingPunct="1">
              <a:defRPr kumimoji="0" sz="1600">
                <a:solidFill>
                  <a:srgbClr val="FFFFFF"/>
                </a:solidFill>
              </a:defRPr>
            </a:lvl1pPr>
          </a:lstStyle>
          <a:p>
            <a:r>
              <a:rPr lang="as-IN" smtClean="0"/>
              <a:t>মোহাম্মদ আতাউর রহমান সিদ্দিকী, সহকারী শিক্ষক, সুলতান খান কান্দি স:প্রা:বি:।</a:t>
            </a:r>
            <a:endParaRPr lang="en-US"/>
          </a:p>
        </p:txBody>
      </p:sp>
      <p:sp>
        <p:nvSpPr>
          <p:cNvPr id="8" name="Rectangle 7"/>
          <p:cNvSpPr>
            <a:spLocks noChangeArrowheads="1"/>
          </p:cNvSpPr>
          <p:nvPr/>
        </p:nvSpPr>
        <p:spPr bwMode="auto">
          <a:xfrm>
            <a:off x="239422" y="164840"/>
            <a:ext cx="13876868" cy="694265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3636" tIns="61818" rIns="123636" bIns="61818" anchor="ctr" compatLnSpc="1"/>
          <a:lstStyle/>
          <a:p>
            <a:endParaRPr kumimoji="0" lang="en-US" dirty="0"/>
          </a:p>
        </p:txBody>
      </p:sp>
      <p:sp>
        <p:nvSpPr>
          <p:cNvPr id="10" name="Straight Connector 9"/>
          <p:cNvSpPr>
            <a:spLocks noChangeShapeType="1"/>
          </p:cNvSpPr>
          <p:nvPr/>
        </p:nvSpPr>
        <p:spPr bwMode="auto">
          <a:xfrm>
            <a:off x="239422" y="1353880"/>
            <a:ext cx="1387686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23636" tIns="61818" rIns="123636" bIns="61818" anchor="ctr" compatLnSpc="1"/>
          <a:lstStyle/>
          <a:p>
            <a:endParaRPr kumimoji="0" lang="en-US"/>
          </a:p>
        </p:txBody>
      </p:sp>
      <p:sp>
        <p:nvSpPr>
          <p:cNvPr id="12" name="Oval 11"/>
          <p:cNvSpPr/>
          <p:nvPr/>
        </p:nvSpPr>
        <p:spPr>
          <a:xfrm>
            <a:off x="6703801" y="1013797"/>
            <a:ext cx="957686" cy="64643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15" name="Oval 14"/>
          <p:cNvSpPr/>
          <p:nvPr/>
        </p:nvSpPr>
        <p:spPr>
          <a:xfrm>
            <a:off x="6852243" y="1113993"/>
            <a:ext cx="660803" cy="44603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3636" tIns="61818" rIns="123636" bIns="61818" anchor="ctr"/>
          <a:lstStyle/>
          <a:p>
            <a:pPr algn="ctr" eaLnBrk="1" latinLnBrk="0" hangingPunct="1"/>
            <a:endParaRPr kumimoji="0" lang="en-US"/>
          </a:p>
        </p:txBody>
      </p:sp>
      <p:sp>
        <p:nvSpPr>
          <p:cNvPr id="23" name="Slide Number Placeholder 22"/>
          <p:cNvSpPr>
            <a:spLocks noGrp="1"/>
          </p:cNvSpPr>
          <p:nvPr>
            <p:ph type="sldNum" sz="quarter" idx="4"/>
          </p:nvPr>
        </p:nvSpPr>
        <p:spPr>
          <a:xfrm>
            <a:off x="6823512" y="1103019"/>
            <a:ext cx="718264" cy="467988"/>
          </a:xfrm>
          <a:prstGeom prst="rect">
            <a:avLst/>
          </a:prstGeom>
        </p:spPr>
        <p:txBody>
          <a:bodyPr vert="horz" lIns="61818" tIns="61818" rIns="61818" bIns="61818" anchor="ctr">
            <a:normAutofit/>
          </a:bodyPr>
          <a:lstStyle>
            <a:lvl1pPr algn="ctr" eaLnBrk="1" latinLnBrk="0" hangingPunct="1">
              <a:defRPr kumimoji="0" sz="22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474055" y="242411"/>
            <a:ext cx="13407602" cy="804805"/>
          </a:xfrm>
          <a:prstGeom prst="rect">
            <a:avLst/>
          </a:prstGeom>
        </p:spPr>
        <p:txBody>
          <a:bodyPr vert="horz" lIns="123636" tIns="61818" rIns="123636" bIns="61818"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74055" y="1616075"/>
            <a:ext cx="13407602" cy="4877315"/>
          </a:xfrm>
          <a:prstGeom prst="rect">
            <a:avLst/>
          </a:prstGeom>
        </p:spPr>
        <p:txBody>
          <a:bodyPr vert="horz" lIns="123636" tIns="61818" rIns="123636" bIns="6181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rtl="0" eaLnBrk="1" latinLnBrk="0" hangingPunct="1">
        <a:spcBef>
          <a:spcPct val="0"/>
        </a:spcBef>
        <a:buNone/>
        <a:defRPr kumimoji="0" sz="4500" kern="1200">
          <a:solidFill>
            <a:schemeClr val="accent3">
              <a:shade val="75000"/>
            </a:schemeClr>
          </a:solidFill>
          <a:latin typeface="+mj-lt"/>
          <a:ea typeface="+mj-ea"/>
          <a:cs typeface="+mj-cs"/>
        </a:defRPr>
      </a:lvl1pPr>
    </p:titleStyle>
    <p:bodyStyle>
      <a:lvl1pPr marL="370908" indent="-370908" algn="l" rtl="0" eaLnBrk="1" latinLnBrk="0" hangingPunct="1">
        <a:spcBef>
          <a:spcPct val="20000"/>
        </a:spcBef>
        <a:buClr>
          <a:schemeClr val="accent1"/>
        </a:buClr>
        <a:buSzPct val="85000"/>
        <a:buFont typeface="Wingdings 2"/>
        <a:buChar char=""/>
        <a:defRPr kumimoji="0" sz="3700" kern="1200">
          <a:solidFill>
            <a:schemeClr val="tx1"/>
          </a:solidFill>
          <a:latin typeface="+mn-lt"/>
          <a:ea typeface="+mn-ea"/>
          <a:cs typeface="+mn-cs"/>
        </a:defRPr>
      </a:lvl1pPr>
      <a:lvl2pPr marL="741816" indent="-370908" algn="l" rtl="0" eaLnBrk="1" latinLnBrk="0" hangingPunct="1">
        <a:spcBef>
          <a:spcPct val="20000"/>
        </a:spcBef>
        <a:buClr>
          <a:schemeClr val="accent2"/>
        </a:buClr>
        <a:buSzPct val="70000"/>
        <a:buFont typeface="Wingdings"/>
        <a:buChar char=""/>
        <a:defRPr kumimoji="0" sz="3000" kern="1200">
          <a:solidFill>
            <a:schemeClr val="tx2"/>
          </a:solidFill>
          <a:latin typeface="+mn-lt"/>
          <a:ea typeface="+mn-ea"/>
          <a:cs typeface="+mn-cs"/>
        </a:defRPr>
      </a:lvl2pPr>
      <a:lvl3pPr marL="1112724" indent="-309090" algn="l" rtl="0" eaLnBrk="1" latinLnBrk="0" hangingPunct="1">
        <a:spcBef>
          <a:spcPct val="20000"/>
        </a:spcBef>
        <a:buClr>
          <a:schemeClr val="accent3"/>
        </a:buClr>
        <a:buSzPct val="75000"/>
        <a:buFont typeface="Wingdings 2"/>
        <a:buChar char=""/>
        <a:defRPr kumimoji="0" sz="2700" kern="1200">
          <a:solidFill>
            <a:schemeClr val="tx1"/>
          </a:solidFill>
          <a:latin typeface="+mn-lt"/>
          <a:ea typeface="+mn-ea"/>
          <a:cs typeface="+mn-cs"/>
        </a:defRPr>
      </a:lvl3pPr>
      <a:lvl4pPr marL="1483632" indent="-309090" algn="l" rtl="0" eaLnBrk="1" latinLnBrk="0" hangingPunct="1">
        <a:spcBef>
          <a:spcPct val="20000"/>
        </a:spcBef>
        <a:buClr>
          <a:schemeClr val="accent4"/>
        </a:buClr>
        <a:buSzPct val="70000"/>
        <a:buFont typeface="Wingdings"/>
        <a:buChar char=""/>
        <a:defRPr kumimoji="0" sz="2700" kern="1200">
          <a:solidFill>
            <a:schemeClr val="tx2"/>
          </a:solidFill>
          <a:latin typeface="+mn-lt"/>
          <a:ea typeface="+mn-ea"/>
          <a:cs typeface="+mn-cs"/>
        </a:defRPr>
      </a:lvl4pPr>
      <a:lvl5pPr marL="1854540" indent="-309090" algn="l" rtl="0" eaLnBrk="1" latinLnBrk="0" hangingPunct="1">
        <a:spcBef>
          <a:spcPct val="20000"/>
        </a:spcBef>
        <a:buClr>
          <a:schemeClr val="accent5"/>
        </a:buClr>
        <a:buFontTx/>
        <a:buChar char="•"/>
        <a:defRPr kumimoji="0" sz="2400" kern="1200">
          <a:solidFill>
            <a:schemeClr val="tx1"/>
          </a:solidFill>
          <a:latin typeface="+mn-lt"/>
          <a:ea typeface="+mn-ea"/>
          <a:cs typeface="+mn-cs"/>
        </a:defRPr>
      </a:lvl5pPr>
      <a:lvl6pPr marL="2225448" indent="-247272" algn="l" rtl="0" eaLnBrk="1" latinLnBrk="0" hangingPunct="1">
        <a:spcBef>
          <a:spcPct val="20000"/>
        </a:spcBef>
        <a:buClr>
          <a:schemeClr val="accent6"/>
        </a:buClr>
        <a:buSzPct val="80000"/>
        <a:buFont typeface="Wingdings 2"/>
        <a:buChar char=""/>
        <a:defRPr kumimoji="0" sz="2400" kern="1200">
          <a:solidFill>
            <a:schemeClr val="tx1"/>
          </a:solidFill>
          <a:latin typeface="+mn-lt"/>
          <a:ea typeface="+mn-ea"/>
          <a:cs typeface="+mn-cs"/>
        </a:defRPr>
      </a:lvl6pPr>
      <a:lvl7pPr marL="2596357" indent="-247272" algn="l" rtl="0" eaLnBrk="1" latinLnBrk="0" hangingPunct="1">
        <a:spcBef>
          <a:spcPct val="20000"/>
        </a:spcBef>
        <a:buClr>
          <a:schemeClr val="accent1">
            <a:shade val="75000"/>
          </a:schemeClr>
        </a:buClr>
        <a:buSzPct val="90000"/>
        <a:buChar char="•"/>
        <a:defRPr kumimoji="0" sz="2200" kern="1200" baseline="0">
          <a:solidFill>
            <a:schemeClr val="tx1"/>
          </a:solidFill>
          <a:latin typeface="+mn-lt"/>
          <a:ea typeface="+mn-ea"/>
          <a:cs typeface="+mn-cs"/>
        </a:defRPr>
      </a:lvl7pPr>
      <a:lvl8pPr marL="2843629" indent="-247272" algn="l" rtl="0" eaLnBrk="1" latinLnBrk="0" hangingPunct="1">
        <a:spcBef>
          <a:spcPct val="20000"/>
        </a:spcBef>
        <a:buClr>
          <a:schemeClr val="accent4">
            <a:shade val="75000"/>
          </a:schemeClr>
        </a:buClr>
        <a:buChar char="•"/>
        <a:defRPr kumimoji="0" sz="2200" kern="1200">
          <a:solidFill>
            <a:schemeClr val="tx1"/>
          </a:solidFill>
          <a:latin typeface="+mn-lt"/>
          <a:ea typeface="+mn-ea"/>
          <a:cs typeface="+mn-cs"/>
        </a:defRPr>
      </a:lvl8pPr>
      <a:lvl9pPr marL="3214537" indent="-247272" algn="l" rtl="0" eaLnBrk="1" latinLnBrk="0" hangingPunct="1">
        <a:spcBef>
          <a:spcPct val="20000"/>
        </a:spcBef>
        <a:buClr>
          <a:schemeClr val="accent2">
            <a:shade val="75000"/>
          </a:schemeClr>
        </a:buClr>
        <a:buSzPct val="90000"/>
        <a:buChar char="•"/>
        <a:defRPr kumimoji="0" sz="19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18180" algn="l" rtl="0" eaLnBrk="1" latinLnBrk="0" hangingPunct="1">
        <a:defRPr kumimoji="0" kern="1200">
          <a:solidFill>
            <a:schemeClr val="tx1"/>
          </a:solidFill>
          <a:latin typeface="+mn-lt"/>
          <a:ea typeface="+mn-ea"/>
          <a:cs typeface="+mn-cs"/>
        </a:defRPr>
      </a:lvl2pPr>
      <a:lvl3pPr marL="1236360" algn="l" rtl="0" eaLnBrk="1" latinLnBrk="0" hangingPunct="1">
        <a:defRPr kumimoji="0" kern="1200">
          <a:solidFill>
            <a:schemeClr val="tx1"/>
          </a:solidFill>
          <a:latin typeface="+mn-lt"/>
          <a:ea typeface="+mn-ea"/>
          <a:cs typeface="+mn-cs"/>
        </a:defRPr>
      </a:lvl3pPr>
      <a:lvl4pPr marL="1854540" algn="l" rtl="0" eaLnBrk="1" latinLnBrk="0" hangingPunct="1">
        <a:defRPr kumimoji="0" kern="1200">
          <a:solidFill>
            <a:schemeClr val="tx1"/>
          </a:solidFill>
          <a:latin typeface="+mn-lt"/>
          <a:ea typeface="+mn-ea"/>
          <a:cs typeface="+mn-cs"/>
        </a:defRPr>
      </a:lvl4pPr>
      <a:lvl5pPr marL="2472720" algn="l" rtl="0" eaLnBrk="1" latinLnBrk="0" hangingPunct="1">
        <a:defRPr kumimoji="0" kern="1200">
          <a:solidFill>
            <a:schemeClr val="tx1"/>
          </a:solidFill>
          <a:latin typeface="+mn-lt"/>
          <a:ea typeface="+mn-ea"/>
          <a:cs typeface="+mn-cs"/>
        </a:defRPr>
      </a:lvl5pPr>
      <a:lvl6pPr marL="3090901" algn="l" rtl="0" eaLnBrk="1" latinLnBrk="0" hangingPunct="1">
        <a:defRPr kumimoji="0" kern="1200">
          <a:solidFill>
            <a:schemeClr val="tx1"/>
          </a:solidFill>
          <a:latin typeface="+mn-lt"/>
          <a:ea typeface="+mn-ea"/>
          <a:cs typeface="+mn-cs"/>
        </a:defRPr>
      </a:lvl6pPr>
      <a:lvl7pPr marL="3709081" algn="l" rtl="0" eaLnBrk="1" latinLnBrk="0" hangingPunct="1">
        <a:defRPr kumimoji="0" kern="1200">
          <a:solidFill>
            <a:schemeClr val="tx1"/>
          </a:solidFill>
          <a:latin typeface="+mn-lt"/>
          <a:ea typeface="+mn-ea"/>
          <a:cs typeface="+mn-cs"/>
        </a:defRPr>
      </a:lvl7pPr>
      <a:lvl8pPr marL="4327261" algn="l" rtl="0" eaLnBrk="1" latinLnBrk="0" hangingPunct="1">
        <a:defRPr kumimoji="0" kern="1200">
          <a:solidFill>
            <a:schemeClr val="tx1"/>
          </a:solidFill>
          <a:latin typeface="+mn-lt"/>
          <a:ea typeface="+mn-ea"/>
          <a:cs typeface="+mn-cs"/>
        </a:defRPr>
      </a:lvl8pPr>
      <a:lvl9pPr marL="494544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tahminaict84@gmail.co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09/11/2019</a:t>
            </a:r>
            <a:endParaRPr lang="en-US"/>
          </a:p>
        </p:txBody>
      </p:sp>
      <p:sp>
        <p:nvSpPr>
          <p:cNvPr id="4" name="Footer Placeholder 3"/>
          <p:cNvSpPr>
            <a:spLocks noGrp="1"/>
          </p:cNvSpPr>
          <p:nvPr>
            <p:ph type="ftr" sz="quarter" idx="11"/>
          </p:nvPr>
        </p:nvSpPr>
        <p:spPr>
          <a:xfrm>
            <a:off x="478842" y="6798171"/>
            <a:ext cx="7770601" cy="387858"/>
          </a:xfrm>
        </p:spPr>
        <p:txBody>
          <a:bodyPr/>
          <a:lstStyle/>
          <a:p>
            <a:r>
              <a:rPr lang="as-IN" smtClean="0"/>
              <a:t>মোহাম্মদ আতাউর রহমান সিদ্দিকী, সহকারী শিক্ষক, সুলতান খান কান্দি স:প্রা:বি:।</a:t>
            </a:r>
            <a:endParaRPr lang="en-US"/>
          </a:p>
        </p:txBody>
      </p:sp>
      <p:sp>
        <p:nvSpPr>
          <p:cNvPr id="11" name="TextBox 10">
            <a:extLst>
              <a:ext uri="{FF2B5EF4-FFF2-40B4-BE49-F238E27FC236}">
                <a16:creationId xmlns:a16="http://schemas.microsoft.com/office/drawing/2014/main" xmlns="" id="{32657CB4-B3FB-4D36-9FB8-51377050B7F1}"/>
              </a:ext>
            </a:extLst>
          </p:cNvPr>
          <p:cNvSpPr txBox="1"/>
          <p:nvPr/>
        </p:nvSpPr>
        <p:spPr>
          <a:xfrm>
            <a:off x="1577614" y="595311"/>
            <a:ext cx="11587581"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000" b="1" dirty="0" smtClean="0">
                <a:ln w="11430"/>
                <a:effectLst>
                  <a:outerShdw blurRad="50800" dist="39000" dir="5460000" algn="tl">
                    <a:srgbClr val="000000">
                      <a:alpha val="38000"/>
                    </a:srgbClr>
                  </a:outerShdw>
                </a:effectLst>
                <a:latin typeface="NikoshBAN" pitchFamily="2" charset="0"/>
                <a:cs typeface="NikoshBAN" pitchFamily="2" charset="0"/>
              </a:rPr>
              <a:t>আজকের </a:t>
            </a:r>
            <a:r>
              <a:rPr lang="bn-IN" sz="6000" b="1" dirty="0">
                <a:ln w="11430"/>
                <a:effectLst>
                  <a:outerShdw blurRad="50800" dist="39000" dir="5460000" algn="tl">
                    <a:srgbClr val="000000">
                      <a:alpha val="38000"/>
                    </a:srgbClr>
                  </a:outerShdw>
                </a:effectLst>
                <a:latin typeface="NikoshBAN" pitchFamily="2" charset="0"/>
                <a:cs typeface="NikoshBAN" pitchFamily="2" charset="0"/>
              </a:rPr>
              <a:t>পাঠে সবাইকে স্বাগ</a:t>
            </a:r>
            <a:r>
              <a:rPr lang="en-US" sz="6000" b="1" dirty="0" err="1">
                <a:ln w="11430"/>
                <a:effectLst>
                  <a:outerShdw blurRad="50800" dist="39000" dir="5460000" algn="tl">
                    <a:srgbClr val="000000">
                      <a:alpha val="38000"/>
                    </a:srgbClr>
                  </a:outerShdw>
                </a:effectLst>
                <a:latin typeface="NikoshBAN" pitchFamily="2" charset="0"/>
                <a:cs typeface="NikoshBAN" pitchFamily="2" charset="0"/>
              </a:rPr>
              <a:t>তম</a:t>
            </a:r>
            <a:endParaRPr lang="en-US" sz="60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3" name="Picture 2" descr="C:\Users\User\Pictur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4" y="1378014"/>
            <a:ext cx="2751662" cy="47221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4AEE3B9C-9920-4FAF-AA48-096189177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801" y="1469719"/>
            <a:ext cx="6580230" cy="4195762"/>
          </a:xfrm>
          <a:prstGeom prst="rect">
            <a:avLst/>
          </a:prstGeom>
        </p:spPr>
      </p:pic>
      <p:pic>
        <p:nvPicPr>
          <p:cNvPr id="15" name="Picture 2" descr="C:\Users\User\Pictur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250" y="1473188"/>
            <a:ext cx="2751662" cy="472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9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7975" y="39487"/>
            <a:ext cx="6943223" cy="2387001"/>
          </a:xfrm>
          <a:prstGeom prst="rect">
            <a:avLst/>
          </a:prstGeom>
          <a:noFill/>
          <a:ln>
            <a:solidFill>
              <a:schemeClr val="accent4">
                <a:lumMod val="50000"/>
              </a:schemeClr>
            </a:solidFill>
          </a:ln>
        </p:spPr>
        <p:txBody>
          <a:bodyPr wrap="square" lIns="123636" tIns="61818" rIns="123636" bIns="61818" rtlCol="0">
            <a:spAutoFit/>
          </a:bodyPr>
          <a:lstStyle/>
          <a:p>
            <a:r>
              <a:rPr lang="bn-IN" sz="4900" b="1" dirty="0">
                <a:solidFill>
                  <a:schemeClr val="accent3"/>
                </a:solidFill>
                <a:latin typeface="NikoshBAN" pitchFamily="2" charset="0"/>
                <a:cs typeface="NikoshBAN" pitchFamily="2" charset="0"/>
              </a:rPr>
              <a:t> </a:t>
            </a:r>
            <a:r>
              <a:rPr lang="bn-IN" sz="4900" b="1" dirty="0">
                <a:solidFill>
                  <a:srgbClr val="00B050"/>
                </a:solidFill>
                <a:latin typeface="NikoshBAN" pitchFamily="2" charset="0"/>
                <a:cs typeface="NikoshBAN" pitchFamily="2" charset="0"/>
              </a:rPr>
              <a:t>কাজ</a:t>
            </a:r>
            <a:r>
              <a:rPr lang="en-US" sz="4900" b="1" dirty="0">
                <a:solidFill>
                  <a:srgbClr val="00B050"/>
                </a:solidFill>
                <a:cs typeface="NikoshBAN" pitchFamily="2" charset="0"/>
              </a:rPr>
              <a:t>:</a:t>
            </a:r>
            <a:r>
              <a:rPr lang="en-US" sz="4900" b="1" dirty="0">
                <a:solidFill>
                  <a:srgbClr val="00B050"/>
                </a:solidFill>
                <a:latin typeface="NikoshBAN" pitchFamily="2" charset="0"/>
                <a:cs typeface="NikoshBAN" pitchFamily="2" charset="0"/>
              </a:rPr>
              <a:t> </a:t>
            </a:r>
            <a:r>
              <a:rPr lang="en-US" sz="4900" b="1" dirty="0" err="1">
                <a:solidFill>
                  <a:srgbClr val="00B050"/>
                </a:solidFill>
                <a:latin typeface="NikoshBAN" pitchFamily="2" charset="0"/>
                <a:cs typeface="NikoshBAN" pitchFamily="2" charset="0"/>
              </a:rPr>
              <a:t>আবহাওয়ার</a:t>
            </a:r>
            <a:r>
              <a:rPr lang="en-US" sz="4900" b="1" dirty="0">
                <a:solidFill>
                  <a:srgbClr val="00B050"/>
                </a:solidFill>
                <a:latin typeface="NikoshBAN" pitchFamily="2" charset="0"/>
                <a:cs typeface="NikoshBAN" pitchFamily="2" charset="0"/>
              </a:rPr>
              <a:t> </a:t>
            </a:r>
            <a:r>
              <a:rPr lang="en-US" sz="4900" b="1" dirty="0" err="1">
                <a:solidFill>
                  <a:srgbClr val="00B050"/>
                </a:solidFill>
                <a:latin typeface="NikoshBAN" pitchFamily="2" charset="0"/>
                <a:cs typeface="NikoshBAN" pitchFamily="2" charset="0"/>
              </a:rPr>
              <a:t>উপাদান</a:t>
            </a:r>
            <a:endParaRPr lang="en-US" sz="4900" b="1" dirty="0">
              <a:solidFill>
                <a:srgbClr val="00B050"/>
              </a:solidFill>
              <a:latin typeface="NikoshBAN" pitchFamily="2" charset="0"/>
              <a:cs typeface="NikoshBAN" pitchFamily="2" charset="0"/>
            </a:endParaRPr>
          </a:p>
          <a:p>
            <a:r>
              <a:rPr lang="en-US" sz="4900" b="1" dirty="0">
                <a:solidFill>
                  <a:srgbClr val="00B050"/>
                </a:solidFill>
                <a:latin typeface="NikoshBAN" pitchFamily="2" charset="0"/>
                <a:cs typeface="NikoshBAN" pitchFamily="2" charset="0"/>
              </a:rPr>
              <a:t>(</a:t>
            </a:r>
            <a:r>
              <a:rPr lang="en-US" sz="4900" b="1" dirty="0" err="1">
                <a:solidFill>
                  <a:srgbClr val="00B050"/>
                </a:solidFill>
                <a:latin typeface="NikoshBAN" pitchFamily="2" charset="0"/>
                <a:cs typeface="NikoshBAN" pitchFamily="2" charset="0"/>
              </a:rPr>
              <a:t>পাঠ্য</a:t>
            </a:r>
            <a:r>
              <a:rPr lang="en-US" sz="4900" b="1" dirty="0">
                <a:solidFill>
                  <a:srgbClr val="00B050"/>
                </a:solidFill>
                <a:latin typeface="NikoshBAN" pitchFamily="2" charset="0"/>
                <a:cs typeface="NikoshBAN" pitchFamily="2" charset="0"/>
              </a:rPr>
              <a:t> </a:t>
            </a:r>
            <a:r>
              <a:rPr lang="en-US" sz="4900" b="1" dirty="0" err="1">
                <a:solidFill>
                  <a:srgbClr val="00B050"/>
                </a:solidFill>
                <a:latin typeface="NikoshBAN" pitchFamily="2" charset="0"/>
                <a:cs typeface="NikoshBAN" pitchFamily="2" charset="0"/>
              </a:rPr>
              <a:t>বইয়ের</a:t>
            </a:r>
            <a:r>
              <a:rPr lang="en-US" sz="4900" b="1" dirty="0">
                <a:solidFill>
                  <a:srgbClr val="00B050"/>
                </a:solidFill>
                <a:latin typeface="NikoshBAN" pitchFamily="2" charset="0"/>
                <a:cs typeface="NikoshBAN" pitchFamily="2" charset="0"/>
              </a:rPr>
              <a:t> </a:t>
            </a:r>
            <a:r>
              <a:rPr lang="en-US" sz="4900" b="1" dirty="0" err="1">
                <a:solidFill>
                  <a:srgbClr val="00B050"/>
                </a:solidFill>
                <a:latin typeface="NikoshBAN" pitchFamily="2" charset="0"/>
                <a:cs typeface="NikoshBAN" pitchFamily="2" charset="0"/>
              </a:rPr>
              <a:t>সাথে</a:t>
            </a:r>
            <a:r>
              <a:rPr lang="en-US" sz="4900" b="1" dirty="0">
                <a:solidFill>
                  <a:srgbClr val="00B050"/>
                </a:solidFill>
                <a:latin typeface="NikoshBAN" pitchFamily="2" charset="0"/>
                <a:cs typeface="NikoshBAN" pitchFamily="2" charset="0"/>
              </a:rPr>
              <a:t> </a:t>
            </a:r>
            <a:r>
              <a:rPr lang="en-US" sz="4900" b="1" dirty="0" err="1">
                <a:solidFill>
                  <a:srgbClr val="00B050"/>
                </a:solidFill>
                <a:latin typeface="NikoshBAN" pitchFamily="2" charset="0"/>
                <a:cs typeface="NikoshBAN" pitchFamily="2" charset="0"/>
              </a:rPr>
              <a:t>যোগাযোগ</a:t>
            </a:r>
            <a:r>
              <a:rPr lang="en-US" sz="4900" b="1" dirty="0">
                <a:solidFill>
                  <a:srgbClr val="00B050"/>
                </a:solidFill>
                <a:latin typeface="NikoshBAN" pitchFamily="2" charset="0"/>
                <a:cs typeface="NikoshBAN" pitchFamily="2" charset="0"/>
              </a:rPr>
              <a:t> </a:t>
            </a:r>
            <a:r>
              <a:rPr lang="en-US" sz="4900" b="1" dirty="0" err="1">
                <a:solidFill>
                  <a:srgbClr val="00B050"/>
                </a:solidFill>
                <a:latin typeface="NikoshBAN" pitchFamily="2" charset="0"/>
                <a:cs typeface="NikoshBAN" pitchFamily="2" charset="0"/>
              </a:rPr>
              <a:t>স্থাপন</a:t>
            </a:r>
            <a:r>
              <a:rPr lang="en-US" sz="4900" b="1" dirty="0">
                <a:solidFill>
                  <a:srgbClr val="00B050"/>
                </a:solidFill>
                <a:latin typeface="NikoshBAN" pitchFamily="2" charset="0"/>
                <a:cs typeface="NikoshBAN" pitchFamily="2" charset="0"/>
              </a:rPr>
              <a:t>) </a:t>
            </a:r>
            <a:endParaRPr lang="bn-IN" sz="4900" b="1" dirty="0">
              <a:solidFill>
                <a:srgbClr val="00B050"/>
              </a:solidFill>
              <a:latin typeface="NikoshBAN" pitchFamily="2" charset="0"/>
              <a:cs typeface="NikoshBAN" pitchFamily="2" charset="0"/>
            </a:endParaRPr>
          </a:p>
        </p:txBody>
      </p:sp>
      <p:sp>
        <p:nvSpPr>
          <p:cNvPr id="4" name="TextBox 3"/>
          <p:cNvSpPr txBox="1"/>
          <p:nvPr/>
        </p:nvSpPr>
        <p:spPr>
          <a:xfrm>
            <a:off x="10414834" y="161608"/>
            <a:ext cx="3830743" cy="1632949"/>
          </a:xfrm>
          <a:prstGeom prst="rect">
            <a:avLst/>
          </a:prstGeom>
          <a:noFill/>
          <a:ln>
            <a:solidFill>
              <a:schemeClr val="accent6">
                <a:lumMod val="50000"/>
              </a:schemeClr>
            </a:solidFill>
          </a:ln>
        </p:spPr>
        <p:txBody>
          <a:bodyPr wrap="square" lIns="123636" tIns="61818" rIns="123636" bIns="61818" rtlCol="0">
            <a:spAutoFit/>
          </a:bodyPr>
          <a:lstStyle/>
          <a:p>
            <a:r>
              <a:rPr lang="en-US" sz="4900" dirty="0" err="1">
                <a:solidFill>
                  <a:srgbClr val="0070C0"/>
                </a:solidFill>
                <a:latin typeface="NikoshBAN" pitchFamily="2" charset="0"/>
                <a:cs typeface="NikoshBAN" pitchFamily="2" charset="0"/>
              </a:rPr>
              <a:t>একক</a:t>
            </a:r>
            <a:r>
              <a:rPr lang="en-US" sz="4900" dirty="0">
                <a:solidFill>
                  <a:srgbClr val="0070C0"/>
                </a:solidFill>
                <a:latin typeface="NikoshBAN" pitchFamily="2" charset="0"/>
                <a:cs typeface="NikoshBAN" pitchFamily="2" charset="0"/>
              </a:rPr>
              <a:t> </a:t>
            </a:r>
            <a:r>
              <a:rPr lang="en-US" sz="4900" dirty="0" err="1">
                <a:solidFill>
                  <a:srgbClr val="0070C0"/>
                </a:solidFill>
                <a:latin typeface="NikoshBAN" pitchFamily="2" charset="0"/>
                <a:cs typeface="NikoshBAN" pitchFamily="2" charset="0"/>
              </a:rPr>
              <a:t>কাজ</a:t>
            </a:r>
            <a:endParaRPr lang="bn-IN" sz="4900" dirty="0">
              <a:solidFill>
                <a:srgbClr val="0070C0"/>
              </a:solidFill>
              <a:latin typeface="NikoshBAN" pitchFamily="2" charset="0"/>
              <a:cs typeface="NikoshBAN" pitchFamily="2" charset="0"/>
            </a:endParaRPr>
          </a:p>
          <a:p>
            <a:r>
              <a:rPr lang="bn-IN" sz="4900" dirty="0">
                <a:solidFill>
                  <a:srgbClr val="002060"/>
                </a:solidFill>
                <a:latin typeface="NikoshBAN" pitchFamily="2" charset="0"/>
                <a:cs typeface="NikoshBAN" pitchFamily="2" charset="0"/>
              </a:rPr>
              <a:t>সময়ঃ ৫ মিনিট </a:t>
            </a:r>
            <a:r>
              <a:rPr lang="en-US" sz="4900" dirty="0">
                <a:solidFill>
                  <a:srgbClr val="002060"/>
                </a:solidFill>
                <a:latin typeface="NikoshBAN" pitchFamily="2" charset="0"/>
                <a:cs typeface="NikoshBAN" pitchFamily="2" charset="0"/>
              </a:rPr>
              <a:t> </a:t>
            </a:r>
          </a:p>
        </p:txBody>
      </p:sp>
      <p:graphicFrame>
        <p:nvGraphicFramePr>
          <p:cNvPr id="14" name="Table 13"/>
          <p:cNvGraphicFramePr>
            <a:graphicFrameLocks noGrp="1"/>
          </p:cNvGraphicFramePr>
          <p:nvPr>
            <p:extLst>
              <p:ext uri="{D42A27DB-BD31-4B8C-83A1-F6EECF244321}">
                <p14:modId xmlns:p14="http://schemas.microsoft.com/office/powerpoint/2010/main" val="3360418804"/>
              </p:ext>
            </p:extLst>
          </p:nvPr>
        </p:nvGraphicFramePr>
        <p:xfrm>
          <a:off x="3232190" y="3474561"/>
          <a:ext cx="4429297" cy="2785971"/>
        </p:xfrm>
        <a:graphic>
          <a:graphicData uri="http://schemas.openxmlformats.org/drawingml/2006/table">
            <a:tbl>
              <a:tblPr firstRow="1" bandRow="1">
                <a:tableStyleId>{5940675A-B579-460E-94D1-54222C63F5DA}</a:tableStyleId>
              </a:tblPr>
              <a:tblGrid>
                <a:gridCol w="4429297"/>
              </a:tblGrid>
              <a:tr h="646430">
                <a:tc>
                  <a:txBody>
                    <a:bodyPr/>
                    <a:lstStyle/>
                    <a:p>
                      <a:r>
                        <a:rPr lang="bn-IN" sz="3400" b="1" dirty="0" smtClean="0">
                          <a:latin typeface="NikoshBAN" pitchFamily="2" charset="0"/>
                          <a:cs typeface="NikoshBAN" pitchFamily="2" charset="0"/>
                        </a:rPr>
                        <a:t>আবহাওয়ার</a:t>
                      </a:r>
                      <a:r>
                        <a:rPr lang="bn-IN" sz="3400" b="1" baseline="0" dirty="0" smtClean="0">
                          <a:latin typeface="NikoshBAN" pitchFamily="2" charset="0"/>
                          <a:cs typeface="NikoshBAN" pitchFamily="2" charset="0"/>
                        </a:rPr>
                        <a:t> উপাদান </a:t>
                      </a:r>
                      <a:endParaRPr lang="en-US" sz="3400" b="1" dirty="0">
                        <a:latin typeface="NikoshBAN" pitchFamily="2" charset="0"/>
                        <a:cs typeface="NikoshBAN" pitchFamily="2" charset="0"/>
                      </a:endParaRPr>
                    </a:p>
                  </a:txBody>
                  <a:tcPr marL="143653" marR="143653" marT="48482" marB="48482"/>
                </a:tc>
              </a:tr>
              <a:tr h="614109">
                <a:tc>
                  <a:txBody>
                    <a:bodyPr/>
                    <a:lstStyle/>
                    <a:p>
                      <a:r>
                        <a:rPr lang="bn-IN" sz="3600" b="1" dirty="0" smtClean="0">
                          <a:latin typeface="NikoshBAN" pitchFamily="2" charset="0"/>
                          <a:cs typeface="NikoshBAN" pitchFamily="2" charset="0"/>
                        </a:rPr>
                        <a:t>       বৃষ্টিপাত</a:t>
                      </a:r>
                      <a:r>
                        <a:rPr lang="bn-IN" sz="3600" b="1" baseline="0" dirty="0" smtClean="0">
                          <a:latin typeface="NikoshBAN" pitchFamily="2" charset="0"/>
                          <a:cs typeface="NikoshBAN" pitchFamily="2" charset="0"/>
                        </a:rPr>
                        <a:t> </a:t>
                      </a:r>
                      <a:endParaRPr lang="en-US" sz="3600" b="1" dirty="0">
                        <a:latin typeface="NikoshBAN" pitchFamily="2" charset="0"/>
                        <a:cs typeface="NikoshBAN" pitchFamily="2" charset="0"/>
                      </a:endParaRPr>
                    </a:p>
                  </a:txBody>
                  <a:tcPr marL="143653" marR="143653" marT="48482" marB="48482"/>
                </a:tc>
              </a:tr>
              <a:tr h="524291">
                <a:tc>
                  <a:txBody>
                    <a:bodyPr/>
                    <a:lstStyle/>
                    <a:p>
                      <a:pPr marL="0" indent="0">
                        <a:buFont typeface="Wingdings" pitchFamily="2" charset="2"/>
                        <a:buNone/>
                      </a:pPr>
                      <a:endParaRPr lang="en-US" sz="2500" dirty="0"/>
                    </a:p>
                  </a:txBody>
                  <a:tcPr marL="143653" marR="143653" marT="48482" marB="48482"/>
                </a:tc>
              </a:tr>
              <a:tr h="484823">
                <a:tc>
                  <a:txBody>
                    <a:bodyPr/>
                    <a:lstStyle/>
                    <a:p>
                      <a:pPr marL="0" indent="0">
                        <a:buFont typeface="Wingdings" pitchFamily="2" charset="2"/>
                        <a:buNone/>
                      </a:pPr>
                      <a:endParaRPr lang="en-US" sz="2500" dirty="0"/>
                    </a:p>
                  </a:txBody>
                  <a:tcPr marL="143653" marR="143653" marT="48482" marB="48482"/>
                </a:tc>
              </a:tr>
              <a:tr h="484823">
                <a:tc>
                  <a:txBody>
                    <a:bodyPr/>
                    <a:lstStyle/>
                    <a:p>
                      <a:endParaRPr lang="en-US" sz="2500" dirty="0"/>
                    </a:p>
                  </a:txBody>
                  <a:tcPr marL="143653" marR="143653" marT="48482" marB="48482"/>
                </a:tc>
              </a:tr>
            </a:tbl>
          </a:graphicData>
        </a:graphic>
      </p:graphicFrame>
      <p:sp>
        <p:nvSpPr>
          <p:cNvPr id="15" name="TextBox 14"/>
          <p:cNvSpPr txBox="1"/>
          <p:nvPr/>
        </p:nvSpPr>
        <p:spPr>
          <a:xfrm>
            <a:off x="1316818" y="2100898"/>
            <a:ext cx="11013387" cy="1448283"/>
          </a:xfrm>
          <a:prstGeom prst="rect">
            <a:avLst/>
          </a:prstGeom>
          <a:noFill/>
          <a:ln>
            <a:solidFill>
              <a:schemeClr val="accent3"/>
            </a:solidFill>
          </a:ln>
        </p:spPr>
        <p:txBody>
          <a:bodyPr wrap="square" lIns="123636" tIns="61818" rIns="123636" bIns="61818" rtlCol="0">
            <a:spAutoFit/>
          </a:bodyPr>
          <a:lstStyle/>
          <a:p>
            <a:r>
              <a:rPr lang="bn-IN" sz="4300" dirty="0">
                <a:solidFill>
                  <a:schemeClr val="accent4">
                    <a:lumMod val="50000"/>
                  </a:schemeClr>
                </a:solidFill>
                <a:latin typeface="NikoshBAN" pitchFamily="2" charset="0"/>
                <a:cs typeface="NikoshBAN" pitchFamily="2" charset="0"/>
              </a:rPr>
              <a:t>পাঠ্য বইয়ের ছকের মতো তোমার খাতায়  ছকটি এঁকে আবহাওয়ার উপাদানের একটি তালিকা তৈরি কর </a:t>
            </a:r>
            <a:endParaRPr lang="en-US" sz="4300" dirty="0">
              <a:solidFill>
                <a:schemeClr val="accent4">
                  <a:lumMod val="50000"/>
                </a:schemeClr>
              </a:solidFill>
              <a:latin typeface="NikoshBAN" pitchFamily="2" charset="0"/>
              <a:cs typeface="NikoshBAN" pitchFamily="2" charset="0"/>
            </a:endParaRPr>
          </a:p>
        </p:txBody>
      </p:sp>
      <p:sp>
        <p:nvSpPr>
          <p:cNvPr id="5" name="TextBox 4"/>
          <p:cNvSpPr txBox="1"/>
          <p:nvPr/>
        </p:nvSpPr>
        <p:spPr>
          <a:xfrm>
            <a:off x="4070165" y="4686618"/>
            <a:ext cx="2214649" cy="786563"/>
          </a:xfrm>
          <a:prstGeom prst="rect">
            <a:avLst/>
          </a:prstGeom>
          <a:noFill/>
        </p:spPr>
        <p:txBody>
          <a:bodyPr wrap="square" lIns="123636" tIns="61818" rIns="123636" bIns="61818" rtlCol="0">
            <a:spAutoFit/>
          </a:bodyPr>
          <a:lstStyle/>
          <a:p>
            <a:r>
              <a:rPr lang="bn-IN" sz="4300" dirty="0">
                <a:latin typeface="NikoshBAN" pitchFamily="2" charset="0"/>
                <a:cs typeface="NikoshBAN" pitchFamily="2" charset="0"/>
              </a:rPr>
              <a:t>তাপমাত্রা</a:t>
            </a:r>
            <a:endParaRPr lang="en-US" sz="4300" dirty="0">
              <a:latin typeface="NikoshBAN" pitchFamily="2" charset="0"/>
              <a:cs typeface="NikoshBAN" pitchFamily="2" charset="0"/>
            </a:endParaRPr>
          </a:p>
        </p:txBody>
      </p:sp>
      <p:sp>
        <p:nvSpPr>
          <p:cNvPr id="6" name="TextBox 5"/>
          <p:cNvSpPr txBox="1"/>
          <p:nvPr/>
        </p:nvSpPr>
        <p:spPr>
          <a:xfrm>
            <a:off x="4384406" y="5225920"/>
            <a:ext cx="1586167" cy="786563"/>
          </a:xfrm>
          <a:prstGeom prst="rect">
            <a:avLst/>
          </a:prstGeom>
          <a:noFill/>
        </p:spPr>
        <p:txBody>
          <a:bodyPr wrap="square" lIns="123636" tIns="61818" rIns="123636" bIns="61818" rtlCol="0">
            <a:spAutoFit/>
          </a:bodyPr>
          <a:lstStyle/>
          <a:p>
            <a:r>
              <a:rPr lang="bn-IN" sz="4300" dirty="0">
                <a:latin typeface="NikoshBAN" pitchFamily="2" charset="0"/>
                <a:cs typeface="NikoshBAN" pitchFamily="2" charset="0"/>
              </a:rPr>
              <a:t>আর্দ্রতা</a:t>
            </a:r>
            <a:endParaRPr lang="en-US" sz="4300" dirty="0">
              <a:latin typeface="NikoshBAN" pitchFamily="2" charset="0"/>
              <a:cs typeface="NikoshBAN" pitchFamily="2" charset="0"/>
            </a:endParaRPr>
          </a:p>
        </p:txBody>
      </p:sp>
      <p:sp>
        <p:nvSpPr>
          <p:cNvPr id="7" name="TextBox 6"/>
          <p:cNvSpPr txBox="1"/>
          <p:nvPr/>
        </p:nvSpPr>
        <p:spPr>
          <a:xfrm>
            <a:off x="4369442" y="5656264"/>
            <a:ext cx="2274504" cy="786563"/>
          </a:xfrm>
          <a:prstGeom prst="rect">
            <a:avLst/>
          </a:prstGeom>
          <a:noFill/>
        </p:spPr>
        <p:txBody>
          <a:bodyPr wrap="square" lIns="123636" tIns="61818" rIns="123636" bIns="61818" rtlCol="0">
            <a:spAutoFit/>
          </a:bodyPr>
          <a:lstStyle/>
          <a:p>
            <a:r>
              <a:rPr lang="bn-IN" sz="4300" dirty="0">
                <a:latin typeface="NikoshBAN" pitchFamily="2" charset="0"/>
                <a:cs typeface="NikoshBAN" pitchFamily="2" charset="0"/>
              </a:rPr>
              <a:t>বায়ুপ্রবাহ</a:t>
            </a:r>
            <a:endParaRPr lang="en-US" sz="4300" dirty="0">
              <a:latin typeface="NikoshBAN" pitchFamily="2" charset="0"/>
              <a:cs typeface="NikoshBAN" pitchFamily="2" charset="0"/>
            </a:endParaRPr>
          </a:p>
        </p:txBody>
      </p:sp>
      <p:sp>
        <p:nvSpPr>
          <p:cNvPr id="8" name="Date Placeholder 7"/>
          <p:cNvSpPr>
            <a:spLocks noGrp="1"/>
          </p:cNvSpPr>
          <p:nvPr>
            <p:ph type="dt" sz="half" idx="10"/>
          </p:nvPr>
        </p:nvSpPr>
        <p:spPr/>
        <p:txBody>
          <a:bodyPr/>
          <a:lstStyle/>
          <a:p>
            <a:r>
              <a:rPr lang="en-US" smtClean="0"/>
              <a:t>09/11/2019</a:t>
            </a:r>
            <a:endParaRPr lang="en-US"/>
          </a:p>
        </p:txBody>
      </p:sp>
      <p:sp>
        <p:nvSpPr>
          <p:cNvPr id="9" name="Footer Placeholder 8"/>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Tree>
    <p:extLst>
      <p:ext uri="{BB962C8B-B14F-4D97-AF65-F5344CB8AC3E}">
        <p14:creationId xmlns:p14="http://schemas.microsoft.com/office/powerpoint/2010/main" val="1386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 y="1772811"/>
            <a:ext cx="4504116" cy="1706335"/>
          </a:xfrm>
          <a:prstGeom prst="rect">
            <a:avLst/>
          </a:prstGeom>
          <a:ln w="28575">
            <a:solidFill>
              <a:srgbClr val="92D050"/>
            </a:solidFill>
            <a:prstDash val="sysDash"/>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595" y="1760485"/>
            <a:ext cx="4309586" cy="1718661"/>
          </a:xfrm>
          <a:prstGeom prst="rect">
            <a:avLst/>
          </a:prstGeom>
          <a:ln w="28575">
            <a:solidFill>
              <a:schemeClr val="tx1"/>
            </a:solidFill>
            <a:prstDash val="sysDash"/>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91473"/>
            <a:ext cx="4453239" cy="1999408"/>
          </a:xfrm>
          <a:prstGeom prst="rect">
            <a:avLst/>
          </a:prstGeom>
          <a:ln w="28575">
            <a:solidFill>
              <a:srgbClr val="92D050"/>
            </a:solidFill>
            <a:prstDash val="sysDash"/>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182" y="1787877"/>
            <a:ext cx="4309586" cy="1706335"/>
          </a:xfrm>
          <a:prstGeom prst="rect">
            <a:avLst/>
          </a:prstGeom>
          <a:ln w="28575">
            <a:solidFill>
              <a:schemeClr val="tx1"/>
            </a:solidFill>
            <a:prstDash val="sysDash"/>
          </a:ln>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r="29155"/>
          <a:stretch/>
        </p:blipFill>
        <p:spPr>
          <a:xfrm>
            <a:off x="4543886" y="3507907"/>
            <a:ext cx="4289297" cy="1999408"/>
          </a:xfrm>
          <a:prstGeom prst="rect">
            <a:avLst/>
          </a:prstGeom>
          <a:ln w="28575">
            <a:solidFill>
              <a:srgbClr val="92D050"/>
            </a:solidFill>
            <a:prstDash val="sysDash"/>
          </a:ln>
        </p:spPr>
      </p:pic>
      <p:sp>
        <p:nvSpPr>
          <p:cNvPr id="9" name="TextBox 8"/>
          <p:cNvSpPr txBox="1"/>
          <p:nvPr/>
        </p:nvSpPr>
        <p:spPr>
          <a:xfrm>
            <a:off x="553244" y="5507315"/>
            <a:ext cx="13335000" cy="1232839"/>
          </a:xfrm>
          <a:prstGeom prst="rect">
            <a:avLst/>
          </a:prstGeom>
          <a:noFill/>
          <a:ln w="28575">
            <a:solidFill>
              <a:srgbClr val="7030A0"/>
            </a:solidFill>
            <a:prstDash val="sysDash"/>
          </a:ln>
        </p:spPr>
        <p:txBody>
          <a:bodyPr wrap="square" lIns="123636" tIns="61818" rIns="123636" bIns="61818" rtlCol="0">
            <a:spAutoFit/>
          </a:bodyPr>
          <a:lstStyle/>
          <a:p>
            <a:r>
              <a:rPr lang="bn-IN" sz="3600" dirty="0">
                <a:ln w="28575">
                  <a:noFill/>
                </a:ln>
                <a:latin typeface="NikoshBAN" pitchFamily="2" charset="0"/>
                <a:cs typeface="NikoshBAN" pitchFamily="2" charset="0"/>
              </a:rPr>
              <a:t>আমরা কোনো জায়গার আবহাওয়া আকাশের অবস্থা, </a:t>
            </a:r>
            <a:r>
              <a:rPr lang="bn-IN" sz="3600" dirty="0" smtClean="0">
                <a:ln w="28575">
                  <a:noFill/>
                </a:ln>
                <a:latin typeface="NikoshBAN" pitchFamily="2" charset="0"/>
                <a:cs typeface="NikoshBAN" pitchFamily="2" charset="0"/>
              </a:rPr>
              <a:t>বায়ুর তাপমাত্রা,</a:t>
            </a:r>
            <a:r>
              <a:rPr lang="en-US" sz="3600" dirty="0" err="1">
                <a:ln w="28575">
                  <a:noFill/>
                </a:ln>
                <a:latin typeface="NikoshBAN" pitchFamily="2" charset="0"/>
                <a:cs typeface="NikoshBAN" pitchFamily="2" charset="0"/>
              </a:rPr>
              <a:t>আর্দ্রতা</a:t>
            </a:r>
            <a:r>
              <a:rPr lang="bn-IN" sz="3600" dirty="0">
                <a:ln w="28575">
                  <a:noFill/>
                </a:ln>
                <a:latin typeface="NikoshBAN" pitchFamily="2" charset="0"/>
                <a:cs typeface="NikoshBAN" pitchFamily="2" charset="0"/>
              </a:rPr>
              <a:t>,বায়ুপ্রবাহ ও বৃষ্টিপাত দ্বারা প্রকাশ করি।এগুলোই আবহাওয়ার উপাদান। </a:t>
            </a:r>
            <a:endParaRPr lang="en-US" sz="3600" dirty="0">
              <a:ln w="28575">
                <a:noFill/>
              </a:ln>
              <a:latin typeface="NikoshBAN" pitchFamily="2" charset="0"/>
              <a:cs typeface="NikoshBAN" pitchFamily="2" charset="0"/>
            </a:endParaRPr>
          </a:p>
        </p:txBody>
      </p:sp>
      <p:sp>
        <p:nvSpPr>
          <p:cNvPr id="8" name="TextBox 7"/>
          <p:cNvSpPr txBox="1"/>
          <p:nvPr/>
        </p:nvSpPr>
        <p:spPr>
          <a:xfrm>
            <a:off x="48600" y="21842"/>
            <a:ext cx="14077267" cy="786563"/>
          </a:xfrm>
          <a:prstGeom prst="rect">
            <a:avLst/>
          </a:prstGeom>
          <a:noFill/>
        </p:spPr>
        <p:txBody>
          <a:bodyPr wrap="square" lIns="123636" tIns="61818" rIns="123636" bIns="61818" rtlCol="0">
            <a:spAutoFit/>
          </a:bodyPr>
          <a:lstStyle/>
          <a:p>
            <a:r>
              <a:rPr lang="bn-IN" sz="4300" dirty="0">
                <a:latin typeface="NikoshBAN" pitchFamily="2" charset="0"/>
                <a:cs typeface="NikoshBAN" pitchFamily="2" charset="0"/>
              </a:rPr>
              <a:t>ছবিগুলো দেখে কি বুঝতে পারছ? এগুলো কিসের উপাদান হতে পারে বলে মনে কর? </a:t>
            </a:r>
            <a:endParaRPr lang="en-US" sz="43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r>
              <a:rPr lang="en-US" smtClean="0"/>
              <a:t>09/11/2019</a:t>
            </a:r>
            <a:endParaRPr lang="en-US"/>
          </a:p>
        </p:txBody>
      </p:sp>
      <p:sp>
        <p:nvSpPr>
          <p:cNvPr id="10" name="Footer Placeholder 9"/>
          <p:cNvSpPr>
            <a:spLocks noGrp="1"/>
          </p:cNvSpPr>
          <p:nvPr>
            <p:ph type="ftr" sz="quarter" idx="11"/>
          </p:nvPr>
        </p:nvSpPr>
        <p:spPr>
          <a:xfrm>
            <a:off x="478842" y="6798171"/>
            <a:ext cx="81516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4073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95655" y="4392786"/>
            <a:ext cx="11133100" cy="2908935"/>
          </a:xfrm>
          <a:prstGeom prst="cloudCallout">
            <a:avLst>
              <a:gd name="adj1" fmla="val -22592"/>
              <a:gd name="adj2" fmla="val -80429"/>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r>
              <a:rPr lang="bn-IN" sz="4300" dirty="0">
                <a:solidFill>
                  <a:schemeClr val="accent6">
                    <a:lumMod val="50000"/>
                  </a:schemeClr>
                </a:solidFill>
                <a:latin typeface="NikoshBAN" pitchFamily="2" charset="0"/>
                <a:cs typeface="NikoshBAN" pitchFamily="2" charset="0"/>
              </a:rPr>
              <a:t>আবহাওয়ার বিভিন্ন অবস্থা বোঝানোর জন্য বাংলাদেশের আবহাওয়া অফিস  বিভিন্ন প্রতীক ব্যবহার করে। </a:t>
            </a:r>
            <a:endParaRPr lang="en-US" sz="4300" dirty="0">
              <a:solidFill>
                <a:schemeClr val="accent6">
                  <a:lumMod val="50000"/>
                </a:schemeClr>
              </a:solidFill>
              <a:latin typeface="NikoshBAN" pitchFamily="2" charset="0"/>
              <a:cs typeface="NikoshBAN" pitchFamily="2" charset="0"/>
            </a:endParaRPr>
          </a:p>
        </p:txBody>
      </p:sp>
      <p:sp>
        <p:nvSpPr>
          <p:cNvPr id="4" name="TextBox 3"/>
          <p:cNvSpPr txBox="1"/>
          <p:nvPr/>
        </p:nvSpPr>
        <p:spPr>
          <a:xfrm>
            <a:off x="2275701" y="90967"/>
            <a:ext cx="10413637"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নিচের ছবিগুলোর কোনটি কোন আবহাওয়ার প্রতীক?</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569" y="928234"/>
            <a:ext cx="3591320" cy="1852905"/>
          </a:xfrm>
          <a:prstGeom prst="rect">
            <a:avLst/>
          </a:prstGeom>
          <a:ln w="28575">
            <a:solidFill>
              <a:schemeClr val="tx1"/>
            </a:solidFill>
            <a:prstDash val="sysDash"/>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889" y="891924"/>
            <a:ext cx="3439615" cy="1860885"/>
          </a:xfrm>
          <a:prstGeom prst="rect">
            <a:avLst/>
          </a:prstGeom>
          <a:ln w="28575">
            <a:solidFill>
              <a:schemeClr val="tx1"/>
            </a:solidFill>
            <a:prstDash val="sysDash"/>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545"/>
            <a:ext cx="3034667" cy="1788265"/>
          </a:xfrm>
          <a:prstGeom prst="rect">
            <a:avLst/>
          </a:prstGeom>
          <a:ln w="28575">
            <a:solidFill>
              <a:schemeClr val="tx1"/>
            </a:solidFill>
            <a:prstDash val="sysDash"/>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238" y="956565"/>
            <a:ext cx="3717155" cy="1796244"/>
          </a:xfrm>
          <a:prstGeom prst="rect">
            <a:avLst/>
          </a:prstGeom>
          <a:ln w="28575">
            <a:solidFill>
              <a:schemeClr val="tx1"/>
            </a:solidFill>
            <a:prstDash val="sysDash"/>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980" y="2075242"/>
            <a:ext cx="1598141" cy="251704"/>
          </a:xfrm>
          <a:prstGeom prst="rect">
            <a:avLst/>
          </a:prstGeom>
        </p:spPr>
      </p:pic>
      <p:sp>
        <p:nvSpPr>
          <p:cNvPr id="12" name="TextBox 11"/>
          <p:cNvSpPr txBox="1"/>
          <p:nvPr/>
        </p:nvSpPr>
        <p:spPr>
          <a:xfrm>
            <a:off x="359133" y="2876614"/>
            <a:ext cx="2191292" cy="709619"/>
          </a:xfrm>
          <a:prstGeom prst="rect">
            <a:avLst/>
          </a:prstGeom>
          <a:noFill/>
          <a:ln w="28575">
            <a:solidFill>
              <a:srgbClr val="92D050"/>
            </a:solidFill>
            <a:prstDash val="sysDash"/>
          </a:ln>
        </p:spPr>
        <p:txBody>
          <a:bodyPr wrap="square" lIns="123636" tIns="61818" rIns="123636" bIns="61818" rtlCol="0">
            <a:spAutoFit/>
          </a:bodyPr>
          <a:lstStyle/>
          <a:p>
            <a:r>
              <a:rPr lang="bn-IN" sz="3800" dirty="0">
                <a:latin typeface="NikoshBAN" pitchFamily="2" charset="0"/>
                <a:cs typeface="NikoshBAN" pitchFamily="2" charset="0"/>
              </a:rPr>
              <a:t>রৌদ্রোজ্জ্বল</a:t>
            </a:r>
            <a:endParaRPr lang="en-US" sz="3800" dirty="0">
              <a:latin typeface="NikoshBAN" pitchFamily="2" charset="0"/>
              <a:cs typeface="NikoshBAN" pitchFamily="2" charset="0"/>
            </a:endParaRPr>
          </a:p>
        </p:txBody>
      </p:sp>
      <p:sp>
        <p:nvSpPr>
          <p:cNvPr id="13" name="TextBox 12"/>
          <p:cNvSpPr txBox="1"/>
          <p:nvPr/>
        </p:nvSpPr>
        <p:spPr>
          <a:xfrm>
            <a:off x="3198110" y="2876614"/>
            <a:ext cx="3362781" cy="709619"/>
          </a:xfrm>
          <a:prstGeom prst="rect">
            <a:avLst/>
          </a:prstGeom>
          <a:noFill/>
          <a:ln w="28575">
            <a:solidFill>
              <a:srgbClr val="92D050"/>
            </a:solidFill>
            <a:prstDash val="sysDash"/>
          </a:ln>
        </p:spPr>
        <p:txBody>
          <a:bodyPr wrap="square" lIns="123636" tIns="61818" rIns="123636" bIns="61818" rtlCol="0">
            <a:spAutoFit/>
          </a:bodyPr>
          <a:lstStyle/>
          <a:p>
            <a:r>
              <a:rPr lang="bn-IN" sz="3800" dirty="0">
                <a:latin typeface="NikoshBAN" pitchFamily="2" charset="0"/>
                <a:cs typeface="NikoshBAN" pitchFamily="2" charset="0"/>
              </a:rPr>
              <a:t>আংশিক মেঘাচ্ছন্ন</a:t>
            </a:r>
            <a:endParaRPr lang="en-US" sz="3800" dirty="0">
              <a:latin typeface="NikoshBAN" pitchFamily="2" charset="0"/>
              <a:cs typeface="NikoshBAN" pitchFamily="2" charset="0"/>
            </a:endParaRPr>
          </a:p>
        </p:txBody>
      </p:sp>
      <p:sp>
        <p:nvSpPr>
          <p:cNvPr id="14" name="TextBox 13"/>
          <p:cNvSpPr txBox="1"/>
          <p:nvPr/>
        </p:nvSpPr>
        <p:spPr>
          <a:xfrm>
            <a:off x="7630193" y="2876614"/>
            <a:ext cx="1999719" cy="709619"/>
          </a:xfrm>
          <a:prstGeom prst="rect">
            <a:avLst/>
          </a:prstGeom>
          <a:noFill/>
          <a:ln w="28575">
            <a:solidFill>
              <a:srgbClr val="92D050"/>
            </a:solidFill>
            <a:prstDash val="sysDash"/>
          </a:ln>
        </p:spPr>
        <p:txBody>
          <a:bodyPr wrap="square" lIns="123636" tIns="61818" rIns="123636" bIns="61818" rtlCol="0">
            <a:spAutoFit/>
          </a:bodyPr>
          <a:lstStyle/>
          <a:p>
            <a:r>
              <a:rPr lang="bn-IN" sz="3800" dirty="0">
                <a:latin typeface="NikoshBAN" pitchFamily="2" charset="0"/>
                <a:cs typeface="NikoshBAN" pitchFamily="2" charset="0"/>
              </a:rPr>
              <a:t>বর্ষণ মুখর</a:t>
            </a:r>
            <a:endParaRPr lang="en-US" sz="3800" dirty="0">
              <a:latin typeface="NikoshBAN" pitchFamily="2" charset="0"/>
              <a:cs typeface="NikoshBAN" pitchFamily="2" charset="0"/>
            </a:endParaRPr>
          </a:p>
        </p:txBody>
      </p:sp>
      <p:sp>
        <p:nvSpPr>
          <p:cNvPr id="15" name="TextBox 14"/>
          <p:cNvSpPr txBox="1"/>
          <p:nvPr/>
        </p:nvSpPr>
        <p:spPr>
          <a:xfrm>
            <a:off x="11448650" y="2884662"/>
            <a:ext cx="1600091" cy="709619"/>
          </a:xfrm>
          <a:prstGeom prst="rect">
            <a:avLst/>
          </a:prstGeom>
          <a:noFill/>
          <a:ln w="28575">
            <a:solidFill>
              <a:srgbClr val="92D050"/>
            </a:solidFill>
            <a:prstDash val="sysDash"/>
          </a:ln>
        </p:spPr>
        <p:txBody>
          <a:bodyPr wrap="square" lIns="123636" tIns="61818" rIns="123636" bIns="61818" rtlCol="0">
            <a:spAutoFit/>
          </a:bodyPr>
          <a:lstStyle/>
          <a:p>
            <a:r>
              <a:rPr lang="bn-IN" sz="3800" dirty="0">
                <a:latin typeface="NikoshBAN" pitchFamily="2" charset="0"/>
                <a:cs typeface="NikoshBAN" pitchFamily="2" charset="0"/>
              </a:rPr>
              <a:t>বজ্রবৃষ্টি</a:t>
            </a:r>
            <a:endParaRPr lang="en-US" sz="3800"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r>
              <a:rPr lang="en-US" smtClean="0"/>
              <a:t>09/11/2019</a:t>
            </a:r>
            <a:endParaRPr lang="en-US"/>
          </a:p>
        </p:txBody>
      </p:sp>
      <p:sp>
        <p:nvSpPr>
          <p:cNvPr id="5" name="Footer Placeholder 4"/>
          <p:cNvSpPr>
            <a:spLocks noGrp="1"/>
          </p:cNvSpPr>
          <p:nvPr>
            <p:ph type="ftr" sz="quarter" idx="11"/>
          </p:nvPr>
        </p:nvSpPr>
        <p:spPr>
          <a:xfrm>
            <a:off x="478843" y="6798171"/>
            <a:ext cx="8254386"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2226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22" y="161608"/>
            <a:ext cx="4908140" cy="2262505"/>
          </a:xfrm>
          <a:prstGeom prst="rect">
            <a:avLst/>
          </a:prstGeom>
          <a:ln w="28575">
            <a:solidFill>
              <a:srgbClr val="00B050"/>
            </a:solidFill>
            <a:prstDash val="sysDash"/>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6983" y="161607"/>
            <a:ext cx="4606013" cy="2262505"/>
          </a:xfrm>
          <a:prstGeom prst="rect">
            <a:avLst/>
          </a:prstGeom>
          <a:ln w="28575">
            <a:solidFill>
              <a:schemeClr val="tx1"/>
            </a:solidFill>
            <a:prstDash val="sysDash"/>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5123" y="161608"/>
            <a:ext cx="3830743" cy="2262504"/>
          </a:xfrm>
          <a:prstGeom prst="rect">
            <a:avLst/>
          </a:prstGeom>
          <a:ln w="28575">
            <a:solidFill>
              <a:srgbClr val="00B050"/>
            </a:solidFill>
            <a:prstDash val="sysDash"/>
          </a:ln>
        </p:spPr>
      </p:pic>
      <p:sp>
        <p:nvSpPr>
          <p:cNvPr id="5" name="Cloud Callout 4"/>
          <p:cNvSpPr/>
          <p:nvPr/>
        </p:nvSpPr>
        <p:spPr>
          <a:xfrm>
            <a:off x="1764308" y="2747328"/>
            <a:ext cx="11851363" cy="3716973"/>
          </a:xfrm>
          <a:prstGeom prst="cloudCallout">
            <a:avLst>
              <a:gd name="adj1" fmla="val -13427"/>
              <a:gd name="adj2" fmla="val -46855"/>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r>
              <a:rPr lang="bn-IN" sz="4300" dirty="0">
                <a:solidFill>
                  <a:schemeClr val="accent6">
                    <a:lumMod val="50000"/>
                  </a:schemeClr>
                </a:solidFill>
                <a:latin typeface="NikoshBAN" pitchFamily="2" charset="0"/>
                <a:cs typeface="NikoshBAN" pitchFamily="2" charset="0"/>
              </a:rPr>
              <a:t>বাংলাদেশে গ্রীষ্মকালে বজ্রবৃষ্টি, বর্ষাকালে বৃষ্টি, শীতকালে কুয়াশা,শুকনো মৌসুমে ধুলাময় অবস্থা একট সাধারন অবস্থা। </a:t>
            </a:r>
            <a:endParaRPr lang="en-US" sz="4300" dirty="0">
              <a:solidFill>
                <a:schemeClr val="accent6">
                  <a:lumMod val="50000"/>
                </a:schemeClr>
              </a:solidFill>
              <a:latin typeface="NikoshBAN" pitchFamily="2" charset="0"/>
              <a:cs typeface="NikoshBAN" pitchFamily="2" charset="0"/>
            </a:endParaRPr>
          </a:p>
        </p:txBody>
      </p:sp>
      <p:sp>
        <p:nvSpPr>
          <p:cNvPr id="7" name="Date Placeholder 6"/>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00844" y="6760369"/>
            <a:ext cx="8534400"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401948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4" y="69756"/>
            <a:ext cx="4070165" cy="144828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দলীয় কাজ</a:t>
            </a:r>
            <a:endParaRPr lang="en-US" sz="4300" dirty="0">
              <a:latin typeface="NikoshBAN" pitchFamily="2" charset="0"/>
              <a:cs typeface="NikoshBAN" pitchFamily="2" charset="0"/>
            </a:endParaRPr>
          </a:p>
          <a:p>
            <a:r>
              <a:rPr lang="en-US" sz="4300" dirty="0" err="1">
                <a:latin typeface="NikoshBAN" pitchFamily="2" charset="0"/>
                <a:cs typeface="NikoshBAN" pitchFamily="2" charset="0"/>
              </a:rPr>
              <a:t>সময়</a:t>
            </a:r>
            <a:r>
              <a:rPr lang="en-US" sz="4300" dirty="0">
                <a:latin typeface="NikoshBAN" pitchFamily="2" charset="0"/>
                <a:cs typeface="NikoshBAN" pitchFamily="2" charset="0"/>
              </a:rPr>
              <a:t>:</a:t>
            </a:r>
            <a:r>
              <a:rPr lang="bn-IN" sz="4300" dirty="0">
                <a:latin typeface="NikoshBAN" pitchFamily="2" charset="0"/>
                <a:cs typeface="NikoshBAN" pitchFamily="2" charset="0"/>
              </a:rPr>
              <a:t> ৫ মিনিট</a:t>
            </a:r>
            <a:r>
              <a:rPr lang="en-US" sz="4300" dirty="0">
                <a:latin typeface="NikoshBAN" pitchFamily="2" charset="0"/>
                <a:cs typeface="NikoshBAN" pitchFamily="2" charset="0"/>
              </a:rPr>
              <a:t> </a:t>
            </a:r>
            <a:r>
              <a:rPr lang="bn-IN" sz="4300" dirty="0">
                <a:latin typeface="NikoshBAN" pitchFamily="2" charset="0"/>
                <a:cs typeface="NikoshBAN" pitchFamily="2" charset="0"/>
              </a:rPr>
              <a:t> </a:t>
            </a:r>
            <a:endParaRPr lang="en-US" sz="4300" dirty="0">
              <a:latin typeface="NikoshBAN" pitchFamily="2" charset="0"/>
              <a:cs typeface="NikoshBAN" pitchFamily="2" charset="0"/>
            </a:endParaRPr>
          </a:p>
        </p:txBody>
      </p:sp>
      <p:sp>
        <p:nvSpPr>
          <p:cNvPr id="3" name="TextBox 2"/>
          <p:cNvSpPr txBox="1"/>
          <p:nvPr/>
        </p:nvSpPr>
        <p:spPr>
          <a:xfrm>
            <a:off x="1795661" y="4757257"/>
            <a:ext cx="10773966"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বিভিন্ন ধরনের আবহাওয়ার  একটি তালিকা তৈরি কর</a:t>
            </a:r>
            <a:r>
              <a:rPr lang="en-US" sz="4300" dirty="0">
                <a:latin typeface="NikoshBAN" pitchFamily="2" charset="0"/>
                <a:cs typeface="NikoshBAN" pitchFamily="2" charset="0"/>
              </a:rPr>
              <a:t>।</a:t>
            </a:r>
            <a:r>
              <a:rPr lang="bn-IN" sz="4300" dirty="0">
                <a:latin typeface="NikoshBAN" pitchFamily="2" charset="0"/>
                <a:cs typeface="NikoshBAN" pitchFamily="2" charset="0"/>
              </a:rPr>
              <a:t> </a:t>
            </a:r>
            <a:endParaRPr lang="en-US" sz="4300" dirty="0">
              <a:latin typeface="NikoshBAN" pitchFamily="2" charset="0"/>
              <a:cs typeface="NikoshBAN" pitchFamily="2" charset="0"/>
            </a:endParaRPr>
          </a:p>
        </p:txBody>
      </p:sp>
      <p:sp>
        <p:nvSpPr>
          <p:cNvPr id="4" name="TextBox 3"/>
          <p:cNvSpPr txBox="1"/>
          <p:nvPr/>
        </p:nvSpPr>
        <p:spPr>
          <a:xfrm>
            <a:off x="4668718" y="1662127"/>
            <a:ext cx="8260041" cy="3048721"/>
          </a:xfrm>
          <a:prstGeom prst="rect">
            <a:avLst/>
          </a:prstGeom>
          <a:noFill/>
          <a:ln w="28575">
            <a:solidFill>
              <a:srgbClr val="990099"/>
            </a:solidFill>
            <a:prstDash val="sysDash"/>
          </a:ln>
        </p:spPr>
        <p:txBody>
          <a:bodyPr wrap="square" lIns="123636" tIns="61818" rIns="123636" bIns="61818" rtlCol="0">
            <a:spAutoFit/>
          </a:bodyPr>
          <a:lstStyle/>
          <a:p>
            <a:r>
              <a:rPr lang="bn-IN" sz="3800" dirty="0">
                <a:latin typeface="NikoshBAN" pitchFamily="2" charset="0"/>
                <a:cs typeface="NikoshBAN" pitchFamily="2" charset="0"/>
              </a:rPr>
              <a:t>হৃষীক হাতিয়া দ্বীপে থাকে। সে কয়দিন ধরে লক্ষ করছে যে তাদের এলাকার  আবহাওয়া বিভিন্ন সময় বিভিন্ন রকম হয়। কখনো রোদ ঝলমল করে,কখনো কিছুটা আকাশ মেঘে ঢেকে যায় ।আবার কখনো খুব  বৃষ্টি ঝরে।মাঝে মধ্যে খুব বিদ্যুৎ চমকে ভয় ধরিয়ে দেয়।   </a:t>
            </a:r>
            <a:endParaRPr lang="en-US" sz="3800" dirty="0">
              <a:latin typeface="NikoshBAN" pitchFamily="2" charset="0"/>
              <a:cs typeface="NikoshBAN" pitchFamily="2" charset="0"/>
            </a:endParaRPr>
          </a:p>
        </p:txBody>
      </p:sp>
      <p:sp>
        <p:nvSpPr>
          <p:cNvPr id="6" name="TextBox 5"/>
          <p:cNvSpPr txBox="1"/>
          <p:nvPr/>
        </p:nvSpPr>
        <p:spPr>
          <a:xfrm>
            <a:off x="4908140" y="570267"/>
            <a:ext cx="8918450" cy="786563"/>
          </a:xfrm>
          <a:prstGeom prst="rect">
            <a:avLst/>
          </a:prstGeom>
          <a:noFill/>
          <a:ln w="28575">
            <a:solidFill>
              <a:srgbClr val="92D050"/>
            </a:solidFill>
            <a:prstDash val="sysDash"/>
          </a:ln>
        </p:spPr>
        <p:txBody>
          <a:bodyPr wrap="square" lIns="123636" tIns="61818" rIns="123636" bIns="61818" rtlCol="0">
            <a:spAutoFit/>
          </a:bodyPr>
          <a:lstStyle/>
          <a:p>
            <a:r>
              <a:rPr lang="en-US" sz="4300" dirty="0" err="1">
                <a:solidFill>
                  <a:srgbClr val="002060"/>
                </a:solidFill>
                <a:latin typeface="NikoshBAN" pitchFamily="2" charset="0"/>
                <a:cs typeface="NikoshBAN" pitchFamily="2" charset="0"/>
              </a:rPr>
              <a:t>নিচের</a:t>
            </a:r>
            <a:r>
              <a:rPr lang="en-US" sz="4300" dirty="0">
                <a:solidFill>
                  <a:srgbClr val="002060"/>
                </a:solidFill>
                <a:latin typeface="NikoshBAN" pitchFamily="2" charset="0"/>
                <a:cs typeface="NikoshBAN" pitchFamily="2" charset="0"/>
              </a:rPr>
              <a:t> </a:t>
            </a:r>
            <a:r>
              <a:rPr lang="en-US" sz="4300" dirty="0" err="1">
                <a:solidFill>
                  <a:srgbClr val="002060"/>
                </a:solidFill>
                <a:latin typeface="NikoshBAN" pitchFamily="2" charset="0"/>
                <a:cs typeface="NikoshBAN" pitchFamily="2" charset="0"/>
              </a:rPr>
              <a:t>উদ্দীপকটি</a:t>
            </a:r>
            <a:r>
              <a:rPr lang="en-US" sz="4300" dirty="0">
                <a:solidFill>
                  <a:srgbClr val="002060"/>
                </a:solidFill>
                <a:latin typeface="NikoshBAN" pitchFamily="2" charset="0"/>
                <a:cs typeface="NikoshBAN" pitchFamily="2" charset="0"/>
              </a:rPr>
              <a:t> </a:t>
            </a:r>
            <a:r>
              <a:rPr lang="bn-IN" sz="4300" dirty="0">
                <a:solidFill>
                  <a:srgbClr val="002060"/>
                </a:solidFill>
                <a:latin typeface="NikoshBAN" pitchFamily="2" charset="0"/>
                <a:cs typeface="NikoshBAN" pitchFamily="2" charset="0"/>
              </a:rPr>
              <a:t>মনোযোগ</a:t>
            </a:r>
            <a:r>
              <a:rPr lang="en-US" sz="4300" dirty="0">
                <a:solidFill>
                  <a:srgbClr val="002060"/>
                </a:solidFill>
                <a:latin typeface="NikoshBAN" pitchFamily="2" charset="0"/>
                <a:cs typeface="NikoshBAN" pitchFamily="2" charset="0"/>
              </a:rPr>
              <a:t> </a:t>
            </a:r>
            <a:r>
              <a:rPr lang="en-US" sz="4300" dirty="0" err="1">
                <a:solidFill>
                  <a:srgbClr val="002060"/>
                </a:solidFill>
                <a:latin typeface="NikoshBAN" pitchFamily="2" charset="0"/>
                <a:cs typeface="NikoshBAN" pitchFamily="2" charset="0"/>
              </a:rPr>
              <a:t>সহকারে</a:t>
            </a:r>
            <a:r>
              <a:rPr lang="en-US" sz="4300" dirty="0">
                <a:solidFill>
                  <a:srgbClr val="002060"/>
                </a:solidFill>
                <a:latin typeface="NikoshBAN" pitchFamily="2" charset="0"/>
                <a:cs typeface="NikoshBAN" pitchFamily="2" charset="0"/>
              </a:rPr>
              <a:t> </a:t>
            </a:r>
            <a:r>
              <a:rPr lang="en-US" sz="4300" dirty="0" err="1">
                <a:solidFill>
                  <a:srgbClr val="002060"/>
                </a:solidFill>
                <a:latin typeface="NikoshBAN" pitchFamily="2" charset="0"/>
                <a:cs typeface="NikoshBAN" pitchFamily="2" charset="0"/>
              </a:rPr>
              <a:t>পড়</a:t>
            </a:r>
            <a:r>
              <a:rPr lang="en-US" sz="4300" dirty="0">
                <a:solidFill>
                  <a:srgbClr val="002060"/>
                </a:solidFill>
                <a:latin typeface="NikoshBAN" pitchFamily="2" charset="0"/>
                <a:cs typeface="NikoshBAN" pitchFamily="2" charset="0"/>
              </a:rPr>
              <a:t> </a:t>
            </a:r>
          </a:p>
        </p:txBody>
      </p:sp>
      <p:sp>
        <p:nvSpPr>
          <p:cNvPr id="7" name="Date Placeholder 6"/>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78842" y="6798171"/>
            <a:ext cx="84564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62166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9459"/>
            <a:ext cx="4309586" cy="2161500"/>
          </a:xfrm>
          <a:prstGeom prst="rect">
            <a:avLst/>
          </a:prstGeom>
          <a:ln w="28575">
            <a:solidFill>
              <a:schemeClr val="tx1"/>
            </a:solidFill>
            <a:prstDash val="sysDash"/>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5991" y="869459"/>
            <a:ext cx="4070165" cy="2161500"/>
          </a:xfrm>
          <a:prstGeom prst="rect">
            <a:avLst/>
          </a:prstGeom>
          <a:ln w="28575">
            <a:solidFill>
              <a:srgbClr val="92D050"/>
            </a:solidFill>
            <a:prstDash val="sysDash"/>
          </a:ln>
        </p:spPr>
      </p:pic>
      <p:sp>
        <p:nvSpPr>
          <p:cNvPr id="4" name="6-Point Star 3"/>
          <p:cNvSpPr/>
          <p:nvPr/>
        </p:nvSpPr>
        <p:spPr>
          <a:xfrm>
            <a:off x="3351900" y="3070543"/>
            <a:ext cx="6823512" cy="4201795"/>
          </a:xfrm>
          <a:prstGeom prst="star6">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r>
              <a:rPr lang="en-US" sz="4300" dirty="0" err="1">
                <a:solidFill>
                  <a:srgbClr val="00B050"/>
                </a:solidFill>
                <a:latin typeface="NikoshBAN" pitchFamily="2" charset="0"/>
                <a:cs typeface="NikoshBAN" pitchFamily="2" charset="0"/>
              </a:rPr>
              <a:t>বাতাস</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কতটা</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ঠাণ্ডা</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বা</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গরম</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সেই</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অবস্থাই</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হচ্ছে</a:t>
            </a:r>
            <a:r>
              <a:rPr lang="en-US" sz="4300" dirty="0">
                <a:solidFill>
                  <a:srgbClr val="00B050"/>
                </a:solidFill>
                <a:latin typeface="NikoshBAN" pitchFamily="2" charset="0"/>
                <a:cs typeface="NikoshBAN" pitchFamily="2" charset="0"/>
              </a:rPr>
              <a:t> </a:t>
            </a:r>
            <a:r>
              <a:rPr lang="en-US" sz="4300" dirty="0" err="1">
                <a:solidFill>
                  <a:srgbClr val="00B050"/>
                </a:solidFill>
                <a:latin typeface="NikoshBAN" pitchFamily="2" charset="0"/>
                <a:cs typeface="NikoshBAN" pitchFamily="2" charset="0"/>
              </a:rPr>
              <a:t>তাপমাত্রা</a:t>
            </a:r>
            <a:r>
              <a:rPr lang="en-US" sz="4300" dirty="0">
                <a:solidFill>
                  <a:srgbClr val="00B050"/>
                </a:solidFill>
                <a:latin typeface="NikoshBAN" pitchFamily="2" charset="0"/>
                <a:cs typeface="NikoshBAN" pitchFamily="2" charset="0"/>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9008" y="869460"/>
            <a:ext cx="4921082" cy="2172693"/>
          </a:xfrm>
          <a:prstGeom prst="rect">
            <a:avLst/>
          </a:prstGeom>
          <a:ln w="28575">
            <a:solidFill>
              <a:srgbClr val="92D050"/>
            </a:solidFill>
            <a:prstDash val="sysDash"/>
          </a:ln>
        </p:spPr>
      </p:pic>
      <p:sp>
        <p:nvSpPr>
          <p:cNvPr id="6" name="TextBox 5"/>
          <p:cNvSpPr txBox="1"/>
          <p:nvPr/>
        </p:nvSpPr>
        <p:spPr>
          <a:xfrm>
            <a:off x="2154793" y="161608"/>
            <a:ext cx="7541776"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তাপমাত্রা বলতে তোমরা কী বুঝ? </a:t>
            </a:r>
            <a:endParaRPr lang="en-US" sz="4300" dirty="0">
              <a:latin typeface="NikoshBAN" pitchFamily="2" charset="0"/>
              <a:cs typeface="NikoshBAN" pitchFamily="2" charset="0"/>
            </a:endParaRPr>
          </a:p>
        </p:txBody>
      </p:sp>
      <p:sp>
        <p:nvSpPr>
          <p:cNvPr id="7" name="Date Placeholder 6"/>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78842" y="6798171"/>
            <a:ext cx="76182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28891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1902" y="366713"/>
            <a:ext cx="7541776" cy="878896"/>
          </a:xfrm>
          <a:prstGeom prst="rect">
            <a:avLst/>
          </a:prstGeom>
          <a:noFill/>
          <a:ln w="28575">
            <a:solidFill>
              <a:srgbClr val="92D050"/>
            </a:solidFill>
            <a:prstDash val="sysDash"/>
          </a:ln>
        </p:spPr>
        <p:txBody>
          <a:bodyPr wrap="square" lIns="123636" tIns="61818" rIns="123636" bIns="61818" rtlCol="0">
            <a:spAutoFit/>
          </a:bodyPr>
          <a:lstStyle/>
          <a:p>
            <a:r>
              <a:rPr lang="bn-IN" sz="4900" dirty="0">
                <a:latin typeface="NikoshBAN" pitchFamily="2" charset="0"/>
                <a:cs typeface="NikoshBAN" pitchFamily="2" charset="0"/>
              </a:rPr>
              <a:t>আর্দ্রতা বলতে তোমরা  কি বুঝ? </a:t>
            </a:r>
            <a:endParaRPr lang="en-US" sz="4900" dirty="0">
              <a:latin typeface="NikoshBAN" pitchFamily="2" charset="0"/>
              <a:cs typeface="NikoshBAN" pitchFamily="2" charset="0"/>
            </a:endParaRPr>
          </a:p>
        </p:txBody>
      </p:sp>
      <p:sp>
        <p:nvSpPr>
          <p:cNvPr id="6" name="TextBox 5"/>
          <p:cNvSpPr txBox="1"/>
          <p:nvPr/>
        </p:nvSpPr>
        <p:spPr>
          <a:xfrm>
            <a:off x="1391444" y="5364206"/>
            <a:ext cx="10515599"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আর্দ্রতা হচ্ছে বাতাসে কতটুকু জলীয় বাষ্প আছে তার পরিমাণ  </a:t>
            </a:r>
            <a:endParaRPr lang="en-US" sz="43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347" y="1696879"/>
            <a:ext cx="8619173" cy="3312954"/>
          </a:xfrm>
          <a:prstGeom prst="rect">
            <a:avLst/>
          </a:prstGeom>
          <a:ln w="28575">
            <a:solidFill>
              <a:srgbClr val="92D050"/>
            </a:solidFill>
            <a:prstDash val="sysDash"/>
          </a:ln>
        </p:spPr>
      </p:pic>
      <p:sp>
        <p:nvSpPr>
          <p:cNvPr id="3" name="Date Placeholder 2"/>
          <p:cNvSpPr>
            <a:spLocks noGrp="1"/>
          </p:cNvSpPr>
          <p:nvPr>
            <p:ph type="dt" sz="half" idx="10"/>
          </p:nvPr>
        </p:nvSpPr>
        <p:spPr/>
        <p:txBody>
          <a:bodyPr/>
          <a:lstStyle/>
          <a:p>
            <a:r>
              <a:rPr lang="en-US" smtClean="0"/>
              <a:t>09/11/2019</a:t>
            </a:r>
            <a:endParaRPr lang="en-US"/>
          </a:p>
        </p:txBody>
      </p:sp>
      <p:sp>
        <p:nvSpPr>
          <p:cNvPr id="5" name="Footer Placeholder 4"/>
          <p:cNvSpPr>
            <a:spLocks noGrp="1"/>
          </p:cNvSpPr>
          <p:nvPr>
            <p:ph type="ftr" sz="quarter" idx="11"/>
          </p:nvPr>
        </p:nvSpPr>
        <p:spPr>
          <a:xfrm>
            <a:off x="478842" y="6798171"/>
            <a:ext cx="76944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74301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34" y="1176880"/>
            <a:ext cx="3830743" cy="1720338"/>
          </a:xfrm>
          <a:prstGeom prst="rect">
            <a:avLst/>
          </a:prstGeom>
          <a:ln w="28575">
            <a:solidFill>
              <a:srgbClr val="92D050"/>
            </a:solidFill>
            <a:prstDash val="dash"/>
          </a:ln>
        </p:spPr>
      </p:pic>
      <p:sp>
        <p:nvSpPr>
          <p:cNvPr id="4" name="TextBox 3"/>
          <p:cNvSpPr txBox="1"/>
          <p:nvPr/>
        </p:nvSpPr>
        <p:spPr>
          <a:xfrm>
            <a:off x="5368279" y="444115"/>
            <a:ext cx="3292045" cy="786563"/>
          </a:xfrm>
          <a:prstGeom prst="rect">
            <a:avLst/>
          </a:prstGeom>
          <a:noFill/>
          <a:ln w="28575">
            <a:solidFill>
              <a:schemeClr val="accent6"/>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বায়ুপ্রবাহ কী? </a:t>
            </a:r>
            <a:endParaRPr lang="en-US" sz="4300" dirty="0">
              <a:latin typeface="NikoshBAN" pitchFamily="2" charset="0"/>
              <a:cs typeface="NikoshBAN" pitchFamily="2" charset="0"/>
            </a:endParaRPr>
          </a:p>
        </p:txBody>
      </p:sp>
      <p:sp>
        <p:nvSpPr>
          <p:cNvPr id="5" name="TextBox 4"/>
          <p:cNvSpPr txBox="1"/>
          <p:nvPr/>
        </p:nvSpPr>
        <p:spPr>
          <a:xfrm>
            <a:off x="4249731" y="4444207"/>
            <a:ext cx="7122789"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বায়ুপ্রবাহ </a:t>
            </a:r>
            <a:r>
              <a:rPr lang="en-US" sz="4300" dirty="0" err="1">
                <a:latin typeface="NikoshBAN" pitchFamily="2" charset="0"/>
                <a:cs typeface="NikoshBAN" pitchFamily="2" charset="0"/>
              </a:rPr>
              <a:t>হলো</a:t>
            </a:r>
            <a:r>
              <a:rPr lang="bn-IN" sz="4300" dirty="0">
                <a:latin typeface="NikoshBAN" pitchFamily="2" charset="0"/>
                <a:cs typeface="NikoshBAN" pitchFamily="2" charset="0"/>
              </a:rPr>
              <a:t> বায়ুর সচল অবস্থা  </a:t>
            </a:r>
            <a:endParaRPr lang="en-US" sz="43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201"/>
            <a:ext cx="4309586" cy="1739767"/>
          </a:xfrm>
          <a:prstGeom prst="rect">
            <a:avLst/>
          </a:prstGeom>
          <a:ln w="28575">
            <a:solidFill>
              <a:srgbClr val="92D050"/>
            </a:solidFill>
            <a:prstDash val="sysDash"/>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140" y="1209201"/>
            <a:ext cx="4740545" cy="1791904"/>
          </a:xfrm>
          <a:prstGeom prst="rect">
            <a:avLst/>
          </a:prstGeom>
        </p:spPr>
      </p:pic>
      <p:sp>
        <p:nvSpPr>
          <p:cNvPr id="6" name="Date Placeholder 5"/>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78842" y="6798171"/>
            <a:ext cx="79230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37029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501" y="32758"/>
            <a:ext cx="3830743" cy="1448283"/>
          </a:xfrm>
          <a:prstGeom prst="rect">
            <a:avLst/>
          </a:prstGeom>
          <a:noFill/>
          <a:ln w="28575">
            <a:solidFill>
              <a:srgbClr val="92D050"/>
            </a:solidFill>
            <a:prstDash val="sysDash"/>
          </a:ln>
        </p:spPr>
        <p:txBody>
          <a:bodyPr wrap="square" lIns="123636" tIns="61818" rIns="123636" bIns="61818" rtlCol="0">
            <a:spAutoFit/>
          </a:bodyPr>
          <a:lstStyle/>
          <a:p>
            <a:r>
              <a:rPr lang="bn-IN" sz="4300" dirty="0">
                <a:solidFill>
                  <a:srgbClr val="00B050"/>
                </a:solidFill>
                <a:latin typeface="NikoshBAN" pitchFamily="2" charset="0"/>
                <a:cs typeface="NikoshBAN" pitchFamily="2" charset="0"/>
              </a:rPr>
              <a:t>জোড়ায় কাজ</a:t>
            </a:r>
          </a:p>
          <a:p>
            <a:r>
              <a:rPr lang="bn-IN" sz="4300" dirty="0">
                <a:latin typeface="NikoshBAN" pitchFamily="2" charset="0"/>
                <a:cs typeface="NikoshBAN" pitchFamily="2" charset="0"/>
              </a:rPr>
              <a:t>সময়</a:t>
            </a:r>
            <a:r>
              <a:rPr lang="en-US" sz="4300" dirty="0">
                <a:latin typeface="NikoshBAN" pitchFamily="2" charset="0"/>
                <a:cs typeface="NikoshBAN" pitchFamily="2" charset="0"/>
              </a:rPr>
              <a:t>:</a:t>
            </a:r>
            <a:r>
              <a:rPr lang="bn-IN" sz="4300" dirty="0">
                <a:latin typeface="NikoshBAN" pitchFamily="2" charset="0"/>
                <a:cs typeface="NikoshBAN" pitchFamily="2" charset="0"/>
              </a:rPr>
              <a:t> ৫ মিনিট </a:t>
            </a:r>
            <a:endParaRPr lang="en-US" sz="4300" dirty="0">
              <a:latin typeface="NikoshBAN" pitchFamily="2" charset="0"/>
              <a:cs typeface="NikoshBAN" pitchFamily="2" charset="0"/>
            </a:endParaRPr>
          </a:p>
        </p:txBody>
      </p:sp>
      <p:sp>
        <p:nvSpPr>
          <p:cNvPr id="3" name="TextBox 2"/>
          <p:cNvSpPr txBox="1"/>
          <p:nvPr/>
        </p:nvSpPr>
        <p:spPr>
          <a:xfrm>
            <a:off x="478843" y="1478006"/>
            <a:ext cx="13647024"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পাশের বন্ধুর সাথে আলাপ করে প্রশ্নগুলোর  উত্তর বলতে চেষ্টা কর    </a:t>
            </a:r>
            <a:endParaRPr lang="en-US" sz="4300" dirty="0">
              <a:latin typeface="NikoshBAN" pitchFamily="2" charset="0"/>
              <a:cs typeface="NikoshBAN" pitchFamily="2" charset="0"/>
            </a:endParaRPr>
          </a:p>
        </p:txBody>
      </p:sp>
      <p:sp>
        <p:nvSpPr>
          <p:cNvPr id="4" name="TextBox 3"/>
          <p:cNvSpPr txBox="1"/>
          <p:nvPr/>
        </p:nvSpPr>
        <p:spPr>
          <a:xfrm rot="10800000" flipV="1">
            <a:off x="1556240" y="2388446"/>
            <a:ext cx="11971073" cy="2771722"/>
          </a:xfrm>
          <a:prstGeom prst="rect">
            <a:avLst/>
          </a:prstGeom>
          <a:noFill/>
          <a:ln w="28575">
            <a:solidFill>
              <a:srgbClr val="92D050"/>
            </a:solidFill>
            <a:prstDash val="sysDash"/>
          </a:ln>
        </p:spPr>
        <p:txBody>
          <a:bodyPr wrap="square" lIns="123636" tIns="61818" rIns="123636" bIns="61818" rtlCol="0">
            <a:spAutoFit/>
          </a:bodyPr>
          <a:lstStyle/>
          <a:p>
            <a:pPr marL="463635" indent="-463635">
              <a:buFont typeface="+mj-lt"/>
              <a:buAutoNum type="arabicPeriod"/>
            </a:pPr>
            <a:r>
              <a:rPr lang="bn-IN" sz="4300" dirty="0">
                <a:latin typeface="NikoshBAN" pitchFamily="2" charset="0"/>
                <a:cs typeface="NikoshBAN" pitchFamily="2" charset="0"/>
              </a:rPr>
              <a:t>বায়ু প্রবাহ কী?</a:t>
            </a:r>
          </a:p>
          <a:p>
            <a:pPr marL="463635" indent="-463635">
              <a:buFont typeface="+mj-lt"/>
              <a:buAutoNum type="arabicPeriod"/>
            </a:pPr>
            <a:r>
              <a:rPr lang="bn-IN" sz="4300" dirty="0">
                <a:latin typeface="NikoshBAN" pitchFamily="2" charset="0"/>
                <a:cs typeface="NikoshBAN" pitchFamily="2" charset="0"/>
              </a:rPr>
              <a:t>তাপমাত্রা দিয়ে কী বুঝায়?</a:t>
            </a:r>
          </a:p>
          <a:p>
            <a:pPr marL="463635" indent="-463635">
              <a:buFont typeface="+mj-lt"/>
              <a:buAutoNum type="arabicPeriod"/>
            </a:pPr>
            <a:r>
              <a:rPr lang="bn-IN" sz="4300" dirty="0">
                <a:latin typeface="NikoshBAN" pitchFamily="2" charset="0"/>
                <a:cs typeface="NikoshBAN" pitchFamily="2" charset="0"/>
              </a:rPr>
              <a:t>হৃদ্যতা আজ খুব শুষ্ক অনুভব করছে।</a:t>
            </a:r>
            <a:r>
              <a:rPr lang="en-US" sz="4300" dirty="0">
                <a:latin typeface="NikoshBAN" pitchFamily="2" charset="0"/>
                <a:cs typeface="NikoshBAN" pitchFamily="2" charset="0"/>
              </a:rPr>
              <a:t> </a:t>
            </a:r>
            <a:r>
              <a:rPr lang="bn-IN" sz="4300" dirty="0">
                <a:latin typeface="NikoshBAN" pitchFamily="2" charset="0"/>
                <a:cs typeface="NikoshBAN" pitchFamily="2" charset="0"/>
              </a:rPr>
              <a:t>এটি আবহাওয়ার কোন উপাদানের কারণে হয়?</a:t>
            </a:r>
          </a:p>
        </p:txBody>
      </p:sp>
      <p:sp>
        <p:nvSpPr>
          <p:cNvPr id="6" name="Date Placeholder 5"/>
          <p:cNvSpPr>
            <a:spLocks noGrp="1"/>
          </p:cNvSpPr>
          <p:nvPr>
            <p:ph type="dt" sz="half" idx="10"/>
          </p:nvPr>
        </p:nvSpPr>
        <p:spPr/>
        <p:txBody>
          <a:bodyPr/>
          <a:lstStyle/>
          <a:p>
            <a:r>
              <a:rPr lang="en-US" smtClean="0"/>
              <a:t>09/11/2019</a:t>
            </a:r>
            <a:endParaRPr lang="en-US"/>
          </a:p>
        </p:txBody>
      </p:sp>
      <p:sp>
        <p:nvSpPr>
          <p:cNvPr id="7" name="Footer Placeholder 6"/>
          <p:cNvSpPr>
            <a:spLocks noGrp="1"/>
          </p:cNvSpPr>
          <p:nvPr>
            <p:ph type="ftr" sz="quarter" idx="11"/>
          </p:nvPr>
        </p:nvSpPr>
        <p:spPr>
          <a:xfrm>
            <a:off x="478842" y="6798171"/>
            <a:ext cx="85326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2190655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ing.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86983" y="1158814"/>
            <a:ext cx="2873058" cy="1131253"/>
          </a:xfrm>
          <a:prstGeom prst="rect">
            <a:avLst/>
          </a:prstGeom>
          <a:solidFill>
            <a:schemeClr val="accent6">
              <a:lumMod val="20000"/>
              <a:lumOff val="80000"/>
            </a:schemeClr>
          </a:solidFill>
          <a:ln>
            <a:solidFill>
              <a:schemeClr val="accent6">
                <a:lumMod val="20000"/>
                <a:lumOff val="80000"/>
              </a:schemeClr>
            </a:solidFill>
          </a:ln>
        </p:spPr>
      </p:pic>
      <p:sp>
        <p:nvSpPr>
          <p:cNvPr id="3" name="TextBox 2"/>
          <p:cNvSpPr txBox="1"/>
          <p:nvPr/>
        </p:nvSpPr>
        <p:spPr>
          <a:xfrm>
            <a:off x="646438" y="217349"/>
            <a:ext cx="3232190" cy="955840"/>
          </a:xfrm>
          <a:prstGeom prst="rect">
            <a:avLst/>
          </a:prstGeom>
          <a:noFill/>
          <a:ln>
            <a:solidFill>
              <a:srgbClr val="92D050"/>
            </a:solidFill>
          </a:ln>
        </p:spPr>
        <p:txBody>
          <a:bodyPr wrap="square" lIns="123636" tIns="61818" rIns="123636" bIns="61818" rtlCol="0">
            <a:spAutoFit/>
          </a:bodyPr>
          <a:lstStyle/>
          <a:p>
            <a:r>
              <a:rPr lang="en-US" sz="5400" dirty="0" err="1">
                <a:latin typeface="NikoshBAN" pitchFamily="2" charset="0"/>
                <a:cs typeface="NikoshBAN" pitchFamily="2" charset="0"/>
              </a:rPr>
              <a:t>সারসংক্ষেপ</a:t>
            </a:r>
            <a:endParaRPr lang="en-US" sz="5400" dirty="0">
              <a:latin typeface="NikoshBAN" pitchFamily="2" charset="0"/>
              <a:cs typeface="NikoshBAN" pitchFamily="2" charset="0"/>
            </a:endParaRPr>
          </a:p>
        </p:txBody>
      </p:sp>
      <p:sp>
        <p:nvSpPr>
          <p:cNvPr id="4" name="TextBox 3"/>
          <p:cNvSpPr txBox="1"/>
          <p:nvPr/>
        </p:nvSpPr>
        <p:spPr>
          <a:xfrm>
            <a:off x="766149" y="1515586"/>
            <a:ext cx="3112479"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অডিওটি </a:t>
            </a:r>
            <a:r>
              <a:rPr lang="en-US" sz="4300" dirty="0" err="1">
                <a:latin typeface="NikoshBAN" pitchFamily="2" charset="0"/>
                <a:cs typeface="NikoshBAN" pitchFamily="2" charset="0"/>
              </a:rPr>
              <a:t>শোন</a:t>
            </a:r>
            <a:r>
              <a:rPr lang="en-US" sz="4300" dirty="0">
                <a:latin typeface="NikoshBAN" pitchFamily="2" charset="0"/>
                <a:cs typeface="NikoshBAN" pitchFamily="2" charset="0"/>
              </a:rPr>
              <a:t> </a:t>
            </a:r>
            <a:r>
              <a:rPr lang="bn-IN" sz="4300" dirty="0">
                <a:latin typeface="NikoshBAN" pitchFamily="2" charset="0"/>
                <a:cs typeface="NikoshBAN" pitchFamily="2" charset="0"/>
              </a:rPr>
              <a:t> </a:t>
            </a:r>
            <a:endParaRPr lang="en-US" sz="4300" dirty="0">
              <a:latin typeface="NikoshBAN" pitchFamily="2" charset="0"/>
              <a:cs typeface="NikoshBAN" pitchFamily="2" charset="0"/>
            </a:endParaRPr>
          </a:p>
        </p:txBody>
      </p:sp>
      <p:sp>
        <p:nvSpPr>
          <p:cNvPr id="6" name="Date Placeholder 5"/>
          <p:cNvSpPr>
            <a:spLocks noGrp="1"/>
          </p:cNvSpPr>
          <p:nvPr>
            <p:ph type="dt" sz="half" idx="10"/>
          </p:nvPr>
        </p:nvSpPr>
        <p:spPr/>
        <p:txBody>
          <a:bodyPr/>
          <a:lstStyle/>
          <a:p>
            <a:r>
              <a:rPr lang="en-US" smtClean="0"/>
              <a:t>09/11/2019</a:t>
            </a:r>
            <a:endParaRPr lang="en-US"/>
          </a:p>
        </p:txBody>
      </p:sp>
      <p:sp>
        <p:nvSpPr>
          <p:cNvPr id="7" name="Footer Placeholder 6"/>
          <p:cNvSpPr>
            <a:spLocks noGrp="1"/>
          </p:cNvSpPr>
          <p:nvPr>
            <p:ph type="ftr" sz="quarter" idx="11"/>
          </p:nvPr>
        </p:nvSpPr>
        <p:spPr>
          <a:xfrm>
            <a:off x="478842" y="6798171"/>
            <a:ext cx="80754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3578926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5"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09/11/2019</a:t>
            </a:r>
            <a:endParaRPr lang="en-US"/>
          </a:p>
        </p:txBody>
      </p:sp>
      <p:sp>
        <p:nvSpPr>
          <p:cNvPr id="3" name="Footer Placeholder 2"/>
          <p:cNvSpPr>
            <a:spLocks noGrp="1"/>
          </p:cNvSpPr>
          <p:nvPr>
            <p:ph type="ftr" sz="quarter" idx="11"/>
          </p:nvPr>
        </p:nvSpPr>
        <p:spPr>
          <a:xfrm>
            <a:off x="478842" y="6798171"/>
            <a:ext cx="7770601" cy="387858"/>
          </a:xfrm>
        </p:spPr>
        <p:txBody>
          <a:bodyPr/>
          <a:lstStyle/>
          <a:p>
            <a:r>
              <a:rPr lang="as-IN" dirty="0" smtClean="0"/>
              <a:t>মোহাম্মদ আতাউর রহমান সিদ্দিকী, সহকারী শিক্ষক, সুলতান খান কান্দি স:প্রা:বি:।</a:t>
            </a:r>
            <a:endParaRPr lang="en-US" dirty="0"/>
          </a:p>
        </p:txBody>
      </p:sp>
      <p:sp>
        <p:nvSpPr>
          <p:cNvPr id="4" name="TextBox 3"/>
          <p:cNvSpPr txBox="1"/>
          <p:nvPr/>
        </p:nvSpPr>
        <p:spPr>
          <a:xfrm>
            <a:off x="1103312" y="3671626"/>
            <a:ext cx="5644461" cy="2800767"/>
          </a:xfrm>
          <a:prstGeom prst="rect">
            <a:avLst/>
          </a:prstGeom>
          <a:noFill/>
        </p:spPr>
        <p:txBody>
          <a:bodyPr wrap="square" rtlCol="0">
            <a:spAutoFit/>
          </a:bodyPr>
          <a:lstStyle/>
          <a:p>
            <a:pPr algn="ctr">
              <a:spcAft>
                <a:spcPts val="600"/>
              </a:spcAft>
            </a:pPr>
            <a:r>
              <a:rPr lang="bn-IN" sz="3600" b="1" dirty="0" smtClean="0">
                <a:effectLst>
                  <a:outerShdw blurRad="38100" dist="38100" dir="2700000" algn="tl">
                    <a:srgbClr val="000000">
                      <a:alpha val="43137"/>
                    </a:srgbClr>
                  </a:outerShdw>
                </a:effectLst>
                <a:latin typeface="NikoshBAN" pitchFamily="2" charset="0"/>
                <a:cs typeface="NikoshBAN" pitchFamily="2" charset="0"/>
              </a:rPr>
              <a:t>মোহাম্মদ আতাউর রহমান সিদ্দিকী</a:t>
            </a:r>
            <a:endParaRPr lang="en-US" sz="3600" b="1" dirty="0">
              <a:effectLst>
                <a:outerShdw blurRad="38100" dist="38100" dir="2700000" algn="tl">
                  <a:srgbClr val="000000">
                    <a:alpha val="43137"/>
                  </a:srgbClr>
                </a:outerShdw>
              </a:effectLst>
              <a:latin typeface="NikoshBAN" pitchFamily="2" charset="0"/>
              <a:cs typeface="NikoshBAN" pitchFamily="2" charset="0"/>
            </a:endParaRPr>
          </a:p>
          <a:p>
            <a:pPr algn="ctr">
              <a:spcAft>
                <a:spcPts val="600"/>
              </a:spcAft>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সহকার</a:t>
            </a:r>
            <a:r>
              <a:rPr lang="bn-IN" sz="3600" b="1" dirty="0" smtClean="0">
                <a:effectLst>
                  <a:outerShdw blurRad="38100" dist="38100" dir="2700000" algn="tl">
                    <a:srgbClr val="000000">
                      <a:alpha val="43137"/>
                    </a:srgbClr>
                  </a:outerShdw>
                </a:effectLst>
                <a:latin typeface="NikoshBAN" pitchFamily="2" charset="0"/>
                <a:cs typeface="NikoshBAN" pitchFamily="2" charset="0"/>
              </a:rPr>
              <a:t>ী</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শিক্ষক</a:t>
            </a:r>
            <a:endParaRPr lang="en-US" sz="3600" b="1" dirty="0">
              <a:effectLst>
                <a:outerShdw blurRad="38100" dist="38100" dir="2700000" algn="tl">
                  <a:srgbClr val="000000">
                    <a:alpha val="43137"/>
                  </a:srgbClr>
                </a:outerShdw>
              </a:effectLst>
              <a:latin typeface="NikoshBAN" pitchFamily="2" charset="0"/>
              <a:cs typeface="NikoshBAN" pitchFamily="2" charset="0"/>
            </a:endParaRPr>
          </a:p>
          <a:p>
            <a:pPr algn="ctr">
              <a:spcAft>
                <a:spcPts val="600"/>
              </a:spcAft>
            </a:pPr>
            <a:r>
              <a:rPr lang="en-US" sz="2800" b="1" dirty="0" err="1">
                <a:effectLst>
                  <a:outerShdw blurRad="38100" dist="38100" dir="2700000" algn="tl">
                    <a:srgbClr val="000000">
                      <a:alpha val="43137"/>
                    </a:srgbClr>
                  </a:outerShdw>
                </a:effectLst>
                <a:latin typeface="NikoshBAN" pitchFamily="2" charset="0"/>
                <a:cs typeface="NikoshBAN" pitchFamily="2" charset="0"/>
              </a:rPr>
              <a:t>সুলতান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খান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কান্দি</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সরকারি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প্রাথমিক</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বিদ্যালয়</a:t>
            </a:r>
            <a:endParaRPr lang="en-US" sz="3200" b="1" dirty="0">
              <a:effectLst>
                <a:outerShdw blurRad="38100" dist="38100" dir="2700000" algn="tl">
                  <a:srgbClr val="000000">
                    <a:alpha val="43137"/>
                  </a:srgbClr>
                </a:outerShdw>
              </a:effectLst>
              <a:latin typeface="NikoshBAN" pitchFamily="2" charset="0"/>
              <a:cs typeface="NikoshBAN" pitchFamily="2" charset="0"/>
            </a:endParaRPr>
          </a:p>
          <a:p>
            <a:pPr algn="ctr">
              <a:spcAft>
                <a:spcPts val="600"/>
              </a:spcAft>
            </a:pPr>
            <a:r>
              <a:rPr lang="en-US" sz="3200" b="1" dirty="0" err="1">
                <a:effectLst>
                  <a:outerShdw blurRad="38100" dist="38100" dir="2700000" algn="tl">
                    <a:srgbClr val="000000">
                      <a:alpha val="43137"/>
                    </a:srgbClr>
                  </a:outerShdw>
                </a:effectLst>
                <a:latin typeface="NikoshBAN" pitchFamily="2" charset="0"/>
                <a:cs typeface="NikoshBAN" pitchFamily="2" charset="0"/>
              </a:rPr>
              <a:t>শিবচর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মাদারীপুর</a:t>
            </a:r>
            <a:r>
              <a:rPr lang="en-US" sz="3200" b="1" dirty="0">
                <a:effectLst>
                  <a:outerShdw blurRad="38100" dist="38100" dir="2700000" algn="tl">
                    <a:srgbClr val="000000">
                      <a:alpha val="43137"/>
                    </a:srgbClr>
                  </a:outerShdw>
                </a:effectLst>
                <a:latin typeface="NikoshBAN" pitchFamily="2" charset="0"/>
                <a:cs typeface="NikoshBAN" pitchFamily="2" charset="0"/>
              </a:rPr>
              <a:t>।</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Aft>
                <a:spcPts val="600"/>
              </a:spcAft>
            </a:pPr>
            <a:r>
              <a:rPr lang="en-US" sz="2400" dirty="0" smtClean="0">
                <a:effectLst>
                  <a:outerShdw blurRad="38100" dist="38100" dir="2700000" algn="tl">
                    <a:srgbClr val="000000">
                      <a:alpha val="43137"/>
                    </a:srgbClr>
                  </a:outerShdw>
                </a:effectLst>
                <a:latin typeface="NikoshBAN" pitchFamily="2" charset="0"/>
                <a:cs typeface="NikoshBAN" pitchFamily="2" charset="0"/>
              </a:rPr>
              <a:t>Email:</a:t>
            </a:r>
            <a:r>
              <a:rPr lang="bn-IN" sz="2400" dirty="0">
                <a:effectLst>
                  <a:outerShdw blurRad="38100" dist="38100" dir="2700000" algn="tl">
                    <a:srgbClr val="000000">
                      <a:alpha val="43137"/>
                    </a:srgbClr>
                  </a:outerShdw>
                </a:effectLst>
                <a:latin typeface="NikoshBAN" pitchFamily="2" charset="0"/>
                <a:cs typeface="NikoshBAN" pitchFamily="2" charset="0"/>
              </a:rPr>
              <a:t> </a:t>
            </a:r>
            <a:r>
              <a:rPr lang="bn-IN" sz="24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4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ataursagar1981</a:t>
            </a:r>
            <a:r>
              <a:rPr lang="en-US"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hlinkClick r:id="rId2"/>
              </a:rPr>
              <a:t>@gmail.com</a:t>
            </a:r>
            <a:endParaRPr lang="en-US" sz="24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5909077" y="392011"/>
            <a:ext cx="3136103" cy="923330"/>
          </a:xfrm>
          <a:prstGeom prst="rect">
            <a:avLst/>
          </a:prstGeom>
          <a:solidFill>
            <a:schemeClr val="bg1"/>
          </a:solidFill>
          <a:ln>
            <a:solidFill>
              <a:schemeClr val="tx1"/>
            </a:solidFill>
          </a:ln>
          <a:effectLst>
            <a:glow rad="63500">
              <a:schemeClr val="accent2">
                <a:satMod val="175000"/>
                <a:alpha val="40000"/>
              </a:schemeClr>
            </a:glow>
          </a:effectLst>
          <a:scene3d>
            <a:camera prst="orthographicFront"/>
            <a:lightRig rig="threePt" dir="t"/>
          </a:scene3d>
          <a:sp3d>
            <a:bevelT w="139700" h="139700" prst="divot"/>
          </a:sp3d>
        </p:spPr>
        <p:txBody>
          <a:bodyPr wrap="square" rtlCol="0">
            <a:spAutoFit/>
          </a:bodyPr>
          <a:lstStyle/>
          <a:p>
            <a:pPr algn="ctr"/>
            <a:r>
              <a:rPr lang="en-US" sz="5400" b="1" dirty="0" err="1">
                <a:ln w="12700">
                  <a:solidFill>
                    <a:schemeClr val="accent1"/>
                  </a:solidFill>
                  <a:prstDash val="solid"/>
                </a:ln>
                <a:latin typeface="NikoshBAN" pitchFamily="2" charset="0"/>
                <a:cs typeface="NikoshBAN" pitchFamily="2" charset="0"/>
              </a:rPr>
              <a:t>পরিচিতি</a:t>
            </a:r>
            <a:endParaRPr lang="en-US" sz="5400" b="1" dirty="0">
              <a:ln w="12700">
                <a:solidFill>
                  <a:schemeClr val="accent1"/>
                </a:solidFill>
                <a:prstDash val="solid"/>
              </a:ln>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90" y="1315341"/>
            <a:ext cx="2317207" cy="2317207"/>
          </a:xfrm>
          <a:prstGeom prst="rect">
            <a:avLst/>
          </a:prstGeom>
        </p:spPr>
      </p:pic>
      <p:sp>
        <p:nvSpPr>
          <p:cNvPr id="7" name="TextBox 6"/>
          <p:cNvSpPr txBox="1"/>
          <p:nvPr/>
        </p:nvSpPr>
        <p:spPr>
          <a:xfrm>
            <a:off x="7808912" y="3191649"/>
            <a:ext cx="6096000" cy="3416320"/>
          </a:xfrm>
          <a:prstGeom prst="rect">
            <a:avLst/>
          </a:prstGeom>
          <a:noFill/>
        </p:spPr>
        <p:txBody>
          <a:bodyPr wrap="square" rtlCol="0">
            <a:spAutoFit/>
          </a:bodyPr>
          <a:lstStyle/>
          <a:p>
            <a:r>
              <a:rPr lang="en-US" sz="3600" b="1" dirty="0" err="1" smtClean="0">
                <a:latin typeface="NikoshBAN" pitchFamily="2" charset="0"/>
                <a:cs typeface="NikoshBAN" pitchFamily="2" charset="0"/>
              </a:rPr>
              <a:t>শ্রেণি</a:t>
            </a:r>
            <a:r>
              <a:rPr lang="en-US" sz="3600" b="1" dirty="0" smtClean="0">
                <a:latin typeface="NikoshBAN" pitchFamily="2" charset="0"/>
                <a:cs typeface="NikoshBAN" pitchFamily="2" charset="0"/>
              </a:rPr>
              <a:t> : </a:t>
            </a:r>
            <a:r>
              <a:rPr lang="en-US" sz="3600" b="1" dirty="0" err="1" smtClean="0">
                <a:latin typeface="NikoshBAN" pitchFamily="2" charset="0"/>
                <a:cs typeface="NikoshBAN" pitchFamily="2" charset="0"/>
              </a:rPr>
              <a:t>চতুর্থ</a:t>
            </a:r>
            <a:endParaRPr lang="en-US" sz="3600" b="1" dirty="0" smtClean="0">
              <a:latin typeface="NikoshBAN" pitchFamily="2" charset="0"/>
              <a:cs typeface="NikoshBAN" pitchFamily="2" charset="0"/>
            </a:endParaRPr>
          </a:p>
          <a:p>
            <a:r>
              <a:rPr lang="en-US" sz="3600" b="1" dirty="0" err="1" smtClean="0">
                <a:latin typeface="NikoshBAN" pitchFamily="2" charset="0"/>
                <a:cs typeface="NikoshBAN" pitchFamily="2" charset="0"/>
              </a:rPr>
              <a:t>বিষয়</a:t>
            </a:r>
            <a:r>
              <a:rPr lang="en-US" sz="3600" b="1" dirty="0" smtClean="0">
                <a:latin typeface="NikoshBAN" pitchFamily="2" charset="0"/>
                <a:cs typeface="NikoshBAN" pitchFamily="2" charset="0"/>
              </a:rPr>
              <a:t> : </a:t>
            </a:r>
            <a:r>
              <a:rPr lang="en-US" sz="3600" b="1" dirty="0" err="1" smtClean="0">
                <a:latin typeface="NikoshBAN" pitchFamily="2" charset="0"/>
                <a:cs typeface="NikoshBAN" pitchFamily="2" charset="0"/>
              </a:rPr>
              <a:t>প্রাথমিক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বিজ্ঞান</a:t>
            </a:r>
            <a:endParaRPr lang="en-US" sz="3600" b="1" dirty="0" smtClean="0">
              <a:latin typeface="NikoshBAN" pitchFamily="2" charset="0"/>
              <a:cs typeface="NikoshBAN" pitchFamily="2" charset="0"/>
            </a:endParaRPr>
          </a:p>
          <a:p>
            <a:r>
              <a:rPr lang="en-US" sz="3600" b="1" dirty="0" err="1" smtClean="0">
                <a:latin typeface="NikoshBAN" pitchFamily="2" charset="0"/>
                <a:cs typeface="NikoshBAN" pitchFamily="2" charset="0"/>
              </a:rPr>
              <a:t>অধ্যায়</a:t>
            </a:r>
            <a:r>
              <a:rPr lang="en-US" sz="3600" b="1" dirty="0" smtClean="0">
                <a:latin typeface="NikoshBAN" pitchFamily="2" charset="0"/>
                <a:cs typeface="NikoshBAN" pitchFamily="2" charset="0"/>
              </a:rPr>
              <a:t> : </a:t>
            </a:r>
            <a:r>
              <a:rPr lang="en-US" sz="3600" b="1" dirty="0" err="1" smtClean="0">
                <a:latin typeface="NikoshBAN" pitchFamily="2" charset="0"/>
                <a:cs typeface="NikoshBAN" pitchFamily="2" charset="0"/>
              </a:rPr>
              <a:t>দশম</a:t>
            </a:r>
            <a:endParaRPr lang="en-US" sz="3600" b="1" dirty="0" smtClean="0">
              <a:latin typeface="NikoshBAN" pitchFamily="2" charset="0"/>
              <a:cs typeface="NikoshBAN" pitchFamily="2" charset="0"/>
            </a:endParaRPr>
          </a:p>
          <a:p>
            <a:r>
              <a:rPr lang="en-US" sz="3600" b="1" dirty="0" err="1" smtClean="0">
                <a:latin typeface="NikoshBAN" pitchFamily="2" charset="0"/>
                <a:cs typeface="NikoshBAN" pitchFamily="2" charset="0"/>
              </a:rPr>
              <a:t>পাঠের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শিরোনাম</a:t>
            </a:r>
            <a:r>
              <a:rPr lang="en-US" sz="3600" b="1" dirty="0" smtClean="0">
                <a:latin typeface="NikoshBAN" pitchFamily="2" charset="0"/>
                <a:cs typeface="NikoshBAN" pitchFamily="2" charset="0"/>
              </a:rPr>
              <a:t> : </a:t>
            </a:r>
            <a:r>
              <a:rPr lang="en-US" sz="3600" b="1" dirty="0" err="1" smtClean="0">
                <a:latin typeface="NikoshBAN" pitchFamily="2" charset="0"/>
                <a:cs typeface="NikoshBAN" pitchFamily="2" charset="0"/>
              </a:rPr>
              <a:t>আবহাওয়া</a:t>
            </a:r>
            <a:r>
              <a:rPr lang="en-US" sz="3600" b="1" dirty="0" smtClean="0">
                <a:latin typeface="NikoshBAN" pitchFamily="2" charset="0"/>
                <a:cs typeface="NikoshBAN" pitchFamily="2" charset="0"/>
              </a:rPr>
              <a:t> ও </a:t>
            </a:r>
            <a:r>
              <a:rPr lang="en-US" sz="3600" b="1" dirty="0" err="1" smtClean="0">
                <a:latin typeface="NikoshBAN" pitchFamily="2" charset="0"/>
                <a:cs typeface="NikoshBAN" pitchFamily="2" charset="0"/>
              </a:rPr>
              <a:t>জলবায়ু</a:t>
            </a:r>
            <a:endParaRPr lang="en-US" sz="3600" b="1" dirty="0" smtClean="0">
              <a:latin typeface="NikoshBAN" pitchFamily="2" charset="0"/>
              <a:cs typeface="NikoshBAN" pitchFamily="2" charset="0"/>
            </a:endParaRPr>
          </a:p>
          <a:p>
            <a:r>
              <a:rPr lang="en-US" sz="3600" b="1" dirty="0" err="1" smtClean="0">
                <a:latin typeface="NikoshBAN" pitchFamily="2" charset="0"/>
                <a:cs typeface="NikoshBAN" pitchFamily="2" charset="0"/>
              </a:rPr>
              <a:t>সময়</a:t>
            </a:r>
            <a:r>
              <a:rPr lang="en-US" sz="3600" b="1" dirty="0" smtClean="0">
                <a:latin typeface="NikoshBAN" pitchFamily="2" charset="0"/>
                <a:cs typeface="NikoshBAN" pitchFamily="2" charset="0"/>
              </a:rPr>
              <a:t> : 45 </a:t>
            </a:r>
            <a:r>
              <a:rPr lang="en-US" sz="3600" b="1" dirty="0" err="1" smtClean="0">
                <a:latin typeface="NikoshBAN" pitchFamily="2" charset="0"/>
                <a:cs typeface="NikoshBAN" pitchFamily="2" charset="0"/>
              </a:rPr>
              <a:t>মিনিট</a:t>
            </a:r>
            <a:endParaRPr lang="en-US" sz="3600" b="1" dirty="0" smtClean="0">
              <a:latin typeface="NikoshBAN" pitchFamily="2" charset="0"/>
              <a:cs typeface="NikoshBAN" pitchFamily="2" charset="0"/>
            </a:endParaRPr>
          </a:p>
          <a:p>
            <a:r>
              <a:rPr lang="en-US" sz="3600" b="1" dirty="0" err="1" smtClean="0">
                <a:latin typeface="NikoshBAN" pitchFamily="2" charset="0"/>
                <a:cs typeface="NikoshBAN" pitchFamily="2" charset="0"/>
              </a:rPr>
              <a:t>তারিখ</a:t>
            </a:r>
            <a:r>
              <a:rPr lang="en-US" sz="3600" b="1" dirty="0" smtClean="0">
                <a:latin typeface="NikoshBAN" pitchFamily="2" charset="0"/>
                <a:cs typeface="NikoshBAN" pitchFamily="2" charset="0"/>
              </a:rPr>
              <a:t> : 0৯/11/2019ইং</a:t>
            </a:r>
            <a:endParaRPr lang="en-US" sz="3600" b="1" dirty="0">
              <a:latin typeface="NikoshBAN" pitchFamily="2" charset="0"/>
              <a:cs typeface="NikoshBAN"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402" y="861844"/>
            <a:ext cx="1895910" cy="2317125"/>
          </a:xfrm>
          <a:prstGeom prst="rect">
            <a:avLst/>
          </a:prstGeom>
        </p:spPr>
      </p:pic>
    </p:spTree>
    <p:extLst>
      <p:ext uri="{BB962C8B-B14F-4D97-AF65-F5344CB8AC3E}">
        <p14:creationId xmlns:p14="http://schemas.microsoft.com/office/powerpoint/2010/main" val="241326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107" y="484823"/>
            <a:ext cx="5147562" cy="750654"/>
          </a:xfrm>
          <a:prstGeom prst="rect">
            <a:avLst/>
          </a:prstGeom>
          <a:noFill/>
          <a:ln>
            <a:solidFill>
              <a:schemeClr val="accent3"/>
            </a:solidFill>
          </a:ln>
        </p:spPr>
        <p:txBody>
          <a:bodyPr wrap="square" lIns="123636" tIns="61818" rIns="123636" bIns="61818" rtlCol="0">
            <a:prstTxWarp prst="textTriangleInverted">
              <a:avLst/>
            </a:prstTxWarp>
            <a:spAutoFit/>
          </a:bodyPr>
          <a:lstStyle/>
          <a:p>
            <a:r>
              <a:rPr lang="bn-IN" sz="5400" dirty="0">
                <a:solidFill>
                  <a:srgbClr val="002060"/>
                </a:solidFill>
                <a:latin typeface="NikoshBAN" pitchFamily="2" charset="0"/>
                <a:cs typeface="NikoshBAN" pitchFamily="2" charset="0"/>
              </a:rPr>
              <a:t>মূল্যায়ন </a:t>
            </a:r>
            <a:endParaRPr lang="en-US" sz="5400" dirty="0">
              <a:solidFill>
                <a:srgbClr val="002060"/>
              </a:solidFill>
              <a:latin typeface="NikoshBAN" pitchFamily="2" charset="0"/>
              <a:cs typeface="NikoshBAN" pitchFamily="2" charset="0"/>
            </a:endParaRPr>
          </a:p>
        </p:txBody>
      </p:sp>
      <p:sp>
        <p:nvSpPr>
          <p:cNvPr id="4" name="TextBox 3"/>
          <p:cNvSpPr txBox="1"/>
          <p:nvPr/>
        </p:nvSpPr>
        <p:spPr>
          <a:xfrm>
            <a:off x="2753347" y="1858486"/>
            <a:ext cx="8978305" cy="4095161"/>
          </a:xfrm>
          <a:prstGeom prst="rect">
            <a:avLst/>
          </a:prstGeom>
          <a:noFill/>
          <a:ln w="28575">
            <a:solidFill>
              <a:srgbClr val="92D050"/>
            </a:solidFill>
            <a:prstDash val="sysDash"/>
          </a:ln>
        </p:spPr>
        <p:txBody>
          <a:bodyPr wrap="square" lIns="123636" tIns="61818" rIns="123636" bIns="61818" rtlCol="0">
            <a:spAutoFit/>
          </a:bodyPr>
          <a:lstStyle/>
          <a:p>
            <a:pPr marL="695453" indent="-695453">
              <a:buFont typeface="+mj-lt"/>
              <a:buAutoNum type="arabicPeriod"/>
            </a:pPr>
            <a:r>
              <a:rPr lang="en-US" sz="4300" dirty="0" err="1">
                <a:latin typeface="NikoshBAN" pitchFamily="2" charset="0"/>
                <a:cs typeface="NikoshBAN" pitchFamily="2" charset="0"/>
              </a:rPr>
              <a:t>আবহাওয়া</a:t>
            </a:r>
            <a:r>
              <a:rPr lang="bn-IN" sz="4300" dirty="0">
                <a:latin typeface="NikoshBAN" pitchFamily="2" charset="0"/>
                <a:cs typeface="NikoshBAN" pitchFamily="2" charset="0"/>
              </a:rPr>
              <a:t> কী?</a:t>
            </a:r>
          </a:p>
          <a:p>
            <a:pPr marL="695453" indent="-695453">
              <a:buFont typeface="+mj-lt"/>
              <a:buAutoNum type="arabicPeriod"/>
            </a:pPr>
            <a:r>
              <a:rPr lang="bn-IN" sz="4300" dirty="0">
                <a:latin typeface="NikoshBAN" pitchFamily="2" charset="0"/>
                <a:cs typeface="NikoshBAN" pitchFamily="2" charset="0"/>
              </a:rPr>
              <a:t>আবহাওয়ার</a:t>
            </a:r>
            <a:r>
              <a:rPr lang="en-US" sz="4300" dirty="0">
                <a:latin typeface="NikoshBAN" pitchFamily="2" charset="0"/>
                <a:cs typeface="NikoshBAN" pitchFamily="2" charset="0"/>
              </a:rPr>
              <a:t> </a:t>
            </a:r>
            <a:r>
              <a:rPr lang="en-US" sz="4300" dirty="0" err="1">
                <a:latin typeface="NikoshBAN" pitchFamily="2" charset="0"/>
                <a:cs typeface="NikoshBAN" pitchFamily="2" charset="0"/>
              </a:rPr>
              <a:t>উপাদানগুলোর</a:t>
            </a:r>
            <a:r>
              <a:rPr lang="en-US" sz="4300" dirty="0">
                <a:latin typeface="NikoshBAN" pitchFamily="2" charset="0"/>
                <a:cs typeface="NikoshBAN" pitchFamily="2" charset="0"/>
              </a:rPr>
              <a:t> </a:t>
            </a:r>
            <a:r>
              <a:rPr lang="en-US" sz="4300" dirty="0" err="1">
                <a:latin typeface="NikoshBAN" pitchFamily="2" charset="0"/>
                <a:cs typeface="NikoshBAN" pitchFamily="2" charset="0"/>
              </a:rPr>
              <a:t>নাম</a:t>
            </a:r>
            <a:r>
              <a:rPr lang="en-US" sz="4300" dirty="0">
                <a:latin typeface="NikoshBAN" pitchFamily="2" charset="0"/>
                <a:cs typeface="NikoshBAN" pitchFamily="2" charset="0"/>
              </a:rPr>
              <a:t> </a:t>
            </a:r>
            <a:r>
              <a:rPr lang="en-US" sz="4300" dirty="0" err="1">
                <a:latin typeface="NikoshBAN" pitchFamily="2" charset="0"/>
                <a:cs typeface="NikoshBAN" pitchFamily="2" charset="0"/>
              </a:rPr>
              <a:t>লিখ</a:t>
            </a:r>
            <a:r>
              <a:rPr lang="en-US" sz="4300" dirty="0">
                <a:latin typeface="NikoshBAN" pitchFamily="2" charset="0"/>
                <a:cs typeface="NikoshBAN" pitchFamily="2" charset="0"/>
              </a:rPr>
              <a:t>।</a:t>
            </a:r>
          </a:p>
          <a:p>
            <a:pPr marL="695453" indent="-695453">
              <a:buFont typeface="+mj-lt"/>
              <a:buAutoNum type="arabicPeriod"/>
            </a:pPr>
            <a:r>
              <a:rPr lang="en-US" sz="4300" dirty="0" err="1">
                <a:latin typeface="NikoshBAN" pitchFamily="2" charset="0"/>
                <a:cs typeface="NikoshBAN" pitchFamily="2" charset="0"/>
              </a:rPr>
              <a:t>আর্দ্রতা</a:t>
            </a:r>
            <a:r>
              <a:rPr lang="en-US" sz="4300" dirty="0">
                <a:latin typeface="NikoshBAN" pitchFamily="2" charset="0"/>
                <a:cs typeface="NikoshBAN" pitchFamily="2" charset="0"/>
              </a:rPr>
              <a:t> </a:t>
            </a:r>
            <a:r>
              <a:rPr lang="en-US" sz="4300" dirty="0" err="1">
                <a:latin typeface="NikoshBAN" pitchFamily="2" charset="0"/>
                <a:cs typeface="NikoshBAN" pitchFamily="2" charset="0"/>
              </a:rPr>
              <a:t>বলতে</a:t>
            </a:r>
            <a:r>
              <a:rPr lang="en-US" sz="4300" dirty="0">
                <a:latin typeface="NikoshBAN" pitchFamily="2" charset="0"/>
                <a:cs typeface="NikoshBAN" pitchFamily="2" charset="0"/>
              </a:rPr>
              <a:t> </a:t>
            </a:r>
            <a:r>
              <a:rPr lang="en-US" sz="4300" dirty="0" err="1">
                <a:latin typeface="NikoshBAN" pitchFamily="2" charset="0"/>
                <a:cs typeface="NikoshBAN" pitchFamily="2" charset="0"/>
              </a:rPr>
              <a:t>আমরা</a:t>
            </a:r>
            <a:r>
              <a:rPr lang="en-US" sz="4300" dirty="0">
                <a:latin typeface="NikoshBAN" pitchFamily="2" charset="0"/>
                <a:cs typeface="NikoshBAN" pitchFamily="2" charset="0"/>
              </a:rPr>
              <a:t> </a:t>
            </a:r>
            <a:r>
              <a:rPr lang="en-US" sz="4300" dirty="0" err="1">
                <a:latin typeface="NikoshBAN" pitchFamily="2" charset="0"/>
                <a:cs typeface="NikoshBAN" pitchFamily="2" charset="0"/>
              </a:rPr>
              <a:t>কী</a:t>
            </a:r>
            <a:r>
              <a:rPr lang="en-US" sz="4300" dirty="0">
                <a:latin typeface="NikoshBAN" pitchFamily="2" charset="0"/>
                <a:cs typeface="NikoshBAN" pitchFamily="2" charset="0"/>
              </a:rPr>
              <a:t> </a:t>
            </a:r>
            <a:r>
              <a:rPr lang="en-US" sz="4300" dirty="0" err="1">
                <a:latin typeface="NikoshBAN" pitchFamily="2" charset="0"/>
                <a:cs typeface="NikoshBAN" pitchFamily="2" charset="0"/>
              </a:rPr>
              <a:t>বুঝি</a:t>
            </a:r>
            <a:r>
              <a:rPr lang="en-US" sz="4300" dirty="0">
                <a:latin typeface="NikoshBAN" pitchFamily="2" charset="0"/>
                <a:cs typeface="NikoshBAN" pitchFamily="2" charset="0"/>
              </a:rPr>
              <a:t>?</a:t>
            </a:r>
          </a:p>
          <a:p>
            <a:pPr marL="695453" indent="-695453">
              <a:buFont typeface="+mj-lt"/>
              <a:buAutoNum type="arabicPeriod"/>
            </a:pPr>
            <a:r>
              <a:rPr lang="en-US" sz="4300" dirty="0" err="1">
                <a:latin typeface="NikoshBAN" pitchFamily="2" charset="0"/>
                <a:cs typeface="NikoshBAN" pitchFamily="2" charset="0"/>
              </a:rPr>
              <a:t>আজকের</a:t>
            </a:r>
            <a:r>
              <a:rPr lang="en-US" sz="4300" dirty="0">
                <a:latin typeface="NikoshBAN" pitchFamily="2" charset="0"/>
                <a:cs typeface="NikoshBAN" pitchFamily="2" charset="0"/>
              </a:rPr>
              <a:t> </a:t>
            </a:r>
            <a:r>
              <a:rPr lang="en-US" sz="4300" dirty="0" err="1">
                <a:latin typeface="NikoshBAN" pitchFamily="2" charset="0"/>
                <a:cs typeface="NikoshBAN" pitchFamily="2" charset="0"/>
              </a:rPr>
              <a:t>আবহাওয়া</a:t>
            </a:r>
            <a:r>
              <a:rPr lang="en-US" sz="4300" dirty="0">
                <a:latin typeface="NikoshBAN" pitchFamily="2" charset="0"/>
                <a:cs typeface="NikoshBAN" pitchFamily="2" charset="0"/>
              </a:rPr>
              <a:t> </a:t>
            </a:r>
            <a:r>
              <a:rPr lang="en-US" sz="4300" dirty="0" err="1">
                <a:latin typeface="NikoshBAN" pitchFamily="2" charset="0"/>
                <a:cs typeface="NikoshBAN" pitchFamily="2" charset="0"/>
              </a:rPr>
              <a:t>কেমন</a:t>
            </a:r>
            <a:r>
              <a:rPr lang="en-US" sz="4300" dirty="0">
                <a:latin typeface="NikoshBAN" pitchFamily="2" charset="0"/>
                <a:cs typeface="NikoshBAN" pitchFamily="2" charset="0"/>
              </a:rPr>
              <a:t>?</a:t>
            </a:r>
            <a:endParaRPr lang="bn-IN" sz="4300" dirty="0">
              <a:latin typeface="NikoshBAN" pitchFamily="2" charset="0"/>
              <a:cs typeface="NikoshBAN" pitchFamily="2" charset="0"/>
            </a:endParaRPr>
          </a:p>
          <a:p>
            <a:pPr marL="695453" indent="-695453">
              <a:buFont typeface="+mj-lt"/>
              <a:buAutoNum type="arabicPeriod"/>
            </a:pPr>
            <a:r>
              <a:rPr lang="bn-IN" sz="4300" dirty="0">
                <a:latin typeface="NikoshBAN" pitchFamily="2" charset="0"/>
                <a:cs typeface="NikoshBAN" pitchFamily="2" charset="0"/>
              </a:rPr>
              <a:t>তোমার নিজ এলাকায় হঠাৎ ঝড় শুরু হলো।এটি আবহাওয়ার কোন উপাদানের কারণে </a:t>
            </a:r>
            <a:r>
              <a:rPr lang="bn-IN" sz="4300">
                <a:latin typeface="NikoshBAN" pitchFamily="2" charset="0"/>
                <a:cs typeface="NikoshBAN" pitchFamily="2" charset="0"/>
              </a:rPr>
              <a:t>হলো?</a:t>
            </a:r>
            <a:endParaRPr lang="bn-IN" sz="43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r>
              <a:rPr lang="en-US" smtClean="0"/>
              <a:t>09/11/2019</a:t>
            </a:r>
            <a:endParaRPr lang="en-US"/>
          </a:p>
        </p:txBody>
      </p:sp>
      <p:sp>
        <p:nvSpPr>
          <p:cNvPr id="6" name="Footer Placeholder 5"/>
          <p:cNvSpPr>
            <a:spLocks noGrp="1"/>
          </p:cNvSpPr>
          <p:nvPr>
            <p:ph type="ftr" sz="quarter" idx="11"/>
          </p:nvPr>
        </p:nvSpPr>
        <p:spPr>
          <a:xfrm>
            <a:off x="478842" y="6798171"/>
            <a:ext cx="84564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211609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592" y="404019"/>
            <a:ext cx="8667059" cy="955840"/>
          </a:xfrm>
          <a:prstGeom prst="rect">
            <a:avLst/>
          </a:prstGeom>
          <a:noFill/>
          <a:ln w="28575">
            <a:solidFill>
              <a:srgbClr val="0070C0"/>
            </a:solidFill>
            <a:prstDash val="sysDash"/>
          </a:ln>
        </p:spPr>
        <p:txBody>
          <a:bodyPr wrap="square" lIns="123636" tIns="61818" rIns="123636" bIns="61818" rtlCol="0">
            <a:spAutoFit/>
          </a:bodyPr>
          <a:lstStyle/>
          <a:p>
            <a:r>
              <a:rPr lang="bn-IN" sz="5400" dirty="0">
                <a:solidFill>
                  <a:srgbClr val="7030A0"/>
                </a:solidFill>
                <a:latin typeface="NikoshBAN" pitchFamily="2" charset="0"/>
                <a:cs typeface="NikoshBAN" pitchFamily="2" charset="0"/>
              </a:rPr>
              <a:t>আজকের পাঠ থেকে যা শিখলে--- </a:t>
            </a:r>
            <a:endParaRPr lang="en-US" sz="5400" dirty="0">
              <a:solidFill>
                <a:srgbClr val="7030A0"/>
              </a:solidFill>
              <a:latin typeface="NikoshBAN" pitchFamily="2" charset="0"/>
              <a:cs typeface="NikoshBAN" pitchFamily="2" charset="0"/>
            </a:endParaRPr>
          </a:p>
        </p:txBody>
      </p:sp>
      <p:sp>
        <p:nvSpPr>
          <p:cNvPr id="3" name="TextBox 2"/>
          <p:cNvSpPr txBox="1"/>
          <p:nvPr/>
        </p:nvSpPr>
        <p:spPr>
          <a:xfrm>
            <a:off x="1239044" y="2156949"/>
            <a:ext cx="11887200" cy="3141054"/>
          </a:xfrm>
          <a:prstGeom prst="rect">
            <a:avLst/>
          </a:prstGeom>
          <a:noFill/>
          <a:ln w="28575">
            <a:solidFill>
              <a:srgbClr val="002060"/>
            </a:solidFill>
            <a:prstDash val="sysDash"/>
          </a:ln>
        </p:spPr>
        <p:txBody>
          <a:bodyPr wrap="square" lIns="123636" tIns="61818" rIns="123636" bIns="61818" rtlCol="0">
            <a:spAutoFit/>
          </a:bodyPr>
          <a:lstStyle/>
          <a:p>
            <a:r>
              <a:rPr lang="bn-IN" sz="4900" dirty="0">
                <a:latin typeface="NikoshBAN" pitchFamily="2" charset="0"/>
                <a:cs typeface="NikoshBAN" pitchFamily="2" charset="0"/>
              </a:rPr>
              <a:t>আজ আমরা আবহাওয়া নিয়ে আলোচনা </a:t>
            </a:r>
            <a:r>
              <a:rPr lang="bn-IN" sz="4900" dirty="0" smtClean="0">
                <a:latin typeface="NikoshBAN" pitchFamily="2" charset="0"/>
                <a:cs typeface="NikoshBAN" pitchFamily="2" charset="0"/>
              </a:rPr>
              <a:t>করেছি</a:t>
            </a:r>
            <a:r>
              <a:rPr lang="en-US" sz="4900" dirty="0" smtClean="0">
                <a:latin typeface="NikoshBAN" pitchFamily="2" charset="0"/>
                <a:cs typeface="NikoshBAN" pitchFamily="2" charset="0"/>
              </a:rPr>
              <a:t>। </a:t>
            </a:r>
            <a:r>
              <a:rPr lang="bn-IN" sz="4900" dirty="0" smtClean="0">
                <a:latin typeface="NikoshBAN" pitchFamily="2" charset="0"/>
                <a:cs typeface="NikoshBAN" pitchFamily="2" charset="0"/>
              </a:rPr>
              <a:t>আবহাওয়ার </a:t>
            </a:r>
            <a:r>
              <a:rPr lang="bn-IN" sz="4900" dirty="0">
                <a:latin typeface="NikoshBAN" pitchFamily="2" charset="0"/>
                <a:cs typeface="NikoshBAN" pitchFamily="2" charset="0"/>
              </a:rPr>
              <a:t>উপাদানগুলো কী কী ? আবহাওয়া বলতে আমরা কী বুঝি? এগুলোই আমাদের আজকের পাঠের </a:t>
            </a:r>
            <a:r>
              <a:rPr lang="en-US" sz="4900" dirty="0" err="1">
                <a:latin typeface="NikoshBAN" pitchFamily="2" charset="0"/>
                <a:cs typeface="NikoshBAN" pitchFamily="2" charset="0"/>
              </a:rPr>
              <a:t>মূ</a:t>
            </a:r>
            <a:r>
              <a:rPr lang="bn-IN" sz="4900" dirty="0">
                <a:latin typeface="NikoshBAN" pitchFamily="2" charset="0"/>
                <a:cs typeface="NikoshBAN" pitchFamily="2" charset="0"/>
              </a:rPr>
              <a:t>ল প্রশ্ন ছিল।</a:t>
            </a:r>
            <a:r>
              <a:rPr lang="en-US" sz="4900" dirty="0">
                <a:latin typeface="NikoshBAN" pitchFamily="2" charset="0"/>
                <a:cs typeface="NikoshBAN" pitchFamily="2" charset="0"/>
              </a:rPr>
              <a:t> </a:t>
            </a:r>
            <a:r>
              <a:rPr lang="bn-IN" sz="4900" dirty="0">
                <a:latin typeface="NikoshBAN" pitchFamily="2" charset="0"/>
                <a:cs typeface="NikoshBAN" pitchFamily="2" charset="0"/>
              </a:rPr>
              <a:t>বিভিন্ন</a:t>
            </a:r>
            <a:r>
              <a:rPr lang="en-US" sz="4900" dirty="0">
                <a:latin typeface="NikoshBAN" pitchFamily="2" charset="0"/>
                <a:cs typeface="NikoshBAN" pitchFamily="2" charset="0"/>
              </a:rPr>
              <a:t> </a:t>
            </a:r>
            <a:r>
              <a:rPr lang="bn-IN" sz="4900" dirty="0">
                <a:latin typeface="NikoshBAN" pitchFamily="2" charset="0"/>
                <a:cs typeface="NikoshBAN" pitchFamily="2" charset="0"/>
              </a:rPr>
              <a:t> কাজের মাধ্যমে  আমরা এ প্রশ্নের উত্তর  খুঁজতে চেষ্টা  করেছি।  </a:t>
            </a:r>
            <a:endParaRPr lang="en-US" sz="49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r>
              <a:rPr lang="en-US" smtClean="0"/>
              <a:t>09/11/2019</a:t>
            </a:r>
            <a:endParaRPr lang="en-US"/>
          </a:p>
        </p:txBody>
      </p:sp>
      <p:sp>
        <p:nvSpPr>
          <p:cNvPr id="6" name="Footer Placeholder 5"/>
          <p:cNvSpPr>
            <a:spLocks noGrp="1"/>
          </p:cNvSpPr>
          <p:nvPr>
            <p:ph type="ftr" sz="quarter" idx="11"/>
          </p:nvPr>
        </p:nvSpPr>
        <p:spPr>
          <a:xfrm>
            <a:off x="478842" y="6798171"/>
            <a:ext cx="7542002"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18490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09/11/2019</a:t>
            </a:r>
            <a:endParaRPr lang="en-US"/>
          </a:p>
        </p:txBody>
      </p:sp>
      <p:sp>
        <p:nvSpPr>
          <p:cNvPr id="7" name="Footer Placeholder 6"/>
          <p:cNvSpPr>
            <a:spLocks noGrp="1"/>
          </p:cNvSpPr>
          <p:nvPr>
            <p:ph type="ftr" sz="quarter" idx="11"/>
          </p:nvPr>
        </p:nvSpPr>
        <p:spPr>
          <a:xfrm>
            <a:off x="478842" y="6798171"/>
            <a:ext cx="7313401" cy="387858"/>
          </a:xfrm>
        </p:spPr>
        <p:txBody>
          <a:bodyPr/>
          <a:lstStyle/>
          <a:p>
            <a:r>
              <a:rPr lang="as-IN" dirty="0" smtClean="0"/>
              <a:t>মোহাম্মদ আতাউর রহমান সিদ্দিকী, সহকারী শিক্ষক, সুলতান খান কান্দি স:প্রা:বি:।</a:t>
            </a:r>
            <a:endParaRPr lang="en-US" dirty="0"/>
          </a:p>
        </p:txBody>
      </p:sp>
      <p:sp>
        <p:nvSpPr>
          <p:cNvPr id="9" name="Rectangle 8">
            <a:extLst>
              <a:ext uri="{FF2B5EF4-FFF2-40B4-BE49-F238E27FC236}">
                <a16:creationId xmlns:a16="http://schemas.microsoft.com/office/drawing/2014/main" xmlns="" id="{C6456BD4-CCB7-442C-9B20-D51AB125BDE7}"/>
              </a:ext>
            </a:extLst>
          </p:cNvPr>
          <p:cNvSpPr/>
          <p:nvPr/>
        </p:nvSpPr>
        <p:spPr>
          <a:xfrm>
            <a:off x="1768218" y="437461"/>
            <a:ext cx="10079294" cy="923330"/>
          </a:xfrm>
          <a:prstGeom prst="rect">
            <a:avLst/>
          </a:prstGeom>
        </p:spPr>
        <p:txBody>
          <a:bodyPr wrap="square">
            <a:spAutoFit/>
          </a:bodyPr>
          <a:lstStyle/>
          <a:p>
            <a:pPr algn="ctr"/>
            <a:r>
              <a:rPr lang="bn-IN" sz="54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NikoshBAN" pitchFamily="2" charset="0"/>
                <a:cs typeface="NikoshBAN" pitchFamily="2" charset="0"/>
              </a:rPr>
              <a:t>আজকের পাঠ এখানেই শেষ</a:t>
            </a:r>
            <a:r>
              <a:rPr lang="en-US" sz="54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NikoshBAN" pitchFamily="2" charset="0"/>
                <a:cs typeface="NikoshBAN" pitchFamily="2" charset="0"/>
              </a:rPr>
              <a:t> </a:t>
            </a:r>
            <a:r>
              <a:rPr lang="bn-IN" sz="54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NikoshBAN" pitchFamily="2" charset="0"/>
                <a:cs typeface="NikoshBAN" pitchFamily="2" charset="0"/>
              </a:rPr>
              <a:t>সকলকে ধন্যবাদ </a:t>
            </a:r>
          </a:p>
        </p:txBody>
      </p:sp>
      <p:pic>
        <p:nvPicPr>
          <p:cNvPr id="10" name="Picture 2" descr="C:\Users\User\Pictur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4" y="1378014"/>
            <a:ext cx="1438733" cy="4722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Pictur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179" y="1390540"/>
            <a:ext cx="1438733" cy="4722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312" y="1831181"/>
            <a:ext cx="3810000" cy="3609975"/>
          </a:xfrm>
          <a:prstGeom prst="rect">
            <a:avLst/>
          </a:prstGeom>
        </p:spPr>
      </p:pic>
    </p:spTree>
    <p:extLst>
      <p:ext uri="{BB962C8B-B14F-4D97-AF65-F5344CB8AC3E}">
        <p14:creationId xmlns:p14="http://schemas.microsoft.com/office/powerpoint/2010/main" val="38954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44397" y="1859006"/>
            <a:ext cx="6105247" cy="786563"/>
          </a:xfrm>
          <a:prstGeom prst="rect">
            <a:avLst/>
          </a:prstGeom>
          <a:noFill/>
          <a:ln w="38100">
            <a:solidFill>
              <a:schemeClr val="accent3">
                <a:lumMod val="50000"/>
              </a:schemeClr>
            </a:solidFill>
            <a:prstDash val="sysDot"/>
          </a:ln>
        </p:spPr>
        <p:txBody>
          <a:bodyPr wrap="square" lIns="123636" tIns="61818" rIns="123636" bIns="61818" rtlCol="0">
            <a:spAutoFit/>
          </a:bodyPr>
          <a:lstStyle/>
          <a:p>
            <a:pPr algn="ctr"/>
            <a:r>
              <a:rPr lang="en-US" sz="4300" dirty="0" err="1">
                <a:latin typeface="NikoshBAN" pitchFamily="2" charset="0"/>
                <a:cs typeface="NikoshBAN" pitchFamily="2" charset="0"/>
              </a:rPr>
              <a:t>এসো</a:t>
            </a:r>
            <a:r>
              <a:rPr lang="en-US" sz="4300" dirty="0">
                <a:latin typeface="NikoshBAN" pitchFamily="2" charset="0"/>
                <a:cs typeface="NikoshBAN" pitchFamily="2" charset="0"/>
              </a:rPr>
              <a:t> </a:t>
            </a:r>
            <a:r>
              <a:rPr lang="en-US" sz="4300" dirty="0" err="1" smtClean="0">
                <a:latin typeface="NikoshBAN" pitchFamily="2" charset="0"/>
                <a:cs typeface="NikoshBAN" pitchFamily="2" charset="0"/>
              </a:rPr>
              <a:t>আমরা</a:t>
            </a:r>
            <a:r>
              <a:rPr lang="en-US" sz="4300" dirty="0" smtClean="0">
                <a:latin typeface="NikoshBAN" pitchFamily="2" charset="0"/>
                <a:cs typeface="NikoshBAN" pitchFamily="2" charset="0"/>
              </a:rPr>
              <a:t> </a:t>
            </a:r>
            <a:r>
              <a:rPr lang="en-US" sz="4300" dirty="0" err="1" smtClean="0">
                <a:latin typeface="NikoshBAN" pitchFamily="2" charset="0"/>
                <a:cs typeface="NikoshBAN" pitchFamily="2" charset="0"/>
              </a:rPr>
              <a:t>কয়েকটি</a:t>
            </a:r>
            <a:r>
              <a:rPr lang="en-US" sz="4300" dirty="0" smtClean="0">
                <a:latin typeface="NikoshBAN" pitchFamily="2" charset="0"/>
                <a:cs typeface="NikoshBAN" pitchFamily="2" charset="0"/>
              </a:rPr>
              <a:t> </a:t>
            </a:r>
            <a:r>
              <a:rPr lang="en-US" sz="4300" dirty="0" err="1" smtClean="0">
                <a:latin typeface="NikoshBAN" pitchFamily="2" charset="0"/>
                <a:cs typeface="NikoshBAN" pitchFamily="2" charset="0"/>
              </a:rPr>
              <a:t>ছবি</a:t>
            </a:r>
            <a:r>
              <a:rPr lang="en-US" sz="4300" dirty="0" smtClean="0">
                <a:latin typeface="NikoshBAN" pitchFamily="2" charset="0"/>
                <a:cs typeface="NikoshBAN" pitchFamily="2" charset="0"/>
              </a:rPr>
              <a:t> </a:t>
            </a:r>
            <a:r>
              <a:rPr lang="en-US" sz="4300" dirty="0" err="1">
                <a:latin typeface="NikoshBAN" pitchFamily="2" charset="0"/>
                <a:cs typeface="NikoshBAN" pitchFamily="2" charset="0"/>
              </a:rPr>
              <a:t>দেখি</a:t>
            </a:r>
            <a:r>
              <a:rPr lang="en-US" sz="4300" dirty="0">
                <a:latin typeface="NikoshBAN" pitchFamily="2" charset="0"/>
                <a:cs typeface="NikoshBAN" pitchFamily="2" charset="0"/>
              </a:rPr>
              <a:t> </a:t>
            </a:r>
          </a:p>
        </p:txBody>
      </p:sp>
      <p:sp>
        <p:nvSpPr>
          <p:cNvPr id="2" name="Date Placeholder 1"/>
          <p:cNvSpPr>
            <a:spLocks noGrp="1"/>
          </p:cNvSpPr>
          <p:nvPr>
            <p:ph type="dt" sz="half" idx="10"/>
          </p:nvPr>
        </p:nvSpPr>
        <p:spPr/>
        <p:txBody>
          <a:bodyPr/>
          <a:lstStyle/>
          <a:p>
            <a:r>
              <a:rPr lang="en-US" smtClean="0"/>
              <a:t>09/11/2019</a:t>
            </a:r>
            <a:endParaRPr lang="en-US"/>
          </a:p>
        </p:txBody>
      </p:sp>
      <p:sp>
        <p:nvSpPr>
          <p:cNvPr id="4" name="Footer Placeholder 3"/>
          <p:cNvSpPr>
            <a:spLocks noGrp="1"/>
          </p:cNvSpPr>
          <p:nvPr>
            <p:ph type="ftr" sz="quarter" idx="11"/>
          </p:nvPr>
        </p:nvSpPr>
        <p:spPr>
          <a:xfrm>
            <a:off x="478842" y="6798171"/>
            <a:ext cx="91422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220775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182" t="7226" r="-1371" b="-7226"/>
          <a:stretch/>
        </p:blipFill>
        <p:spPr>
          <a:xfrm>
            <a:off x="43529" y="32320"/>
            <a:ext cx="6540561" cy="3028473"/>
          </a:xfrm>
          <a:prstGeom prst="rect">
            <a:avLst/>
          </a:prstGeom>
          <a:ln w="28575">
            <a:solidFill>
              <a:srgbClr val="FFFF00"/>
            </a:solidFill>
            <a:prstDash val="sysDash"/>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517" r="6925" b="8874"/>
          <a:stretch/>
        </p:blipFill>
        <p:spPr>
          <a:xfrm>
            <a:off x="6945372" y="64642"/>
            <a:ext cx="7395974" cy="2866127"/>
          </a:xfrm>
          <a:prstGeom prst="rect">
            <a:avLst/>
          </a:prstGeom>
          <a:ln w="28575">
            <a:solidFill>
              <a:srgbClr val="92D050"/>
            </a:solidFill>
            <a:prstDash val="sysDash"/>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86" r="12748"/>
          <a:stretch/>
        </p:blipFill>
        <p:spPr>
          <a:xfrm>
            <a:off x="43530" y="3135217"/>
            <a:ext cx="5804354" cy="2343309"/>
          </a:xfrm>
          <a:prstGeom prst="rect">
            <a:avLst/>
          </a:prstGeom>
          <a:ln w="28575">
            <a:solidFill>
              <a:srgbClr val="FFC000"/>
            </a:solidFill>
            <a:prstDash val="sysDash"/>
          </a:ln>
        </p:spPr>
      </p:pic>
      <p:sp>
        <p:nvSpPr>
          <p:cNvPr id="7" name="TextBox 6"/>
          <p:cNvSpPr txBox="1"/>
          <p:nvPr/>
        </p:nvSpPr>
        <p:spPr>
          <a:xfrm>
            <a:off x="1120928" y="5570809"/>
            <a:ext cx="7258824" cy="144828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ছবিগুলো</a:t>
            </a:r>
            <a:r>
              <a:rPr lang="en-US" sz="4300" dirty="0">
                <a:latin typeface="NikoshBAN" pitchFamily="2" charset="0"/>
                <a:cs typeface="NikoshBAN" pitchFamily="2" charset="0"/>
              </a:rPr>
              <a:t> </a:t>
            </a:r>
            <a:r>
              <a:rPr lang="en-US" sz="4300" dirty="0" err="1">
                <a:latin typeface="NikoshBAN" pitchFamily="2" charset="0"/>
                <a:cs typeface="NikoshBAN" pitchFamily="2" charset="0"/>
              </a:rPr>
              <a:t>দেখে</a:t>
            </a:r>
            <a:r>
              <a:rPr lang="en-US" sz="4300" dirty="0">
                <a:latin typeface="NikoshBAN" pitchFamily="2" charset="0"/>
                <a:cs typeface="NikoshBAN" pitchFamily="2" charset="0"/>
              </a:rPr>
              <a:t> </a:t>
            </a:r>
            <a:r>
              <a:rPr lang="en-US" sz="4300" dirty="0" err="1">
                <a:latin typeface="NikoshBAN" pitchFamily="2" charset="0"/>
                <a:cs typeface="NikoshBAN" pitchFamily="2" charset="0"/>
              </a:rPr>
              <a:t>কী</a:t>
            </a:r>
            <a:r>
              <a:rPr lang="en-US" sz="4300" dirty="0">
                <a:latin typeface="NikoshBAN" pitchFamily="2" charset="0"/>
                <a:cs typeface="NikoshBAN" pitchFamily="2" charset="0"/>
              </a:rPr>
              <a:t> </a:t>
            </a:r>
            <a:r>
              <a:rPr lang="en-US" sz="4300" dirty="0" err="1">
                <a:latin typeface="NikoshBAN" pitchFamily="2" charset="0"/>
                <a:cs typeface="NikoshBAN" pitchFamily="2" charset="0"/>
              </a:rPr>
              <a:t>বুঝতে</a:t>
            </a:r>
            <a:r>
              <a:rPr lang="en-US" sz="4300" dirty="0">
                <a:latin typeface="NikoshBAN" pitchFamily="2" charset="0"/>
                <a:cs typeface="NikoshBAN" pitchFamily="2" charset="0"/>
              </a:rPr>
              <a:t> </a:t>
            </a:r>
            <a:r>
              <a:rPr lang="en-US" sz="4300" dirty="0" err="1">
                <a:latin typeface="NikoshBAN" pitchFamily="2" charset="0"/>
                <a:cs typeface="NikoshBAN" pitchFamily="2" charset="0"/>
              </a:rPr>
              <a:t>পারছ</a:t>
            </a:r>
            <a:r>
              <a:rPr lang="en-US" sz="4300" dirty="0">
                <a:latin typeface="NikoshBAN" pitchFamily="2" charset="0"/>
                <a:cs typeface="NikoshBAN" pitchFamily="2" charset="0"/>
              </a:rPr>
              <a:t> </a:t>
            </a:r>
            <a:r>
              <a:rPr lang="en-US" sz="4300" dirty="0" err="1">
                <a:latin typeface="NikoshBAN" pitchFamily="2" charset="0"/>
                <a:cs typeface="NikoshBAN" pitchFamily="2" charset="0"/>
              </a:rPr>
              <a:t>সে</a:t>
            </a:r>
            <a:r>
              <a:rPr lang="en-US" sz="4300" dirty="0">
                <a:latin typeface="NikoshBAN" pitchFamily="2" charset="0"/>
                <a:cs typeface="NikoshBAN" pitchFamily="2" charset="0"/>
              </a:rPr>
              <a:t> </a:t>
            </a:r>
            <a:r>
              <a:rPr lang="bn-IN" sz="4300" dirty="0">
                <a:latin typeface="NikoshBAN" pitchFamily="2" charset="0"/>
                <a:cs typeface="NikoshBAN" pitchFamily="2" charset="0"/>
              </a:rPr>
              <a:t> সম্পর্কে বলতে চেষ্টা কর </a:t>
            </a:r>
            <a:r>
              <a:rPr lang="en-US" sz="4300" dirty="0">
                <a:latin typeface="NikoshBAN" pitchFamily="2" charset="0"/>
                <a:cs typeface="NikoshBAN" pitchFamily="2" charset="0"/>
              </a:rPr>
              <a:t>।</a:t>
            </a:r>
          </a:p>
        </p:txBody>
      </p:sp>
      <p:sp>
        <p:nvSpPr>
          <p:cNvPr id="8" name="TextBox 7"/>
          <p:cNvSpPr txBox="1"/>
          <p:nvPr/>
        </p:nvSpPr>
        <p:spPr>
          <a:xfrm>
            <a:off x="8258277" y="3167539"/>
            <a:ext cx="5582873" cy="1448283"/>
          </a:xfrm>
          <a:prstGeom prst="rect">
            <a:avLst/>
          </a:prstGeom>
          <a:noFill/>
          <a:ln w="28575">
            <a:solidFill>
              <a:srgbClr val="00B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বৃষ্টির</a:t>
            </a:r>
            <a:r>
              <a:rPr lang="en-US" sz="4300" dirty="0">
                <a:latin typeface="NikoshBAN" pitchFamily="2" charset="0"/>
                <a:cs typeface="NikoshBAN" pitchFamily="2" charset="0"/>
              </a:rPr>
              <a:t> </a:t>
            </a:r>
            <a:r>
              <a:rPr lang="en-US" sz="4300" dirty="0" err="1">
                <a:latin typeface="NikoshBAN" pitchFamily="2" charset="0"/>
                <a:cs typeface="NikoshBAN" pitchFamily="2" charset="0"/>
              </a:rPr>
              <a:t>দিন</a:t>
            </a:r>
            <a:r>
              <a:rPr lang="en-US" sz="4300" dirty="0">
                <a:latin typeface="NikoshBAN" pitchFamily="2" charset="0"/>
                <a:cs typeface="NikoshBAN" pitchFamily="2" charset="0"/>
              </a:rPr>
              <a:t>, </a:t>
            </a:r>
            <a:r>
              <a:rPr lang="en-US" sz="4300" dirty="0" err="1">
                <a:latin typeface="NikoshBAN" pitchFamily="2" charset="0"/>
                <a:cs typeface="NikoshBAN" pitchFamily="2" charset="0"/>
              </a:rPr>
              <a:t>রৌদ্রোজ্জ্বল</a:t>
            </a:r>
            <a:r>
              <a:rPr lang="en-US" sz="4300" dirty="0">
                <a:latin typeface="NikoshBAN" pitchFamily="2" charset="0"/>
                <a:cs typeface="NikoshBAN" pitchFamily="2" charset="0"/>
              </a:rPr>
              <a:t> </a:t>
            </a:r>
            <a:r>
              <a:rPr lang="en-US" sz="4300" dirty="0" err="1">
                <a:latin typeface="NikoshBAN" pitchFamily="2" charset="0"/>
                <a:cs typeface="NikoshBAN" pitchFamily="2" charset="0"/>
              </a:rPr>
              <a:t>দিন</a:t>
            </a:r>
            <a:r>
              <a:rPr lang="en-US" sz="4300" dirty="0">
                <a:latin typeface="NikoshBAN" pitchFamily="2" charset="0"/>
                <a:cs typeface="NikoshBAN" pitchFamily="2" charset="0"/>
              </a:rPr>
              <a:t> </a:t>
            </a:r>
            <a:r>
              <a:rPr lang="en-US" sz="4300" dirty="0" err="1">
                <a:latin typeface="NikoshBAN" pitchFamily="2" charset="0"/>
                <a:cs typeface="NikoshBAN" pitchFamily="2" charset="0"/>
              </a:rPr>
              <a:t>কুয়াশাচ্ছন্ন</a:t>
            </a:r>
            <a:r>
              <a:rPr lang="bn-IN" sz="4300" dirty="0">
                <a:latin typeface="NikoshBAN" pitchFamily="2" charset="0"/>
                <a:cs typeface="NikoshBAN" pitchFamily="2" charset="0"/>
              </a:rPr>
              <a:t> </a:t>
            </a:r>
            <a:r>
              <a:rPr lang="en-US" sz="4300" dirty="0" err="1">
                <a:latin typeface="NikoshBAN" pitchFamily="2" charset="0"/>
                <a:cs typeface="NikoshBAN" pitchFamily="2" charset="0"/>
              </a:rPr>
              <a:t>দিনের</a:t>
            </a:r>
            <a:r>
              <a:rPr lang="en-US" sz="4300" dirty="0">
                <a:latin typeface="NikoshBAN" pitchFamily="2" charset="0"/>
                <a:cs typeface="NikoshBAN" pitchFamily="2" charset="0"/>
              </a:rPr>
              <a:t> </a:t>
            </a:r>
            <a:r>
              <a:rPr lang="en-US" sz="4300" dirty="0" err="1">
                <a:latin typeface="NikoshBAN" pitchFamily="2" charset="0"/>
                <a:cs typeface="NikoshBAN" pitchFamily="2" charset="0"/>
              </a:rPr>
              <a:t>ছবি</a:t>
            </a:r>
            <a:r>
              <a:rPr lang="en-US" sz="4300" dirty="0">
                <a:latin typeface="NikoshBAN" pitchFamily="2" charset="0"/>
                <a:cs typeface="NikoshBAN" pitchFamily="2" charset="0"/>
              </a:rPr>
              <a:t>।</a:t>
            </a:r>
            <a:r>
              <a:rPr lang="bn-IN" sz="4300" dirty="0">
                <a:latin typeface="NikoshBAN" pitchFamily="2" charset="0"/>
                <a:cs typeface="NikoshBAN" pitchFamily="2" charset="0"/>
              </a:rPr>
              <a:t>   </a:t>
            </a:r>
            <a:r>
              <a:rPr lang="en-US" sz="4300" dirty="0">
                <a:latin typeface="NikoshBAN" pitchFamily="2" charset="0"/>
                <a:cs typeface="NikoshBAN" pitchFamily="2" charset="0"/>
              </a:rPr>
              <a:t> </a:t>
            </a:r>
          </a:p>
        </p:txBody>
      </p:sp>
      <p:sp>
        <p:nvSpPr>
          <p:cNvPr id="6" name="Date Placeholder 5"/>
          <p:cNvSpPr>
            <a:spLocks noGrp="1"/>
          </p:cNvSpPr>
          <p:nvPr>
            <p:ph type="dt" sz="half" idx="10"/>
          </p:nvPr>
        </p:nvSpPr>
        <p:spPr/>
        <p:txBody>
          <a:bodyPr/>
          <a:lstStyle/>
          <a:p>
            <a:r>
              <a:rPr lang="en-US" smtClean="0"/>
              <a:t>09/11/2019</a:t>
            </a:r>
            <a:endParaRPr lang="en-US"/>
          </a:p>
        </p:txBody>
      </p:sp>
      <p:sp>
        <p:nvSpPr>
          <p:cNvPr id="9" name="Footer Placeholder 8"/>
          <p:cNvSpPr>
            <a:spLocks noGrp="1"/>
          </p:cNvSpPr>
          <p:nvPr>
            <p:ph type="ftr" sz="quarter" idx="11"/>
          </p:nvPr>
        </p:nvSpPr>
        <p:spPr>
          <a:xfrm>
            <a:off x="478842" y="6798171"/>
            <a:ext cx="80754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38322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70">
                                          <p:stCondLst>
                                            <p:cond delay="0"/>
                                          </p:stCondLst>
                                        </p:cTn>
                                        <p:tgtEl>
                                          <p:spTgt spid="7"/>
                                        </p:tgtEl>
                                      </p:cBhvr>
                                    </p:animEffect>
                                    <p:anim calcmode="lin" valueType="num">
                                      <p:cBhvr>
                                        <p:cTn id="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3" dur="39">
                                          <p:stCondLst>
                                            <p:cond delay="975"/>
                                          </p:stCondLst>
                                        </p:cTn>
                                        <p:tgtEl>
                                          <p:spTgt spid="7"/>
                                        </p:tgtEl>
                                      </p:cBhvr>
                                      <p:to x="100000" y="60000"/>
                                    </p:animScale>
                                    <p:animScale>
                                      <p:cBhvr>
                                        <p:cTn id="14" dur="249" decel="50000">
                                          <p:stCondLst>
                                            <p:cond delay="1014"/>
                                          </p:stCondLst>
                                        </p:cTn>
                                        <p:tgtEl>
                                          <p:spTgt spid="7"/>
                                        </p:tgtEl>
                                      </p:cBhvr>
                                      <p:to x="100000" y="100000"/>
                                    </p:animScale>
                                    <p:animScale>
                                      <p:cBhvr>
                                        <p:cTn id="15" dur="39">
                                          <p:stCondLst>
                                            <p:cond delay="1968"/>
                                          </p:stCondLst>
                                        </p:cTn>
                                        <p:tgtEl>
                                          <p:spTgt spid="7"/>
                                        </p:tgtEl>
                                      </p:cBhvr>
                                      <p:to x="100000" y="80000"/>
                                    </p:animScale>
                                    <p:animScale>
                                      <p:cBhvr>
                                        <p:cTn id="16" dur="249" decel="50000">
                                          <p:stCondLst>
                                            <p:cond delay="2007"/>
                                          </p:stCondLst>
                                        </p:cTn>
                                        <p:tgtEl>
                                          <p:spTgt spid="7"/>
                                        </p:tgtEl>
                                      </p:cBhvr>
                                      <p:to x="100000" y="100000"/>
                                    </p:animScale>
                                    <p:animScale>
                                      <p:cBhvr>
                                        <p:cTn id="17" dur="39">
                                          <p:stCondLst>
                                            <p:cond delay="2463"/>
                                          </p:stCondLst>
                                        </p:cTn>
                                        <p:tgtEl>
                                          <p:spTgt spid="7"/>
                                        </p:tgtEl>
                                      </p:cBhvr>
                                      <p:to x="100000" y="90000"/>
                                    </p:animScale>
                                    <p:animScale>
                                      <p:cBhvr>
                                        <p:cTn id="18" dur="249" decel="50000">
                                          <p:stCondLst>
                                            <p:cond delay="2502"/>
                                          </p:stCondLst>
                                        </p:cTn>
                                        <p:tgtEl>
                                          <p:spTgt spid="7"/>
                                        </p:tgtEl>
                                      </p:cBhvr>
                                      <p:to x="100000" y="100000"/>
                                    </p:animScale>
                                    <p:animScale>
                                      <p:cBhvr>
                                        <p:cTn id="19" dur="39">
                                          <p:stCondLst>
                                            <p:cond delay="2712"/>
                                          </p:stCondLst>
                                        </p:cTn>
                                        <p:tgtEl>
                                          <p:spTgt spid="7"/>
                                        </p:tgtEl>
                                      </p:cBhvr>
                                      <p:to x="100000" y="95000"/>
                                    </p:animScale>
                                    <p:animScale>
                                      <p:cBhvr>
                                        <p:cTn id="20" dur="249" decel="50000">
                                          <p:stCondLst>
                                            <p:cond delay="2751"/>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09/11/2019</a:t>
            </a:r>
            <a:endParaRPr lang="en-US"/>
          </a:p>
        </p:txBody>
      </p:sp>
      <p:sp>
        <p:nvSpPr>
          <p:cNvPr id="3" name="Footer Placeholder 2"/>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
        <p:nvSpPr>
          <p:cNvPr id="4" name="TextBox 3"/>
          <p:cNvSpPr txBox="1"/>
          <p:nvPr/>
        </p:nvSpPr>
        <p:spPr>
          <a:xfrm>
            <a:off x="2035083" y="2262506"/>
            <a:ext cx="9696569" cy="786563"/>
          </a:xfrm>
          <a:prstGeom prst="rect">
            <a:avLst/>
          </a:prstGeom>
          <a:noFill/>
          <a:ln>
            <a:solidFill>
              <a:srgbClr val="002060"/>
            </a:solidFill>
          </a:ln>
        </p:spPr>
        <p:txBody>
          <a:bodyPr wrap="square" lIns="123636" tIns="61818" rIns="123636" bIns="61818" rtlCol="0">
            <a:spAutoFit/>
          </a:bodyPr>
          <a:lstStyle/>
          <a:p>
            <a:r>
              <a:rPr lang="en-US" sz="4300" dirty="0" err="1" smtClean="0">
                <a:latin typeface="NikoshBAN" pitchFamily="2" charset="0"/>
                <a:cs typeface="NikoshBAN" pitchFamily="2" charset="0"/>
              </a:rPr>
              <a:t>ছবিগুলো</a:t>
            </a:r>
            <a:r>
              <a:rPr lang="en-US" sz="4300" dirty="0">
                <a:latin typeface="NikoshBAN" pitchFamily="2" charset="0"/>
                <a:cs typeface="NikoshBAN" pitchFamily="2" charset="0"/>
              </a:rPr>
              <a:t> </a:t>
            </a:r>
            <a:r>
              <a:rPr lang="en-US" sz="4300" dirty="0" err="1" smtClean="0">
                <a:latin typeface="NikoshBAN" pitchFamily="2" charset="0"/>
                <a:cs typeface="NikoshBAN" pitchFamily="2" charset="0"/>
              </a:rPr>
              <a:t>দেখে</a:t>
            </a:r>
            <a:r>
              <a:rPr lang="bn-IN" sz="4300" dirty="0" smtClean="0">
                <a:latin typeface="NikoshBAN" pitchFamily="2" charset="0"/>
                <a:cs typeface="NikoshBAN" pitchFamily="2" charset="0"/>
              </a:rPr>
              <a:t>  </a:t>
            </a:r>
            <a:r>
              <a:rPr lang="bn-IN" sz="4300" dirty="0">
                <a:latin typeface="NikoshBAN" pitchFamily="2" charset="0"/>
                <a:cs typeface="NikoshBAN" pitchFamily="2" charset="0"/>
              </a:rPr>
              <a:t>কেমন আবহাওয়া বুঝতে পারছ? </a:t>
            </a:r>
            <a:endParaRPr lang="en-US" sz="4300" dirty="0">
              <a:latin typeface="NikoshBAN" pitchFamily="2" charset="0"/>
              <a:cs typeface="NikoshBAN" pitchFamily="2" charset="0"/>
            </a:endParaRPr>
          </a:p>
        </p:txBody>
      </p:sp>
      <p:sp>
        <p:nvSpPr>
          <p:cNvPr id="5" name="TextBox 4"/>
          <p:cNvSpPr txBox="1"/>
          <p:nvPr/>
        </p:nvSpPr>
        <p:spPr>
          <a:xfrm>
            <a:off x="2394215" y="3312955"/>
            <a:ext cx="9576859" cy="786563"/>
          </a:xfrm>
          <a:prstGeom prst="rect">
            <a:avLst/>
          </a:prstGeom>
          <a:noFill/>
          <a:ln>
            <a:solidFill>
              <a:srgbClr val="92D050"/>
            </a:solidFill>
          </a:ln>
        </p:spPr>
        <p:txBody>
          <a:bodyPr wrap="square" lIns="123636" tIns="61818" rIns="123636" bIns="61818" rtlCol="0">
            <a:spAutoFit/>
          </a:bodyPr>
          <a:lstStyle/>
          <a:p>
            <a:r>
              <a:rPr lang="bn-IN" sz="4300" dirty="0">
                <a:latin typeface="NikoshBAN" pitchFamily="2" charset="0"/>
                <a:cs typeface="NikoshBAN" pitchFamily="2" charset="0"/>
              </a:rPr>
              <a:t>আবহাওয়া কি সবসময় একরকম থাকে? </a:t>
            </a:r>
            <a:endParaRPr lang="en-US" sz="4300" dirty="0">
              <a:latin typeface="NikoshBAN" pitchFamily="2" charset="0"/>
              <a:cs typeface="NikoshBAN" pitchFamily="2" charset="0"/>
            </a:endParaRPr>
          </a:p>
        </p:txBody>
      </p:sp>
    </p:spTree>
    <p:extLst>
      <p:ext uri="{BB962C8B-B14F-4D97-AF65-F5344CB8AC3E}">
        <p14:creationId xmlns:p14="http://schemas.microsoft.com/office/powerpoint/2010/main" val="30512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78842" y="6798171"/>
            <a:ext cx="8685001" cy="387858"/>
          </a:xfrm>
        </p:spPr>
        <p:txBody>
          <a:bodyPr/>
          <a:lstStyle/>
          <a:p>
            <a:r>
              <a:rPr lang="as-IN" dirty="0" smtClean="0"/>
              <a:t>মোহাম্মদ আতাউর রহমান সিদ্দিকী, সহকারী শিক্ষক, সুলতান খান কান্দি স:প্রা:বি:।</a:t>
            </a:r>
            <a:endParaRPr lang="en-US" dirty="0"/>
          </a:p>
        </p:txBody>
      </p:sp>
      <p:sp>
        <p:nvSpPr>
          <p:cNvPr id="10" name="TextBox 9"/>
          <p:cNvSpPr txBox="1"/>
          <p:nvPr/>
        </p:nvSpPr>
        <p:spPr>
          <a:xfrm>
            <a:off x="1799828" y="1654969"/>
            <a:ext cx="10678980" cy="879090"/>
          </a:xfrm>
          <a:prstGeom prst="rect">
            <a:avLst/>
          </a:prstGeom>
          <a:noFill/>
        </p:spPr>
        <p:txBody>
          <a:bodyPr wrap="square" lIns="123828" tIns="61914" rIns="123828" bIns="61914" rtlCol="0">
            <a:spAutoFit/>
          </a:bodyPr>
          <a:lstStyle/>
          <a:p>
            <a:pPr algn="ctr"/>
            <a:r>
              <a:rPr lang="bn-IN" sz="49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আমাদের আজকের পাঠ আবহাওয়া ও জলবায়ু।</a:t>
            </a:r>
            <a:r>
              <a:rPr lang="bn-BD" sz="49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49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Rectangle 10"/>
          <p:cNvSpPr/>
          <p:nvPr/>
        </p:nvSpPr>
        <p:spPr>
          <a:xfrm>
            <a:off x="1799828" y="3226453"/>
            <a:ext cx="11998854" cy="27719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3828" tIns="61914" rIns="123828" bIns="61914">
            <a:spAutoFit/>
          </a:bodyPr>
          <a:lstStyle/>
          <a:p>
            <a:r>
              <a:rPr lang="en-US" sz="4300" dirty="0" err="1">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পাঠের</a:t>
            </a:r>
            <a:r>
              <a:rPr lang="en-US" sz="4300" dirty="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300" dirty="0" err="1">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শিরোনামঃ</a:t>
            </a:r>
            <a:r>
              <a:rPr lang="en-US" sz="4300" dirty="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 আবহাওয়া ও </a:t>
            </a:r>
            <a:r>
              <a:rPr lang="en-US" sz="4300" dirty="0" err="1">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জলবায়ু</a:t>
            </a:r>
            <a:endParaRPr lang="en-US" sz="4300" dirty="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sz="4300" dirty="0" err="1">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পাঠ্যাংশঃ</a:t>
            </a:r>
            <a:r>
              <a:rPr lang="en-US" sz="4300" dirty="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IN" sz="4300" dirty="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আবহাওয়ার উপাদান।</a:t>
            </a:r>
          </a:p>
          <a:p>
            <a:r>
              <a:rPr lang="bn-IN" sz="4300" dirty="0"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পৃষ্ঠা-৬</a:t>
            </a:r>
            <a:r>
              <a:rPr lang="en-US" sz="4300" dirty="0"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৮</a:t>
            </a:r>
            <a:r>
              <a:rPr lang="bn-IN" sz="4300" dirty="0"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300" b="1" dirty="0" err="1">
                <a:latin typeface="NikoshBAN" pitchFamily="2" charset="0"/>
                <a:cs typeface="NikoshBAN" pitchFamily="2" charset="0"/>
              </a:rPr>
              <a:t>আবহাওয়ার</a:t>
            </a:r>
            <a:r>
              <a:rPr lang="en-US" sz="4300" b="1" dirty="0">
                <a:latin typeface="NikoshBAN" pitchFamily="2" charset="0"/>
                <a:cs typeface="NikoshBAN" pitchFamily="2" charset="0"/>
              </a:rPr>
              <a:t>  </a:t>
            </a:r>
            <a:r>
              <a:rPr lang="en-US" sz="4300" b="1" dirty="0" err="1">
                <a:latin typeface="NikoshBAN" pitchFamily="2" charset="0"/>
                <a:cs typeface="NikoshBAN" pitchFamily="2" charset="0"/>
              </a:rPr>
              <a:t>পূর্বাভাসে</a:t>
            </a:r>
            <a:r>
              <a:rPr lang="en-US" sz="4300" b="1" dirty="0">
                <a:latin typeface="NikoshBAN" pitchFamily="2" charset="0"/>
                <a:cs typeface="NikoshBAN" pitchFamily="2" charset="0"/>
              </a:rPr>
              <a:t> </a:t>
            </a:r>
            <a:r>
              <a:rPr lang="en-US" sz="4300" b="1" dirty="0" err="1">
                <a:latin typeface="NikoshBAN" pitchFamily="2" charset="0"/>
                <a:cs typeface="NikoshBAN" pitchFamily="2" charset="0"/>
              </a:rPr>
              <a:t>বলা</a:t>
            </a:r>
            <a:r>
              <a:rPr lang="en-US" sz="4300" b="1" dirty="0">
                <a:latin typeface="NikoshBAN" pitchFamily="2" charset="0"/>
                <a:cs typeface="NikoshBAN" pitchFamily="2" charset="0"/>
              </a:rPr>
              <a:t>……………</a:t>
            </a:r>
            <a:r>
              <a:rPr lang="en-US" sz="4300" b="1" dirty="0" err="1">
                <a:latin typeface="NikoshBAN" pitchFamily="2" charset="0"/>
                <a:cs typeface="NikoshBAN" pitchFamily="2" charset="0"/>
              </a:rPr>
              <a:t>দেখে</a:t>
            </a:r>
            <a:r>
              <a:rPr lang="en-US" sz="4300" b="1" dirty="0">
                <a:latin typeface="NikoshBAN" pitchFamily="2" charset="0"/>
                <a:cs typeface="NikoshBAN" pitchFamily="2" charset="0"/>
              </a:rPr>
              <a:t> </a:t>
            </a:r>
            <a:r>
              <a:rPr lang="en-US" sz="4300" b="1" dirty="0" err="1">
                <a:latin typeface="NikoshBAN" pitchFamily="2" charset="0"/>
                <a:cs typeface="NikoshBAN" pitchFamily="2" charset="0"/>
              </a:rPr>
              <a:t>বুঝতে</a:t>
            </a:r>
            <a:r>
              <a:rPr lang="en-US" sz="4300" b="1" dirty="0">
                <a:latin typeface="NikoshBAN" pitchFamily="2" charset="0"/>
                <a:cs typeface="NikoshBAN" pitchFamily="2" charset="0"/>
              </a:rPr>
              <a:t> </a:t>
            </a:r>
            <a:r>
              <a:rPr lang="en-US" sz="4300" b="1" dirty="0" err="1">
                <a:latin typeface="NikoshBAN" pitchFamily="2" charset="0"/>
                <a:cs typeface="NikoshBAN" pitchFamily="2" charset="0"/>
              </a:rPr>
              <a:t>পারি</a:t>
            </a:r>
            <a:r>
              <a:rPr lang="en-US" sz="4300" b="1" dirty="0">
                <a:latin typeface="NikoshBAN" pitchFamily="2" charset="0"/>
                <a:cs typeface="NikoshBAN" pitchFamily="2" charset="0"/>
              </a:rPr>
              <a:t>।</a:t>
            </a:r>
          </a:p>
        </p:txBody>
      </p:sp>
    </p:spTree>
    <p:extLst>
      <p:ext uri="{BB962C8B-B14F-4D97-AF65-F5344CB8AC3E}">
        <p14:creationId xmlns:p14="http://schemas.microsoft.com/office/powerpoint/2010/main" val="76637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9876" y="1292861"/>
            <a:ext cx="2992768" cy="685380"/>
          </a:xfrm>
          <a:prstGeom prst="rect">
            <a:avLst/>
          </a:prstGeom>
          <a:noFill/>
          <a:ln w="28575">
            <a:solidFill>
              <a:srgbClr val="002060"/>
            </a:solidFill>
            <a:prstDash val="dash"/>
          </a:ln>
        </p:spPr>
        <p:txBody>
          <a:bodyPr wrap="square" lIns="123636" tIns="61818" rIns="123636" bIns="61818" rtlCol="0">
            <a:prstTxWarp prst="textCanUp">
              <a:avLst/>
            </a:prstTxWarp>
            <a:spAutoFit/>
          </a:bodyPr>
          <a:lstStyle/>
          <a:p>
            <a:r>
              <a:rPr lang="bn-IN" sz="4900" b="1" dirty="0">
                <a:latin typeface="NikoshBAN" pitchFamily="2" charset="0"/>
                <a:cs typeface="NikoshBAN" pitchFamily="2" charset="0"/>
              </a:rPr>
              <a:t>শিখনফল---  </a:t>
            </a:r>
            <a:endParaRPr lang="en-US" sz="4900" b="1" dirty="0">
              <a:latin typeface="NikoshBAN" pitchFamily="2" charset="0"/>
              <a:cs typeface="NikoshBAN" pitchFamily="2" charset="0"/>
            </a:endParaRPr>
          </a:p>
        </p:txBody>
      </p:sp>
      <p:sp>
        <p:nvSpPr>
          <p:cNvPr id="3" name="TextBox 2"/>
          <p:cNvSpPr txBox="1"/>
          <p:nvPr/>
        </p:nvSpPr>
        <p:spPr>
          <a:xfrm>
            <a:off x="2305844" y="2259346"/>
            <a:ext cx="11508775" cy="144828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    আবহাওয়ার </a:t>
            </a:r>
            <a:r>
              <a:rPr lang="bn-IN" sz="4300" dirty="0" smtClean="0">
                <a:latin typeface="NikoshBAN" pitchFamily="2" charset="0"/>
                <a:cs typeface="NikoshBAN" pitchFamily="2" charset="0"/>
              </a:rPr>
              <a:t>উপাদানসম</a:t>
            </a:r>
            <a:r>
              <a:rPr lang="en-US" sz="4300" dirty="0" smtClean="0">
                <a:latin typeface="NikoshBAN" pitchFamily="2" charset="0"/>
                <a:cs typeface="NikoshBAN" pitchFamily="2" charset="0"/>
              </a:rPr>
              <a:t>ূ</a:t>
            </a:r>
            <a:r>
              <a:rPr lang="bn-IN" sz="4300" dirty="0" smtClean="0">
                <a:latin typeface="NikoshBAN" pitchFamily="2" charset="0"/>
                <a:cs typeface="NikoshBAN" pitchFamily="2" charset="0"/>
              </a:rPr>
              <a:t>হ </a:t>
            </a:r>
            <a:r>
              <a:rPr lang="bn-IN" sz="4300" dirty="0">
                <a:latin typeface="NikoshBAN" pitchFamily="2" charset="0"/>
                <a:cs typeface="NikoshBAN" pitchFamily="2" charset="0"/>
              </a:rPr>
              <a:t>কী কী তা </a:t>
            </a:r>
            <a:r>
              <a:rPr lang="bn-IN" sz="4300" dirty="0" smtClean="0">
                <a:latin typeface="NikoshBAN" pitchFamily="2" charset="0"/>
                <a:cs typeface="NikoshBAN" pitchFamily="2" charset="0"/>
              </a:rPr>
              <a:t>বলতে</a:t>
            </a:r>
            <a:r>
              <a:rPr lang="en-US" sz="4300" dirty="0" smtClean="0">
                <a:latin typeface="NikoshBAN" pitchFamily="2" charset="0"/>
                <a:cs typeface="NikoshBAN" pitchFamily="2" charset="0"/>
              </a:rPr>
              <a:t> </a:t>
            </a:r>
            <a:r>
              <a:rPr lang="bn-IN" sz="4300" dirty="0" smtClean="0">
                <a:latin typeface="NikoshBAN" pitchFamily="2" charset="0"/>
                <a:cs typeface="NikoshBAN" pitchFamily="2" charset="0"/>
              </a:rPr>
              <a:t>পারবে</a:t>
            </a:r>
            <a:r>
              <a:rPr lang="bn-IN" sz="4300" dirty="0">
                <a:latin typeface="NikoshBAN" pitchFamily="2" charset="0"/>
                <a:cs typeface="NikoshBAN" pitchFamily="2" charset="0"/>
              </a:rPr>
              <a:t>। </a:t>
            </a:r>
          </a:p>
          <a:p>
            <a:r>
              <a:rPr lang="bn-IN" sz="4300" dirty="0">
                <a:latin typeface="NikoshBAN" pitchFamily="2" charset="0"/>
                <a:cs typeface="NikoshBAN" pitchFamily="2" charset="0"/>
              </a:rPr>
              <a:t>    আবহাওয়ার উপাদান </a:t>
            </a:r>
            <a:r>
              <a:rPr lang="bn-IN" sz="4300" dirty="0" smtClean="0">
                <a:latin typeface="NikoshBAN" pitchFamily="2" charset="0"/>
                <a:cs typeface="NikoshBAN" pitchFamily="2" charset="0"/>
              </a:rPr>
              <a:t>সম</a:t>
            </a:r>
            <a:r>
              <a:rPr lang="en-US" sz="4300" dirty="0" smtClean="0">
                <a:latin typeface="NikoshBAN" pitchFamily="2" charset="0"/>
                <a:cs typeface="NikoshBAN" pitchFamily="2" charset="0"/>
              </a:rPr>
              <a:t>ূ</a:t>
            </a:r>
            <a:r>
              <a:rPr lang="bn-IN" sz="4300" dirty="0" smtClean="0">
                <a:latin typeface="NikoshBAN" pitchFamily="2" charset="0"/>
                <a:cs typeface="NikoshBAN" pitchFamily="2" charset="0"/>
              </a:rPr>
              <a:t>হ</a:t>
            </a:r>
            <a:r>
              <a:rPr lang="en-US" sz="4300" dirty="0" smtClean="0">
                <a:latin typeface="NikoshBAN" pitchFamily="2" charset="0"/>
                <a:cs typeface="NikoshBAN" pitchFamily="2" charset="0"/>
              </a:rPr>
              <a:t> </a:t>
            </a:r>
            <a:r>
              <a:rPr lang="en-US" sz="4300" dirty="0" err="1" smtClean="0">
                <a:latin typeface="NikoshBAN" pitchFamily="2" charset="0"/>
                <a:cs typeface="NikoshBAN" pitchFamily="2" charset="0"/>
              </a:rPr>
              <a:t>কী</a:t>
            </a:r>
            <a:r>
              <a:rPr lang="en-US" sz="4300" dirty="0" smtClean="0">
                <a:latin typeface="NikoshBAN" pitchFamily="2" charset="0"/>
                <a:cs typeface="NikoshBAN" pitchFamily="2" charset="0"/>
              </a:rPr>
              <a:t> </a:t>
            </a:r>
            <a:r>
              <a:rPr lang="en-US" sz="4300" dirty="0" err="1" smtClean="0">
                <a:latin typeface="NikoshBAN" pitchFamily="2" charset="0"/>
                <a:cs typeface="NikoshBAN" pitchFamily="2" charset="0"/>
              </a:rPr>
              <a:t>কী</a:t>
            </a:r>
            <a:r>
              <a:rPr lang="en-US" sz="4300" dirty="0" smtClean="0">
                <a:latin typeface="NikoshBAN" pitchFamily="2" charset="0"/>
                <a:cs typeface="NikoshBAN" pitchFamily="2" charset="0"/>
              </a:rPr>
              <a:t> </a:t>
            </a:r>
            <a:r>
              <a:rPr lang="en-US" sz="4300" dirty="0" err="1" smtClean="0">
                <a:latin typeface="NikoshBAN" pitchFamily="2" charset="0"/>
                <a:cs typeface="NikoshBAN" pitchFamily="2" charset="0"/>
              </a:rPr>
              <a:t>তা</a:t>
            </a:r>
            <a:r>
              <a:rPr lang="en-US" sz="4300" dirty="0" smtClean="0">
                <a:latin typeface="NikoshBAN" pitchFamily="2" charset="0"/>
                <a:cs typeface="NikoshBAN" pitchFamily="2" charset="0"/>
              </a:rPr>
              <a:t> </a:t>
            </a:r>
            <a:r>
              <a:rPr lang="bn-IN" sz="4300" dirty="0" smtClean="0">
                <a:latin typeface="NikoshBAN" pitchFamily="2" charset="0"/>
                <a:cs typeface="NikoshBAN" pitchFamily="2" charset="0"/>
              </a:rPr>
              <a:t>লিখতে পারবে</a:t>
            </a:r>
            <a:r>
              <a:rPr lang="bn-IN" sz="4300" dirty="0">
                <a:latin typeface="NikoshBAN" pitchFamily="2" charset="0"/>
                <a:cs typeface="NikoshBAN" pitchFamily="2" charset="0"/>
              </a:rPr>
              <a:t>। </a:t>
            </a:r>
          </a:p>
        </p:txBody>
      </p:sp>
      <p:sp>
        <p:nvSpPr>
          <p:cNvPr id="5" name="4-Point Star 4"/>
          <p:cNvSpPr/>
          <p:nvPr/>
        </p:nvSpPr>
        <p:spPr>
          <a:xfrm>
            <a:off x="2306069" y="2478003"/>
            <a:ext cx="837975" cy="472366"/>
          </a:xfrm>
          <a:prstGeom prst="star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endParaRPr lang="en-US"/>
          </a:p>
        </p:txBody>
      </p:sp>
      <p:sp>
        <p:nvSpPr>
          <p:cNvPr id="7" name="4-Point Star 6"/>
          <p:cNvSpPr/>
          <p:nvPr/>
        </p:nvSpPr>
        <p:spPr>
          <a:xfrm>
            <a:off x="2348552" y="3102769"/>
            <a:ext cx="837975" cy="472366"/>
          </a:xfrm>
          <a:prstGeom prst="star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endParaRPr lang="en-US"/>
          </a:p>
        </p:txBody>
      </p:sp>
      <p:sp>
        <p:nvSpPr>
          <p:cNvPr id="6" name="Date Placeholder 5"/>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a:xfrm>
            <a:off x="478842" y="6798171"/>
            <a:ext cx="8304001" cy="387858"/>
          </a:xfrm>
        </p:spPr>
        <p:txBody>
          <a:bodyPr/>
          <a:lstStyle/>
          <a:p>
            <a:r>
              <a:rPr lang="as-IN" dirty="0" smtClean="0"/>
              <a:t>মোহাম্মদ আতাউর রহমান সিদ্দিকী, সহকারী শিক্ষক, সুলতান খান কান্দি স:প্রা:বি:।</a:t>
            </a:r>
            <a:endParaRPr lang="en-US" dirty="0"/>
          </a:p>
        </p:txBody>
      </p:sp>
    </p:spTree>
    <p:extLst>
      <p:ext uri="{BB962C8B-B14F-4D97-AF65-F5344CB8AC3E}">
        <p14:creationId xmlns:p14="http://schemas.microsoft.com/office/powerpoint/2010/main" val="182987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9645"/>
            <a:ext cx="5655562" cy="2129400"/>
          </a:xfrm>
          <a:prstGeom prst="rect">
            <a:avLst/>
          </a:prstGeom>
          <a:ln w="28575">
            <a:solidFill>
              <a:schemeClr val="accent5"/>
            </a:solidFill>
            <a:prstDash val="sysDash"/>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909" y="1004963"/>
            <a:ext cx="6404524" cy="2094082"/>
          </a:xfrm>
          <a:prstGeom prst="rect">
            <a:avLst/>
          </a:prstGeom>
          <a:ln w="28575">
            <a:solidFill>
              <a:srgbClr val="92D050"/>
            </a:solidFill>
            <a:prstDash val="sysDash"/>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2" y="4245177"/>
            <a:ext cx="5686258" cy="2287446"/>
          </a:xfrm>
          <a:prstGeom prst="rect">
            <a:avLst/>
          </a:prstGeom>
          <a:ln w="38100">
            <a:solidFill>
              <a:schemeClr val="tx1"/>
            </a:solidFill>
            <a:prstDash val="sysDot"/>
          </a:ln>
        </p:spPr>
      </p:pic>
      <p:sp>
        <p:nvSpPr>
          <p:cNvPr id="9" name="Rectangular Callout 8"/>
          <p:cNvSpPr/>
          <p:nvPr/>
        </p:nvSpPr>
        <p:spPr>
          <a:xfrm>
            <a:off x="7541776" y="4929030"/>
            <a:ext cx="5985537" cy="1780239"/>
          </a:xfrm>
          <a:prstGeom prst="wedgeRectCallout">
            <a:avLst>
              <a:gd name="adj1" fmla="val -76079"/>
              <a:gd name="adj2" fmla="val -54531"/>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r>
              <a:rPr lang="bn-IN" sz="4300" dirty="0">
                <a:solidFill>
                  <a:schemeClr val="accent6">
                    <a:lumMod val="75000"/>
                  </a:schemeClr>
                </a:solidFill>
                <a:latin typeface="NikoshBAN" pitchFamily="2" charset="0"/>
                <a:cs typeface="NikoshBAN" pitchFamily="2" charset="0"/>
              </a:rPr>
              <a:t>আবহাওয়া  হলো প্রতিদিনের  আকাশ  ও বায়ুমণ্ডলের অবস্থা</a:t>
            </a:r>
            <a:endParaRPr lang="en-US" sz="4300" dirty="0">
              <a:solidFill>
                <a:schemeClr val="accent6">
                  <a:lumMod val="75000"/>
                </a:schemeClr>
              </a:solidFill>
              <a:latin typeface="NikoshBAN" pitchFamily="2" charset="0"/>
              <a:cs typeface="NikoshBAN" pitchFamily="2" charset="0"/>
            </a:endParaRPr>
          </a:p>
        </p:txBody>
      </p:sp>
      <p:sp>
        <p:nvSpPr>
          <p:cNvPr id="11" name="TextBox 10"/>
          <p:cNvSpPr txBox="1"/>
          <p:nvPr/>
        </p:nvSpPr>
        <p:spPr>
          <a:xfrm>
            <a:off x="10881" y="127393"/>
            <a:ext cx="9087135" cy="786563"/>
          </a:xfrm>
          <a:prstGeom prst="rect">
            <a:avLst/>
          </a:prstGeom>
          <a:noFill/>
          <a:ln>
            <a:solidFill>
              <a:srgbClr val="92D050"/>
            </a:solidFill>
          </a:ln>
        </p:spPr>
        <p:txBody>
          <a:bodyPr wrap="square" lIns="123636" tIns="61818" rIns="123636" bIns="61818" rtlCol="0">
            <a:spAutoFit/>
          </a:bodyPr>
          <a:lstStyle/>
          <a:p>
            <a:r>
              <a:rPr lang="bn-IN" sz="4300" dirty="0">
                <a:latin typeface="NikoshBAN" pitchFamily="2" charset="0"/>
                <a:cs typeface="NikoshBAN" pitchFamily="2" charset="0"/>
              </a:rPr>
              <a:t>এসো ছবি সম্পর্কে বলতে চেষ্টা করি</a:t>
            </a:r>
            <a:r>
              <a:rPr lang="en-US" sz="4300" dirty="0">
                <a:latin typeface="NikoshBAN" pitchFamily="2" charset="0"/>
                <a:cs typeface="NikoshBAN" pitchFamily="2" charset="0"/>
              </a:rPr>
              <a:t>-----</a:t>
            </a:r>
          </a:p>
        </p:txBody>
      </p:sp>
      <p:sp>
        <p:nvSpPr>
          <p:cNvPr id="5" name="TextBox 4"/>
          <p:cNvSpPr txBox="1"/>
          <p:nvPr/>
        </p:nvSpPr>
        <p:spPr>
          <a:xfrm>
            <a:off x="4788430" y="3336243"/>
            <a:ext cx="3890600" cy="786563"/>
          </a:xfrm>
          <a:prstGeom prst="rect">
            <a:avLst/>
          </a:prstGeom>
          <a:noFill/>
          <a:ln w="28575">
            <a:solidFill>
              <a:srgbClr val="00B050"/>
            </a:solidFill>
            <a:prstDash val="sysDash"/>
          </a:ln>
        </p:spPr>
        <p:txBody>
          <a:bodyPr wrap="square" lIns="123636" tIns="61818" rIns="123636" bIns="61818" rtlCol="0">
            <a:spAutoFit/>
          </a:bodyPr>
          <a:lstStyle/>
          <a:p>
            <a:r>
              <a:rPr lang="en-US" sz="4300" dirty="0" err="1">
                <a:latin typeface="NikoshBAN" pitchFamily="2" charset="0"/>
                <a:cs typeface="NikoshBAN" pitchFamily="2" charset="0"/>
              </a:rPr>
              <a:t>আবহাওয়া</a:t>
            </a:r>
            <a:r>
              <a:rPr lang="en-US" sz="4300" dirty="0">
                <a:latin typeface="NikoshBAN" pitchFamily="2" charset="0"/>
                <a:cs typeface="NikoshBAN" pitchFamily="2" charset="0"/>
              </a:rPr>
              <a:t> </a:t>
            </a:r>
            <a:r>
              <a:rPr lang="en-US" sz="4300" dirty="0" err="1">
                <a:latin typeface="NikoshBAN" pitchFamily="2" charset="0"/>
                <a:cs typeface="NikoshBAN" pitchFamily="2" charset="0"/>
              </a:rPr>
              <a:t>কী</a:t>
            </a:r>
            <a:r>
              <a:rPr lang="en-US" sz="4300" dirty="0">
                <a:latin typeface="NikoshBAN" pitchFamily="2" charset="0"/>
                <a:cs typeface="NikoshBAN" pitchFamily="2" charset="0"/>
              </a:rPr>
              <a:t>?</a:t>
            </a:r>
          </a:p>
        </p:txBody>
      </p:sp>
      <p:sp>
        <p:nvSpPr>
          <p:cNvPr id="7" name="Date Placeholder 6"/>
          <p:cNvSpPr>
            <a:spLocks noGrp="1"/>
          </p:cNvSpPr>
          <p:nvPr>
            <p:ph type="dt" sz="half" idx="10"/>
          </p:nvPr>
        </p:nvSpPr>
        <p:spPr/>
        <p:txBody>
          <a:bodyPr/>
          <a:lstStyle/>
          <a:p>
            <a:r>
              <a:rPr lang="en-US" smtClean="0"/>
              <a:t>09/11/2019</a:t>
            </a:r>
            <a:endParaRPr lang="en-US"/>
          </a:p>
        </p:txBody>
      </p:sp>
      <p:sp>
        <p:nvSpPr>
          <p:cNvPr id="8" name="Footer Placeholder 7"/>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Tree>
    <p:extLst>
      <p:ext uri="{BB962C8B-B14F-4D97-AF65-F5344CB8AC3E}">
        <p14:creationId xmlns:p14="http://schemas.microsoft.com/office/powerpoint/2010/main" val="24895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870">
                                          <p:stCondLst>
                                            <p:cond delay="0"/>
                                          </p:stCondLst>
                                        </p:cTn>
                                        <p:tgtEl>
                                          <p:spTgt spid="9"/>
                                        </p:tgtEl>
                                      </p:cBhvr>
                                    </p:animEffect>
                                    <p:anim calcmode="lin" valueType="num">
                                      <p:cBhvr>
                                        <p:cTn id="16"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21" dur="39">
                                          <p:stCondLst>
                                            <p:cond delay="975"/>
                                          </p:stCondLst>
                                        </p:cTn>
                                        <p:tgtEl>
                                          <p:spTgt spid="9"/>
                                        </p:tgtEl>
                                      </p:cBhvr>
                                      <p:to x="100000" y="60000"/>
                                    </p:animScale>
                                    <p:animScale>
                                      <p:cBhvr>
                                        <p:cTn id="22" dur="249" decel="50000">
                                          <p:stCondLst>
                                            <p:cond delay="1014"/>
                                          </p:stCondLst>
                                        </p:cTn>
                                        <p:tgtEl>
                                          <p:spTgt spid="9"/>
                                        </p:tgtEl>
                                      </p:cBhvr>
                                      <p:to x="100000" y="100000"/>
                                    </p:animScale>
                                    <p:animScale>
                                      <p:cBhvr>
                                        <p:cTn id="23" dur="39">
                                          <p:stCondLst>
                                            <p:cond delay="1968"/>
                                          </p:stCondLst>
                                        </p:cTn>
                                        <p:tgtEl>
                                          <p:spTgt spid="9"/>
                                        </p:tgtEl>
                                      </p:cBhvr>
                                      <p:to x="100000" y="80000"/>
                                    </p:animScale>
                                    <p:animScale>
                                      <p:cBhvr>
                                        <p:cTn id="24" dur="249" decel="50000">
                                          <p:stCondLst>
                                            <p:cond delay="2007"/>
                                          </p:stCondLst>
                                        </p:cTn>
                                        <p:tgtEl>
                                          <p:spTgt spid="9"/>
                                        </p:tgtEl>
                                      </p:cBhvr>
                                      <p:to x="100000" y="100000"/>
                                    </p:animScale>
                                    <p:animScale>
                                      <p:cBhvr>
                                        <p:cTn id="25" dur="39">
                                          <p:stCondLst>
                                            <p:cond delay="2463"/>
                                          </p:stCondLst>
                                        </p:cTn>
                                        <p:tgtEl>
                                          <p:spTgt spid="9"/>
                                        </p:tgtEl>
                                      </p:cBhvr>
                                      <p:to x="100000" y="90000"/>
                                    </p:animScale>
                                    <p:animScale>
                                      <p:cBhvr>
                                        <p:cTn id="26" dur="249" decel="50000">
                                          <p:stCondLst>
                                            <p:cond delay="2502"/>
                                          </p:stCondLst>
                                        </p:cTn>
                                        <p:tgtEl>
                                          <p:spTgt spid="9"/>
                                        </p:tgtEl>
                                      </p:cBhvr>
                                      <p:to x="100000" y="100000"/>
                                    </p:animScale>
                                    <p:animScale>
                                      <p:cBhvr>
                                        <p:cTn id="27" dur="39">
                                          <p:stCondLst>
                                            <p:cond delay="2712"/>
                                          </p:stCondLst>
                                        </p:cTn>
                                        <p:tgtEl>
                                          <p:spTgt spid="9"/>
                                        </p:tgtEl>
                                      </p:cBhvr>
                                      <p:to x="100000" y="95000"/>
                                    </p:animScale>
                                    <p:animScale>
                                      <p:cBhvr>
                                        <p:cTn id="28" dur="249" decel="50000">
                                          <p:stCondLst>
                                            <p:cond delay="275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835" y="913083"/>
            <a:ext cx="6810210" cy="2585720"/>
          </a:xfrm>
          <a:prstGeom prst="rect">
            <a:avLst/>
          </a:prstGeom>
          <a:ln>
            <a:solidFill>
              <a:schemeClr val="accent4">
                <a:lumMod val="50000"/>
              </a:schemeClr>
            </a:solidFill>
          </a:ln>
        </p:spPr>
      </p:pic>
      <p:sp>
        <p:nvSpPr>
          <p:cNvPr id="9" name="Rounded Rectangular Callout 8"/>
          <p:cNvSpPr/>
          <p:nvPr/>
        </p:nvSpPr>
        <p:spPr>
          <a:xfrm>
            <a:off x="3878628" y="3660410"/>
            <a:ext cx="7900908" cy="2302907"/>
          </a:xfrm>
          <a:prstGeom prst="wedgeRoundRectCallout">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3636" tIns="61818" rIns="123636" bIns="61818" rtlCol="0" anchor="ctr"/>
          <a:lstStyle/>
          <a:p>
            <a:pPr algn="ctr"/>
            <a:r>
              <a:rPr lang="bn-IN" sz="3800" dirty="0">
                <a:solidFill>
                  <a:srgbClr val="002060"/>
                </a:solidFill>
                <a:latin typeface="NikoshBAN" pitchFamily="2" charset="0"/>
                <a:cs typeface="NikoshBAN" pitchFamily="2" charset="0"/>
              </a:rPr>
              <a:t>কোন দিনের আকাশ থাকতে পারে  রৌদ্রোজ্জ্বল বা মেঘাচ্ছন্ন। বৃষ্টিপাতের পরিমা</a:t>
            </a:r>
            <a:r>
              <a:rPr lang="en-US" sz="3800" dirty="0">
                <a:solidFill>
                  <a:srgbClr val="002060"/>
                </a:solidFill>
                <a:latin typeface="NikoshBAN" pitchFamily="2" charset="0"/>
                <a:cs typeface="NikoshBAN" pitchFamily="2" charset="0"/>
              </a:rPr>
              <a:t>ণ</a:t>
            </a:r>
            <a:r>
              <a:rPr lang="bn-IN" sz="3800" dirty="0">
                <a:solidFill>
                  <a:srgbClr val="002060"/>
                </a:solidFill>
                <a:latin typeface="NikoshBAN" pitchFamily="2" charset="0"/>
                <a:cs typeface="NikoshBAN" pitchFamily="2" charset="0"/>
              </a:rPr>
              <a:t> বাড়তে পারে।হালকা কুয়াশা থাকতে পারে।বাতাস  হতে পারে গরম অথবা ঠাণ্ডা।</a:t>
            </a:r>
            <a:endParaRPr lang="en-US" sz="3800" dirty="0">
              <a:solidFill>
                <a:srgbClr val="002060"/>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1" y="933283"/>
            <a:ext cx="6608032" cy="2508957"/>
          </a:xfrm>
          <a:prstGeom prst="rect">
            <a:avLst/>
          </a:prstGeom>
        </p:spPr>
      </p:pic>
      <p:sp>
        <p:nvSpPr>
          <p:cNvPr id="3" name="TextBox 2"/>
          <p:cNvSpPr txBox="1"/>
          <p:nvPr/>
        </p:nvSpPr>
        <p:spPr>
          <a:xfrm>
            <a:off x="359132" y="168299"/>
            <a:ext cx="7182644" cy="786563"/>
          </a:xfrm>
          <a:prstGeom prst="rect">
            <a:avLst/>
          </a:prstGeom>
          <a:noFill/>
          <a:ln w="28575">
            <a:solidFill>
              <a:srgbClr val="92D050"/>
            </a:solidFill>
            <a:prstDash val="sysDash"/>
          </a:ln>
        </p:spPr>
        <p:txBody>
          <a:bodyPr wrap="square" lIns="123636" tIns="61818" rIns="123636" bIns="61818" rtlCol="0">
            <a:spAutoFit/>
          </a:bodyPr>
          <a:lstStyle/>
          <a:p>
            <a:r>
              <a:rPr lang="bn-IN" sz="4300" dirty="0">
                <a:latin typeface="NikoshBAN" pitchFamily="2" charset="0"/>
                <a:cs typeface="NikoshBAN" pitchFamily="2" charset="0"/>
              </a:rPr>
              <a:t>ছবিগুলো কেমন দিনের মনে হচ্ছে ? </a:t>
            </a:r>
            <a:endParaRPr lang="en-US" sz="43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r>
              <a:rPr lang="en-US" smtClean="0"/>
              <a:t>09/11/2019</a:t>
            </a:r>
            <a:endParaRPr lang="en-US"/>
          </a:p>
        </p:txBody>
      </p:sp>
      <p:sp>
        <p:nvSpPr>
          <p:cNvPr id="6" name="Footer Placeholder 5"/>
          <p:cNvSpPr>
            <a:spLocks noGrp="1"/>
          </p:cNvSpPr>
          <p:nvPr>
            <p:ph type="ftr" sz="quarter" idx="11"/>
          </p:nvPr>
        </p:nvSpPr>
        <p:spPr/>
        <p:txBody>
          <a:bodyPr/>
          <a:lstStyle/>
          <a:p>
            <a:r>
              <a:rPr lang="as-IN" smtClean="0"/>
              <a:t>মোহাম্মদ আতাউর রহমান সিদ্দিকী, সহকারী শিক্ষক, সুলতান খান কান্দি স:প্রা:বি:।</a:t>
            </a:r>
            <a:endParaRPr lang="en-US"/>
          </a:p>
        </p:txBody>
      </p:sp>
    </p:spTree>
    <p:extLst>
      <p:ext uri="{BB962C8B-B14F-4D97-AF65-F5344CB8AC3E}">
        <p14:creationId xmlns:p14="http://schemas.microsoft.com/office/powerpoint/2010/main" val="39748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1434</TotalTime>
  <Words>846</Words>
  <Application>Microsoft Office PowerPoint</Application>
  <PresentationFormat>Custom</PresentationFormat>
  <Paragraphs>124</Paragraphs>
  <Slides>22</Slides>
  <Notes>3</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User</cp:lastModifiedBy>
  <cp:revision>205</cp:revision>
  <dcterms:created xsi:type="dcterms:W3CDTF">2006-08-16T00:00:00Z</dcterms:created>
  <dcterms:modified xsi:type="dcterms:W3CDTF">2019-11-09T18:07:46Z</dcterms:modified>
</cp:coreProperties>
</file>