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33CC"/>
    <a:srgbClr val="CC99FF"/>
    <a:srgbClr val="FF99FF"/>
    <a:srgbClr val="606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4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36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2.jp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7588" y="1406769"/>
            <a:ext cx="490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029" y="2261059"/>
            <a:ext cx="8307156" cy="1843622"/>
            <a:chOff x="1690937" y="932036"/>
            <a:chExt cx="8909694" cy="1843622"/>
          </a:xfrm>
        </p:grpSpPr>
        <p:sp>
          <p:nvSpPr>
            <p:cNvPr id="5" name="Rectangle 4"/>
            <p:cNvSpPr/>
            <p:nvPr/>
          </p:nvSpPr>
          <p:spPr>
            <a:xfrm>
              <a:off x="4059308" y="932036"/>
              <a:ext cx="2074543" cy="1825985"/>
            </a:xfrm>
            <a:prstGeom prst="rect">
              <a:avLst/>
            </a:prstGeom>
            <a:solidFill>
              <a:srgbClr val="CC99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90937" y="949672"/>
              <a:ext cx="2232489" cy="1825986"/>
            </a:xfrm>
            <a:prstGeom prst="rect">
              <a:avLst/>
            </a:prstGeom>
            <a:solidFill>
              <a:srgbClr val="CC99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69733" y="949672"/>
              <a:ext cx="2145846" cy="1825986"/>
            </a:xfrm>
            <a:prstGeom prst="rect">
              <a:avLst/>
            </a:prstGeom>
            <a:solidFill>
              <a:srgbClr val="CC99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51461" y="949672"/>
              <a:ext cx="2049170" cy="1808350"/>
            </a:xfrm>
            <a:prstGeom prst="rect">
              <a:avLst/>
            </a:prstGeom>
            <a:solidFill>
              <a:srgbClr val="CC99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14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4" y="172782"/>
            <a:ext cx="4089016" cy="2400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40" y="2745347"/>
            <a:ext cx="3570044" cy="231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172782"/>
            <a:ext cx="3733921" cy="2400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40" y="172782"/>
            <a:ext cx="3570044" cy="2400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4" y="2745347"/>
            <a:ext cx="4135804" cy="231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3" y="2745347"/>
            <a:ext cx="3763581" cy="2316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577" y="5233584"/>
            <a:ext cx="11590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হিমাগারে শাকসবজি, মাছ, মাংস ইত্যাদি সংরক্ষন করে বছরের বিভিন্ন সময় বাজারে সরবরাহ করা হয়।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3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61" y="104639"/>
            <a:ext cx="3975777" cy="2226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3" y="104640"/>
            <a:ext cx="3962524" cy="2226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60" y="2572151"/>
            <a:ext cx="3975777" cy="2527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2" y="2572151"/>
            <a:ext cx="3941295" cy="2527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50" y="2572151"/>
            <a:ext cx="3122625" cy="2527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50" y="104638"/>
            <a:ext cx="2972405" cy="2226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9542" y="5218507"/>
            <a:ext cx="1162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বায়ুরোধী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5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02" y="234837"/>
            <a:ext cx="4916180" cy="2753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4" y="3374264"/>
            <a:ext cx="4664199" cy="2662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4" y="234837"/>
            <a:ext cx="4664199" cy="2662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284890" y="3709115"/>
            <a:ext cx="5907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 দিয়ে বা বরফ দিয়ে মাছ সংরক্ষণ করা যায়।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00" y="211002"/>
            <a:ext cx="3615763" cy="1999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75" y="2577208"/>
            <a:ext cx="3558537" cy="2222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99" y="2591168"/>
            <a:ext cx="3615764" cy="2208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75" y="169033"/>
            <a:ext cx="3558536" cy="1999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" y="169033"/>
            <a:ext cx="3570438" cy="1999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8" y="2577208"/>
            <a:ext cx="3566145" cy="2222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50707" y="4997003"/>
            <a:ext cx="11529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চিনি, সিরকা বা তেল দিয়ে জলপাই, বরই, আম ইত্যাদি সংরক্ষণ করা হয়।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1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166" y="450760"/>
            <a:ext cx="786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গুরুত্ব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3" y="2129411"/>
            <a:ext cx="5203612" cy="2610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25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83" y="2924623"/>
            <a:ext cx="3722830" cy="2084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64" y="2924623"/>
            <a:ext cx="3757606" cy="2084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83" y="195968"/>
            <a:ext cx="3722830" cy="221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64" y="152250"/>
            <a:ext cx="3722830" cy="2256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73818" y="4997592"/>
            <a:ext cx="10742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সরক্ষণ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6" y="132411"/>
            <a:ext cx="3671722" cy="2443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" y="132411"/>
            <a:ext cx="3262017" cy="2443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132411"/>
            <a:ext cx="4123550" cy="2443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86" y="2878359"/>
            <a:ext cx="3678030" cy="2092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" y="2878359"/>
            <a:ext cx="3262017" cy="2092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2878359"/>
            <a:ext cx="4123550" cy="2092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83336" y="4971245"/>
            <a:ext cx="11206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মাছ, মাংস, সবজি, ফল, দুগ্ধজাত খাদ্য ইত্যাদি খুব সহজেই ব্যাক্টেরিয়া দ্বারা পচে নষ্ট হয়ে যায়।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280">
            <a:off x="8815741" y="348734"/>
            <a:ext cx="2826395" cy="2117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923">
            <a:off x="8868943" y="3589766"/>
            <a:ext cx="2617477" cy="2025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749">
            <a:off x="279070" y="3580976"/>
            <a:ext cx="2769493" cy="1942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625">
            <a:off x="366761" y="412290"/>
            <a:ext cx="2616715" cy="2196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40" y="1945203"/>
            <a:ext cx="2880252" cy="2124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Left Arrow 8"/>
          <p:cNvSpPr/>
          <p:nvPr/>
        </p:nvSpPr>
        <p:spPr>
          <a:xfrm rot="1398658" flipV="1">
            <a:off x="3037645" y="1762150"/>
            <a:ext cx="1443842" cy="584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20204019">
            <a:off x="2998249" y="3596764"/>
            <a:ext cx="1491534" cy="528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233682">
            <a:off x="7498220" y="1741709"/>
            <a:ext cx="1354897" cy="614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51520">
            <a:off x="7553292" y="3223343"/>
            <a:ext cx="1461919" cy="666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1909" y="5326459"/>
            <a:ext cx="8312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খাবারে পচন সৃষ্টিকারী ব্যাকটেরিয়া জন্মাতে বাধা দেয়।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4" y="293066"/>
            <a:ext cx="3232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7" y="1332963"/>
            <a:ext cx="3734940" cy="2376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82" y="1332962"/>
            <a:ext cx="3536593" cy="2253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5" y="1332964"/>
            <a:ext cx="3386861" cy="2376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1983" y="4478555"/>
            <a:ext cx="10470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দ্বারা পচে নষ্ট হয় এরকম তিনটি খাদ্যের নাম লিখ।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8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2" y="76200"/>
            <a:ext cx="3698719" cy="2332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7" y="76199"/>
            <a:ext cx="3312148" cy="2332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37" y="0"/>
            <a:ext cx="3696439" cy="2408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2" y="2591873"/>
            <a:ext cx="3698719" cy="2770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37" y="2591872"/>
            <a:ext cx="3696439" cy="2770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07" y="2591871"/>
            <a:ext cx="3312148" cy="2770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33880" y="5362340"/>
            <a:ext cx="11217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মাধ্যমে বিভিন্ন মৌসুমি খাদ্যদ্রব্য সারা বছর পাওয়া যায়।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27" y="429251"/>
            <a:ext cx="1376604" cy="5945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429252"/>
            <a:ext cx="5512157" cy="5945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31" y="429250"/>
            <a:ext cx="3946575" cy="5945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4799" y="907195"/>
            <a:ext cx="305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495" y="1841679"/>
            <a:ext cx="4790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(আইসিটি)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আলিম মাদ্রাসা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9149" y="907195"/>
            <a:ext cx="253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2935" y="1841679"/>
            <a:ext cx="2833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৬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২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2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59" y="3002922"/>
            <a:ext cx="4566700" cy="2465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9" y="115372"/>
            <a:ext cx="4566700" cy="2550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59" y="154009"/>
            <a:ext cx="4566700" cy="2511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9" y="2964285"/>
            <a:ext cx="4566700" cy="2465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28589" y="5468220"/>
            <a:ext cx="10868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মাধ্যমে অনেক দূরবর্তী এলাকায় সহজে খাবার সরবরাহ করা যায়।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99" y="270456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37" y="149667"/>
            <a:ext cx="2762250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28801" y="2112135"/>
            <a:ext cx="8397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 করে নিচের ছকটি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59033"/>
              </p:ext>
            </p:extLst>
          </p:nvPr>
        </p:nvGraphicFramePr>
        <p:xfrm>
          <a:off x="1757251" y="3694686"/>
          <a:ext cx="8128000" cy="2731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658373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bn-BD" sz="3200" b="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সংরক্ষণ করা হয়?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মাংস,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(গরু, মুরগী), মাছ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দুগ্ধজাত</a:t>
                      </a:r>
                      <a:r>
                        <a:rPr lang="bn-BD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 ( দুধ, মাখন, দই)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শাকসবজি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ফলমূল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3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34" y="321971"/>
            <a:ext cx="8632703" cy="6362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8148" y="743826"/>
            <a:ext cx="2833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9985" y="2121072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পদ্ধতিতে খাদ্য সংরক্ষণের উপায় বর্ণনা কর।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৫টি উপকারিতা লিখ।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0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333" y="1004552"/>
            <a:ext cx="298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97" y="695459"/>
            <a:ext cx="3679679" cy="2060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85234" y="3670480"/>
            <a:ext cx="10444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মা আমের আচার দীর্ঘদিন সংরক্ষণ করতে কোন পদ্ধতি ব্যবহার করেন?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9" y="513298"/>
            <a:ext cx="3391942" cy="2113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44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45" y="3489936"/>
            <a:ext cx="3680174" cy="2035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50" y="967086"/>
            <a:ext cx="3036484" cy="2020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45" y="967086"/>
            <a:ext cx="3678025" cy="2020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" y="967086"/>
            <a:ext cx="3596262" cy="2020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50" y="3489936"/>
            <a:ext cx="2917811" cy="2035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" y="3412730"/>
            <a:ext cx="3596262" cy="2112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296992" y="128789"/>
            <a:ext cx="588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 মনোযোগ দিয়ে দেখ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151" y="5718182"/>
            <a:ext cx="692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দেখতে পাচ্ছ?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7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57" y="281629"/>
            <a:ext cx="3300161" cy="3839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8355" y="708338"/>
            <a:ext cx="405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160" y="4005329"/>
            <a:ext cx="7704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</a:t>
            </a:r>
            <a:endParaRPr lang="en-US" sz="13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0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61" y="882403"/>
            <a:ext cx="6820101" cy="4776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1685" y="1004552"/>
            <a:ext cx="207349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8349" y="2331683"/>
            <a:ext cx="65811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উপায়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গুরুত্ব বর্ণনা করতে পারবে।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23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769" y="463638"/>
            <a:ext cx="7444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উপায়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19" y="2225094"/>
            <a:ext cx="3836427" cy="2552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4" y="2225094"/>
            <a:ext cx="3444161" cy="2552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225094"/>
            <a:ext cx="3360540" cy="2552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16417" y="5318975"/>
            <a:ext cx="1141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উপায়ে বিভিন্নভাবে খাদ্য সংরক্ষণ করা যায়।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99" y="3528977"/>
            <a:ext cx="3728937" cy="2091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00" y="730806"/>
            <a:ext cx="3728937" cy="2241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13" y="678893"/>
            <a:ext cx="3787358" cy="2293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13" y="3528977"/>
            <a:ext cx="3787358" cy="2091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67425" y="5934670"/>
            <a:ext cx="11784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চাল, ডাল, গম ইত্যাদি রোদে শুকিয়ে সংরক্ষণ করা হয়।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58" y="61420"/>
            <a:ext cx="3207756" cy="199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7" y="52510"/>
            <a:ext cx="3416551" cy="1913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7" y="2386092"/>
            <a:ext cx="3416552" cy="2048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58" y="2434321"/>
            <a:ext cx="3207756" cy="2000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916980" y="62415"/>
            <a:ext cx="284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4265" y="4619301"/>
            <a:ext cx="657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5" y="1207814"/>
            <a:ext cx="3716541" cy="2356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98406" y="5637472"/>
            <a:ext cx="734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কীভাবে সংরক্ষণ করা হয়?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8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" y="129057"/>
            <a:ext cx="3393168" cy="1900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4875994"/>
            <a:ext cx="3396551" cy="1902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20" y="95873"/>
            <a:ext cx="3100864" cy="2063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21" y="2320343"/>
            <a:ext cx="3127863" cy="2030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97" y="2159357"/>
            <a:ext cx="3969797" cy="4618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92" y="95873"/>
            <a:ext cx="3659405" cy="2030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2320344"/>
            <a:ext cx="3402991" cy="226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413624" y="4589890"/>
            <a:ext cx="4778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470</TotalTime>
  <Words>325</Words>
  <Application>Microsoft Office PowerPoint</Application>
  <PresentationFormat>Widescreen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Century Schoolbook</vt:lpstr>
      <vt:lpstr>Corbel</vt:lpstr>
      <vt:lpstr>NikoshBAN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82</cp:revision>
  <dcterms:created xsi:type="dcterms:W3CDTF">2019-10-09T13:03:01Z</dcterms:created>
  <dcterms:modified xsi:type="dcterms:W3CDTF">2019-10-14T14:43:29Z</dcterms:modified>
</cp:coreProperties>
</file>