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59" r:id="rId5"/>
    <p:sldId id="260" r:id="rId6"/>
    <p:sldId id="280" r:id="rId7"/>
    <p:sldId id="261" r:id="rId8"/>
    <p:sldId id="262" r:id="rId9"/>
    <p:sldId id="283" r:id="rId10"/>
    <p:sldId id="265" r:id="rId11"/>
    <p:sldId id="263" r:id="rId12"/>
    <p:sldId id="267" r:id="rId13"/>
    <p:sldId id="282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11662"/>
            <a:ext cx="9144000" cy="6869662"/>
            <a:chOff x="0" y="-11662"/>
            <a:chExt cx="9144000" cy="6869662"/>
          </a:xfrm>
        </p:grpSpPr>
        <p:sp>
          <p:nvSpPr>
            <p:cNvPr id="8" name="Plaque 7"/>
            <p:cNvSpPr/>
            <p:nvPr/>
          </p:nvSpPr>
          <p:spPr>
            <a:xfrm>
              <a:off x="0" y="0"/>
              <a:ext cx="9144000" cy="6858000"/>
            </a:xfrm>
            <a:prstGeom prst="plaqu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643427" cy="6434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-11662"/>
              <a:ext cx="643427" cy="6434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13" y="6164811"/>
              <a:ext cx="643427" cy="6434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63" y="6155285"/>
              <a:ext cx="643427" cy="64342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91284" y="914399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ডিজিটাল ক্লাসে সবাইকে </a:t>
            </a:r>
          </a:p>
          <a:p>
            <a:pPr algn="ctr"/>
            <a:r>
              <a:rPr lang="bn-BD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01361"/>
            <a:ext cx="3276600" cy="2621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84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11662"/>
            <a:ext cx="9144000" cy="6869662"/>
            <a:chOff x="0" y="-11662"/>
            <a:chExt cx="9144000" cy="6869662"/>
          </a:xfrm>
        </p:grpSpPr>
        <p:sp>
          <p:nvSpPr>
            <p:cNvPr id="8" name="Plaque 7"/>
            <p:cNvSpPr/>
            <p:nvPr/>
          </p:nvSpPr>
          <p:spPr>
            <a:xfrm>
              <a:off x="0" y="0"/>
              <a:ext cx="9144000" cy="6858000"/>
            </a:xfrm>
            <a:prstGeom prst="plaqu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643427" cy="6434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-11662"/>
              <a:ext cx="643427" cy="6434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13" y="6164811"/>
              <a:ext cx="643427" cy="6434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63" y="6155285"/>
              <a:ext cx="643427" cy="643427"/>
            </a:xfrm>
            <a:prstGeom prst="rect">
              <a:avLst/>
            </a:prstGeom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4191000"/>
            <a:ext cx="7924799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ভাইরাসটির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0" y="359813"/>
            <a:ext cx="2514600" cy="74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59" b="13636"/>
          <a:stretch/>
        </p:blipFill>
        <p:spPr>
          <a:xfrm>
            <a:off x="2634152" y="828675"/>
            <a:ext cx="2471248" cy="3438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648200" y="1827074"/>
            <a:ext cx="457200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8575" y="-7620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8" name="Plaque 7"/>
            <p:cNvSpPr/>
            <p:nvPr/>
          </p:nvSpPr>
          <p:spPr>
            <a:xfrm>
              <a:off x="0" y="0"/>
              <a:ext cx="9144000" cy="6858000"/>
            </a:xfrm>
            <a:prstGeom prst="plaqu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8" y="59286"/>
              <a:ext cx="643427" cy="64342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998" y="59286"/>
              <a:ext cx="643427" cy="6434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13" y="6164811"/>
              <a:ext cx="643427" cy="64342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63" y="6155285"/>
              <a:ext cx="643427" cy="64342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59" b="13636"/>
          <a:stretch/>
        </p:blipFill>
        <p:spPr>
          <a:xfrm>
            <a:off x="2634152" y="1066800"/>
            <a:ext cx="2471248" cy="3438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48200" y="1827074"/>
            <a:ext cx="457200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urved Down Arrow 3"/>
          <p:cNvSpPr/>
          <p:nvPr/>
        </p:nvSpPr>
        <p:spPr>
          <a:xfrm>
            <a:off x="2057400" y="3505200"/>
            <a:ext cx="12192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91175" y="1234955"/>
            <a:ext cx="2257425" cy="670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urved Down Arrow 16"/>
          <p:cNvSpPr/>
          <p:nvPr/>
        </p:nvSpPr>
        <p:spPr>
          <a:xfrm flipH="1">
            <a:off x="4267200" y="1905000"/>
            <a:ext cx="15240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881688" y="1905000"/>
            <a:ext cx="900112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Curved Down Arrow 19"/>
          <p:cNvSpPr/>
          <p:nvPr/>
        </p:nvSpPr>
        <p:spPr>
          <a:xfrm flipH="1">
            <a:off x="4419600" y="2824162"/>
            <a:ext cx="1524000" cy="381000"/>
          </a:xfrm>
          <a:prstGeom prst="curvedDownArrow">
            <a:avLst>
              <a:gd name="adj1" fmla="val 25000"/>
              <a:gd name="adj2" fmla="val 17240"/>
              <a:gd name="adj3" fmla="val 3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019800" y="2895600"/>
            <a:ext cx="1219200" cy="566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80975" y="3520955"/>
            <a:ext cx="1800225" cy="670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স্পর্শক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তন্ত্রু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2590800"/>
            <a:ext cx="1888576" cy="233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609600" y="2290762"/>
            <a:ext cx="109168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কলার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urved Down Arrow 24"/>
          <p:cNvSpPr/>
          <p:nvPr/>
        </p:nvSpPr>
        <p:spPr>
          <a:xfrm flipH="1">
            <a:off x="4114800" y="1227077"/>
            <a:ext cx="15240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200401" y="293138"/>
            <a:ext cx="2743200" cy="69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953126" y="1905000"/>
            <a:ext cx="1419225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DNA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7" grpId="0" animBg="1"/>
      <p:bldP spid="18" grpId="0"/>
      <p:bldP spid="20" grpId="0" animBg="1"/>
      <p:bldP spid="21" grpId="0"/>
      <p:bldP spid="22" grpId="0"/>
      <p:bldP spid="23" grpId="0"/>
      <p:bldP spid="25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61424"/>
            <a:ext cx="9144000" cy="6919424"/>
            <a:chOff x="0" y="-11662"/>
            <a:chExt cx="9144000" cy="6919424"/>
          </a:xfrm>
        </p:grpSpPr>
        <p:sp>
          <p:nvSpPr>
            <p:cNvPr id="8" name="Plaque 7"/>
            <p:cNvSpPr/>
            <p:nvPr/>
          </p:nvSpPr>
          <p:spPr>
            <a:xfrm>
              <a:off x="0" y="49762"/>
              <a:ext cx="9144000" cy="6858000"/>
            </a:xfrm>
            <a:prstGeom prst="plaqu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643427" cy="6434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-11662"/>
              <a:ext cx="643427" cy="6434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13" y="6164811"/>
              <a:ext cx="643427" cy="6434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63" y="6155285"/>
              <a:ext cx="643427" cy="643427"/>
            </a:xfrm>
            <a:prstGeom prst="rect">
              <a:avLst/>
            </a:prstGeom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2971800" y="685800"/>
            <a:ext cx="2667000" cy="74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0286" y="2057400"/>
            <a:ext cx="8322714" cy="1899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পেপার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11662"/>
            <a:ext cx="9144000" cy="6869662"/>
            <a:chOff x="0" y="-11662"/>
            <a:chExt cx="9144000" cy="6869662"/>
          </a:xfrm>
        </p:grpSpPr>
        <p:sp>
          <p:nvSpPr>
            <p:cNvPr id="8" name="Plaque 7"/>
            <p:cNvSpPr/>
            <p:nvPr/>
          </p:nvSpPr>
          <p:spPr>
            <a:xfrm>
              <a:off x="0" y="0"/>
              <a:ext cx="9144000" cy="6858000"/>
            </a:xfrm>
            <a:prstGeom prst="plaqu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643427" cy="6434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-11662"/>
              <a:ext cx="643427" cy="6434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13" y="6164811"/>
              <a:ext cx="643427" cy="6434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63" y="6155285"/>
              <a:ext cx="643427" cy="643427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19400" y="1143000"/>
            <a:ext cx="3276600" cy="9144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নীতিকথা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9338" y="2743200"/>
            <a:ext cx="807506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পরিচন্নতাই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ঈমানের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11662"/>
            <a:ext cx="9144000" cy="6869662"/>
            <a:chOff x="0" y="-11662"/>
            <a:chExt cx="9144000" cy="6869662"/>
          </a:xfrm>
        </p:grpSpPr>
        <p:sp>
          <p:nvSpPr>
            <p:cNvPr id="8" name="Plaque 7"/>
            <p:cNvSpPr/>
            <p:nvPr/>
          </p:nvSpPr>
          <p:spPr>
            <a:xfrm>
              <a:off x="0" y="0"/>
              <a:ext cx="9144000" cy="6858000"/>
            </a:xfrm>
            <a:prstGeom prst="plaqu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643427" cy="6434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-11662"/>
              <a:ext cx="643427" cy="6434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13" y="6164811"/>
              <a:ext cx="643427" cy="6434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63" y="6155285"/>
              <a:ext cx="643427" cy="643427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62200" y="643427"/>
            <a:ext cx="3886200" cy="9144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00400" y="1524000"/>
            <a:ext cx="3886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90799"/>
            <a:ext cx="2209800" cy="21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0" y="0"/>
            <a:ext cx="9144000" cy="6858000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001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33400"/>
            <a:ext cx="3048000" cy="11430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895600"/>
            <a:ext cx="3352800" cy="2438400"/>
          </a:xfrm>
        </p:spPr>
        <p:txBody>
          <a:bodyPr>
            <a:normAutofit fontScale="85000" lnSpcReduction="1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শ্রেণি: ৭ম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বিষয়: বিজ্ঞান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50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05/11/2019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048000"/>
            <a:ext cx="4572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বয়েজ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01710-098 430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76800" y="2743200"/>
            <a:ext cx="228600" cy="2514600"/>
            <a:chOff x="4800600" y="2057400"/>
            <a:chExt cx="152400" cy="1752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00600" y="2057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953000" y="2057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76800" y="2209800"/>
              <a:ext cx="0" cy="133834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1600200" cy="1719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-11662"/>
            <a:ext cx="643427" cy="6434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3" y="6164811"/>
            <a:ext cx="643427" cy="6434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63" y="6155285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173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0682" y="-33650"/>
            <a:ext cx="9144000" cy="6869662"/>
            <a:chOff x="0" y="-11662"/>
            <a:chExt cx="9144000" cy="6869662"/>
          </a:xfrm>
        </p:grpSpPr>
        <p:sp>
          <p:nvSpPr>
            <p:cNvPr id="8" name="Plaque 7"/>
            <p:cNvSpPr/>
            <p:nvPr/>
          </p:nvSpPr>
          <p:spPr>
            <a:xfrm>
              <a:off x="0" y="0"/>
              <a:ext cx="9144000" cy="6858000"/>
            </a:xfrm>
            <a:prstGeom prst="plaqu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643427" cy="6434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-11662"/>
              <a:ext cx="643427" cy="6434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13" y="6164811"/>
              <a:ext cx="643427" cy="6434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63" y="6155285"/>
              <a:ext cx="643427" cy="643427"/>
            </a:xfrm>
            <a:prstGeom prst="rect">
              <a:avLst/>
            </a:prstGeom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2028825" y="341172"/>
            <a:ext cx="4876800" cy="74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6637867" cy="38100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680633" y="5124450"/>
            <a:ext cx="5410200" cy="74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ক্যাপসুল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ফেলল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11662"/>
            <a:ext cx="9144000" cy="6869662"/>
            <a:chOff x="0" y="-11662"/>
            <a:chExt cx="9144000" cy="6869662"/>
          </a:xfrm>
        </p:grpSpPr>
        <p:sp>
          <p:nvSpPr>
            <p:cNvPr id="8" name="Plaque 7"/>
            <p:cNvSpPr/>
            <p:nvPr/>
          </p:nvSpPr>
          <p:spPr>
            <a:xfrm>
              <a:off x="0" y="0"/>
              <a:ext cx="9144000" cy="6858000"/>
            </a:xfrm>
            <a:prstGeom prst="plaqu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643427" cy="6434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-11662"/>
              <a:ext cx="643427" cy="6434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13" y="6164811"/>
              <a:ext cx="643427" cy="6434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63" y="6155285"/>
              <a:ext cx="643427" cy="643427"/>
            </a:xfrm>
            <a:prstGeom prst="rect">
              <a:avLst/>
            </a:prstGeom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38400" y="762000"/>
            <a:ext cx="3810000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5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89047"/>
            <a:ext cx="1704975" cy="18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11662"/>
            <a:ext cx="9144000" cy="6869662"/>
            <a:chOff x="0" y="-11662"/>
            <a:chExt cx="9144000" cy="6869662"/>
          </a:xfrm>
        </p:grpSpPr>
        <p:sp>
          <p:nvSpPr>
            <p:cNvPr id="8" name="Plaque 7"/>
            <p:cNvSpPr/>
            <p:nvPr/>
          </p:nvSpPr>
          <p:spPr>
            <a:xfrm>
              <a:off x="0" y="0"/>
              <a:ext cx="9144000" cy="6858000"/>
            </a:xfrm>
            <a:prstGeom prst="plaqu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643427" cy="6434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-11662"/>
              <a:ext cx="643427" cy="6434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13" y="6164811"/>
              <a:ext cx="643427" cy="6434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63" y="6155285"/>
              <a:ext cx="643427" cy="643427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0710" y="1219200"/>
            <a:ext cx="9023290" cy="3886200"/>
          </a:xfrm>
        </p:spPr>
        <p:txBody>
          <a:bodyPr>
            <a:noAutofit/>
          </a:bodyPr>
          <a:lstStyle/>
          <a:p>
            <a:pPr algn="l"/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অকোষীয়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9144000" cy="6869662"/>
            <a:chOff x="0" y="-11662"/>
            <a:chExt cx="9144000" cy="6869662"/>
          </a:xfrm>
        </p:grpSpPr>
        <p:sp>
          <p:nvSpPr>
            <p:cNvPr id="8" name="Plaque 7"/>
            <p:cNvSpPr/>
            <p:nvPr/>
          </p:nvSpPr>
          <p:spPr>
            <a:xfrm>
              <a:off x="0" y="0"/>
              <a:ext cx="9144000" cy="6858000"/>
            </a:xfrm>
            <a:prstGeom prst="plaqu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643427" cy="6434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-11662"/>
              <a:ext cx="643427" cy="6434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13" y="6164811"/>
              <a:ext cx="643427" cy="6434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63" y="6155285"/>
              <a:ext cx="643427" cy="643427"/>
            </a:xfrm>
            <a:prstGeom prst="rect">
              <a:avLst/>
            </a:prstGeom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2362200" y="270047"/>
            <a:ext cx="3429000" cy="74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0550" y="4508500"/>
            <a:ext cx="817245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75" y="1143000"/>
            <a:ext cx="3728375" cy="267843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628900" y="3821430"/>
            <a:ext cx="3429000" cy="594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9144000" cy="6869662"/>
            <a:chOff x="0" y="-11662"/>
            <a:chExt cx="9144000" cy="6869662"/>
          </a:xfrm>
        </p:grpSpPr>
        <p:sp>
          <p:nvSpPr>
            <p:cNvPr id="8" name="Plaque 7"/>
            <p:cNvSpPr/>
            <p:nvPr/>
          </p:nvSpPr>
          <p:spPr>
            <a:xfrm>
              <a:off x="0" y="0"/>
              <a:ext cx="9144000" cy="6858000"/>
            </a:xfrm>
            <a:prstGeom prst="plaqu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643427" cy="6434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-11662"/>
              <a:ext cx="643427" cy="6434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13" y="6164811"/>
              <a:ext cx="643427" cy="6434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63" y="6155285"/>
              <a:ext cx="643427" cy="643427"/>
            </a:xfrm>
            <a:prstGeom prst="rect">
              <a:avLst/>
            </a:prstGeom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2362200" y="270047"/>
            <a:ext cx="3429000" cy="74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66800"/>
            <a:ext cx="3200400" cy="3347103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066800" y="4648200"/>
            <a:ext cx="7391400" cy="1283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প্লাজমালেমা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সুসংগঠিত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কিউক্লিয়াস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অকোষীয়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সরলতম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038600" y="17145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886200" y="2095500"/>
            <a:ext cx="3048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886200" y="2514600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895725" y="2895600"/>
            <a:ext cx="2952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043362" y="3352800"/>
            <a:ext cx="338138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5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11662"/>
            <a:ext cx="9144000" cy="6869662"/>
            <a:chOff x="0" y="-11662"/>
            <a:chExt cx="9144000" cy="6869662"/>
          </a:xfrm>
        </p:grpSpPr>
        <p:sp>
          <p:nvSpPr>
            <p:cNvPr id="8" name="Plaque 7"/>
            <p:cNvSpPr/>
            <p:nvPr/>
          </p:nvSpPr>
          <p:spPr>
            <a:xfrm>
              <a:off x="0" y="0"/>
              <a:ext cx="9144000" cy="6858000"/>
            </a:xfrm>
            <a:prstGeom prst="plaqu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643427" cy="6434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-11662"/>
              <a:ext cx="643427" cy="6434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13" y="6164811"/>
              <a:ext cx="643427" cy="6434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63" y="6155285"/>
              <a:ext cx="643427" cy="643427"/>
            </a:xfrm>
            <a:prstGeom prst="rect">
              <a:avLst/>
            </a:prstGeom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2819400" y="310051"/>
            <a:ext cx="28956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0" y="1857375"/>
            <a:ext cx="36576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65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11662"/>
            <a:ext cx="9144000" cy="6869662"/>
            <a:chOff x="0" y="-11662"/>
            <a:chExt cx="9144000" cy="6869662"/>
          </a:xfrm>
        </p:grpSpPr>
        <p:sp>
          <p:nvSpPr>
            <p:cNvPr id="8" name="Plaque 7"/>
            <p:cNvSpPr/>
            <p:nvPr/>
          </p:nvSpPr>
          <p:spPr>
            <a:xfrm>
              <a:off x="0" y="0"/>
              <a:ext cx="9144000" cy="6858000"/>
            </a:xfrm>
            <a:prstGeom prst="plaqu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001">
              <a:schemeClr val="lt1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643427" cy="6434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-11662"/>
              <a:ext cx="643427" cy="6434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13" y="6164811"/>
              <a:ext cx="643427" cy="6434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63" y="6155285"/>
              <a:ext cx="643427" cy="643427"/>
            </a:xfrm>
            <a:prstGeom prst="rect">
              <a:avLst/>
            </a:prstGeom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2819400" y="310051"/>
            <a:ext cx="28956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1857375"/>
            <a:ext cx="6775969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অকোষীয়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9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158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পরিচিতি</vt:lpstr>
      <vt:lpstr>PowerPoint Presentation</vt:lpstr>
      <vt:lpstr>PowerPoint Presentation</vt:lpstr>
      <vt:lpstr>এই পাঠ শেষে শিক্ষার্থীরা- 1। ভাইরাস কী তা বলতে পারবে 2। ভাইরাসকে কেন অকোষীয় জীব বলা হয় তা ব্যাখ্যা      করতে পারবে 4। একটি ভাইরাসের চিত্র একেঁ এর বিভিন্ন অংশ চিহ্নিত করতে         পারবে।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নীতিকথা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sharif</dc:creator>
  <cp:lastModifiedBy>sharif</cp:lastModifiedBy>
  <cp:revision>58</cp:revision>
  <dcterms:created xsi:type="dcterms:W3CDTF">2006-08-16T00:00:00Z</dcterms:created>
  <dcterms:modified xsi:type="dcterms:W3CDTF">2019-11-10T05:19:11Z</dcterms:modified>
</cp:coreProperties>
</file>