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CAC06-DF1D-4922-A5BA-8912A56D4853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6699F-E949-4382-B4F7-090B23042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6699F-E949-4382-B4F7-090B23042B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-bokeh-light-green-background-vector-6329388.jpg"/>
          <p:cNvPicPr>
            <a:picLocks noChangeAspect="1"/>
          </p:cNvPicPr>
          <p:nvPr/>
        </p:nvPicPr>
        <p:blipFill>
          <a:blip r:embed="rId2"/>
          <a:srcRect b="1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qw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28800"/>
            <a:ext cx="6477000" cy="40469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ach-umbrella.jpg"/>
          <p:cNvPicPr>
            <a:picLocks noChangeAspect="1"/>
          </p:cNvPicPr>
          <p:nvPr/>
        </p:nvPicPr>
        <p:blipFill>
          <a:blip r:embed="rId2"/>
          <a:srcRect l="50976" r="32500" b="95097"/>
          <a:stretch>
            <a:fillRect/>
          </a:stretch>
        </p:blipFill>
        <p:spPr>
          <a:xfrm>
            <a:off x="1" y="-51436"/>
            <a:ext cx="9144000" cy="6909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0" y="1828800"/>
            <a:ext cx="2915255" cy="396760"/>
          </a:xfrm>
          <a:prstGeom prst="rect">
            <a:avLst/>
          </a:prstGeom>
          <a:noFill/>
          <a:ln w="38100">
            <a:solidFill>
              <a:srgbClr val="FF99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আমাদের প্রিয় খাদ্য।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67200"/>
            <a:ext cx="3124200" cy="1371600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মাছ বাজারে বিক্রি করে অর্থ উপার্জন করেন।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66800"/>
            <a:ext cx="3979631" cy="312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362200"/>
            <a:ext cx="405679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330348-nature-green-natural-blurred-background-of-out-of-focus-forest-bokeh-boke-woods-with-sunlight-colors.jpg"/>
          <p:cNvPicPr>
            <a:picLocks noChangeAspect="1"/>
          </p:cNvPicPr>
          <p:nvPr/>
        </p:nvPicPr>
        <p:blipFill>
          <a:blip r:embed="rId2"/>
          <a:srcRect l="29875" t="64788" r="67475" b="344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371600" y="381000"/>
            <a:ext cx="3073613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নিইঃ    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524000"/>
            <a:ext cx="2898775" cy="490913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  </a:t>
            </a:r>
            <a:endParaRPr lang="en-US" sz="4000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0" y="2362200"/>
            <a:ext cx="3642625" cy="3129342"/>
            <a:chOff x="3538325" y="2010000"/>
            <a:chExt cx="3795025" cy="3205542"/>
          </a:xfrm>
        </p:grpSpPr>
        <p:sp>
          <p:nvSpPr>
            <p:cNvPr id="6" name="Sun 5"/>
            <p:cNvSpPr/>
            <p:nvPr/>
          </p:nvSpPr>
          <p:spPr>
            <a:xfrm>
              <a:off x="3538325" y="2010000"/>
              <a:ext cx="3795025" cy="3205542"/>
            </a:xfrm>
            <a:prstGeom prst="sun">
              <a:avLst>
                <a:gd name="adj" fmla="val 21613"/>
              </a:avLst>
            </a:prstGeom>
            <a:solidFill>
              <a:schemeClr val="accent5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59636" y="3206483"/>
              <a:ext cx="1752403" cy="95410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bn-BD" sz="2800" dirty="0" smtClean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যারা উৎপাদন </a:t>
              </a:r>
            </a:p>
            <a:p>
              <a:pPr lvl="0" algn="ctr">
                <a:defRPr/>
              </a:pPr>
              <a:r>
                <a:rPr lang="bn-BD" sz="2800" dirty="0" smtClean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endParaRPr lang="en-US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Cube 7"/>
          <p:cNvSpPr/>
          <p:nvPr/>
        </p:nvSpPr>
        <p:spPr>
          <a:xfrm>
            <a:off x="4800600" y="5791200"/>
            <a:ext cx="3833533" cy="863138"/>
          </a:xfrm>
          <a:prstGeom prst="cube">
            <a:avLst>
              <a:gd name="adj" fmla="val 130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u="sng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 ও সার সংক্ষেপ।</a:t>
            </a:r>
            <a:endParaRPr lang="en-US" sz="2800" u="sng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w4e56t78.jpg"/>
          <p:cNvPicPr>
            <a:picLocks noChangeAspect="1"/>
          </p:cNvPicPr>
          <p:nvPr/>
        </p:nvPicPr>
        <p:blipFill>
          <a:blip r:embed="rId3"/>
          <a:srcRect l="36130" t="10465" r="34170" b="15318"/>
          <a:stretch>
            <a:fillRect/>
          </a:stretch>
        </p:blipFill>
        <p:spPr>
          <a:xfrm>
            <a:off x="533400" y="2286000"/>
            <a:ext cx="3048000" cy="35814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f21461c73c276af12f478c3cce542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550360" y="-6484938"/>
            <a:ext cx="891232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794147" y="2454628"/>
            <a:ext cx="481211" cy="447322"/>
          </a:xfrm>
          <a:prstGeom prst="ellipse">
            <a:avLst/>
          </a:prstGeom>
          <a:solidFill>
            <a:srgbClr val="F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2057400"/>
            <a:ext cx="1573963" cy="433493"/>
          </a:xfrm>
          <a:prstGeom prst="rect">
            <a:avLst/>
          </a:prstGeom>
          <a:solidFill>
            <a:srgbClr val="A5E3CA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 কর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3733800"/>
            <a:ext cx="4419600" cy="21078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জেলে কী করেন ? </a:t>
            </a:r>
            <a:endParaRPr lang="bn-BD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কীভাবে মাছ ধরেন ?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কীভাবে উপার্জন করেন ? 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602089" cy="29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457200"/>
            <a:ext cx="1295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99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bn-BD" sz="5400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936533-christmas-background-abstract-shining-stars-with-white-rays-lights.jpg"/>
          <p:cNvPicPr>
            <a:picLocks noChangeAspect="1"/>
          </p:cNvPicPr>
          <p:nvPr/>
        </p:nvPicPr>
        <p:blipFill>
          <a:blip r:embed="rId2"/>
          <a:srcRect r="37778" b="8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014075" y="3160713"/>
            <a:ext cx="615950" cy="503237"/>
          </a:xfrm>
          <a:prstGeom prst="ellipse">
            <a:avLst/>
          </a:prstGeom>
          <a:solidFill>
            <a:srgbClr val="F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3048000"/>
            <a:ext cx="5125309" cy="1736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কৃষক কাকে বলে? 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কৃষক কী কী কাজ করেন?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92735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62400" y="762000"/>
            <a:ext cx="1795502" cy="408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28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-background-texture-blue-feather-texture-background-with-orange-light-premium-photo-light-green-texture-background-vector-light-texture-background-for-website.jpg"/>
          <p:cNvPicPr>
            <a:picLocks noChangeAspect="1"/>
          </p:cNvPicPr>
          <p:nvPr/>
        </p:nvPicPr>
        <p:blipFill>
          <a:blip r:embed="rId2"/>
          <a:srcRect l="10132" t="31684" r="87669" b="675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014075" y="3160713"/>
            <a:ext cx="615950" cy="503237"/>
          </a:xfrm>
          <a:prstGeom prst="ellipse">
            <a:avLst/>
          </a:prstGeom>
          <a:solidFill>
            <a:srgbClr val="F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914400"/>
            <a:ext cx="2014673" cy="487680"/>
          </a:xfrm>
          <a:prstGeom prst="rect">
            <a:avLst/>
          </a:prstGeom>
          <a:solidFill>
            <a:srgbClr val="FF9999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কর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38600"/>
            <a:ext cx="7271521" cy="237134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 কাকে বলে? </a:t>
            </a:r>
            <a:endParaRPr lang="bn-BD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দেখেছ এমন কয়েকজন পেশাজীবীর নাম বল যারা উৎপাদন কাজের সাথে জড়িত। 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92735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wrtyui.jpg"/>
          <p:cNvPicPr>
            <a:picLocks noChangeAspect="1"/>
          </p:cNvPicPr>
          <p:nvPr/>
        </p:nvPicPr>
        <p:blipFill>
          <a:blip r:embed="rId2"/>
          <a:srcRect b="825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2362200"/>
            <a:ext cx="6398134" cy="2895901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এবং কৃষকের মধ্যে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কাজ তোমার বেশি গুরুত্বপূর্ণ মনে হয় ? কেন মনে হয় ? 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85800"/>
            <a:ext cx="2473248" cy="576604"/>
          </a:xfrm>
          <a:prstGeom prst="rect">
            <a:avLst/>
          </a:prstGeom>
          <a:solidFill>
            <a:srgbClr val="E2A69A"/>
          </a:solidFill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RJ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yclamen.jpg"/>
          <p:cNvPicPr>
            <a:picLocks noChangeAspect="1"/>
          </p:cNvPicPr>
          <p:nvPr/>
        </p:nvPicPr>
        <p:blipFill>
          <a:blip r:embed="rId3"/>
          <a:srcRect l="24167" t="11250" r="26667" b="23750"/>
          <a:stretch>
            <a:fillRect/>
          </a:stretch>
        </p:blipFill>
        <p:spPr>
          <a:xfrm>
            <a:off x="3437792" y="381000"/>
            <a:ext cx="5706208" cy="5029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 descr="background-matahari-kartun-4.jpg"/>
          <p:cNvPicPr>
            <a:picLocks noChangeAspect="1"/>
          </p:cNvPicPr>
          <p:nvPr/>
        </p:nvPicPr>
        <p:blipFill>
          <a:blip r:embed="rId4"/>
          <a:srcRect r="46970"/>
          <a:stretch>
            <a:fillRect/>
          </a:stretch>
        </p:blipFill>
        <p:spPr>
          <a:xfrm>
            <a:off x="381000" y="1981200"/>
            <a:ext cx="3276600" cy="44897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381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334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RJ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61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1295400"/>
            <a:ext cx="252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u="sng" dirty="0" smtClean="0">
                <a:ln>
                  <a:solidFill>
                    <a:srgbClr val="A2728B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2400" u="sng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u="sng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438400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মামুনুর রশিদ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রাজবাড়ী মডেল সরকারি প্রাথমিক বিদ্যালয়।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মানিকছড়ি, খাগড়াছড়ি ।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86594" y="3352800"/>
            <a:ext cx="1675606" cy="79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4419600"/>
            <a:ext cx="2743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4572000"/>
            <a:ext cx="2286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f21461c73c276af12f478c3cce542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1371600"/>
            <a:ext cx="2121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u="sng" dirty="0" err="1" smtClean="0">
                <a:ln>
                  <a:solidFill>
                    <a:srgbClr val="A2728B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 smtClean="0">
                <a:ln>
                  <a:solidFill>
                    <a:srgbClr val="A2728B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ln>
                  <a:solidFill>
                    <a:srgbClr val="A2728B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2400" u="sng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u="sng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362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শ্রেণি-তৃতীয়,</a:t>
            </a:r>
          </a:p>
          <a:p>
            <a:pPr>
              <a:defRPr/>
            </a:pP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 ও বিশ্বপরিচয়। </a:t>
            </a:r>
          </a:p>
          <a:p>
            <a:pPr>
              <a:defRPr/>
            </a:pP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বিষয়বস্তু-সমাজের বিভিন্ন পেশা। </a:t>
            </a:r>
          </a:p>
          <a:p>
            <a:pPr>
              <a:defRPr/>
            </a:pP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 যারা উৎপাদন করেন ।  </a:t>
            </a:r>
            <a:endParaRPr lang="en-US" sz="2800" dirty="0" smtClean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2800" dirty="0" smtClean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800" dirty="0" err="1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০৯/১১/২০১৯ </a:t>
            </a:r>
            <a:r>
              <a:rPr lang="en-US" sz="2800" dirty="0" err="1" smtClean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876300" y="3771900"/>
            <a:ext cx="2209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48494" y="3694906"/>
            <a:ext cx="23622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fa.jpg"/>
          <p:cNvPicPr>
            <a:picLocks noChangeAspect="1"/>
          </p:cNvPicPr>
          <p:nvPr/>
        </p:nvPicPr>
        <p:blipFill>
          <a:blip r:embed="rId2"/>
          <a:srcRect l="83333" t="16667" b="7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223" y="1060627"/>
            <a:ext cx="2424112" cy="429138"/>
          </a:xfrm>
          <a:prstGeom prst="rect">
            <a:avLst/>
          </a:prstGeom>
          <a:solidFill>
            <a:srgbClr val="79BBB5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শিখনফল</a:t>
            </a:r>
            <a:r>
              <a:rPr lang="bn-BD" sz="2800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৬.১.১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৬.১.২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পেশাজীবীর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৬.১.৩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209800"/>
            <a:ext cx="8001000" cy="22098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and-yellow-bokeh-lights-vector-4688854.jpg"/>
          <p:cNvPicPr>
            <a:picLocks noChangeAspect="1"/>
          </p:cNvPicPr>
          <p:nvPr/>
        </p:nvPicPr>
        <p:blipFill>
          <a:blip r:embed="rId2"/>
          <a:srcRect l="66500" t="72753" r="30000" b="242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ছবি দেখি...............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esr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4188823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icksha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05000"/>
            <a:ext cx="4099610" cy="262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4953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দর্জি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4953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রিকশা চালক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rde-background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qwertyu.jpg"/>
          <p:cNvPicPr>
            <a:picLocks noChangeAspect="1"/>
          </p:cNvPicPr>
          <p:nvPr/>
        </p:nvPicPr>
        <p:blipFill>
          <a:blip r:embed="rId3"/>
          <a:srcRect t="6667" b="6667"/>
          <a:stretch>
            <a:fillRect/>
          </a:stretch>
        </p:blipFill>
        <p:spPr>
          <a:xfrm>
            <a:off x="228600" y="1981200"/>
            <a:ext cx="4103077" cy="3200400"/>
          </a:xfrm>
          <a:prstGeom prst="rect">
            <a:avLst/>
          </a:prstGeom>
        </p:spPr>
      </p:pic>
      <p:pic>
        <p:nvPicPr>
          <p:cNvPr id="7" name="Picture 6" descr="sadfgh.jpg"/>
          <p:cNvPicPr>
            <a:picLocks noChangeAspect="1"/>
          </p:cNvPicPr>
          <p:nvPr/>
        </p:nvPicPr>
        <p:blipFill>
          <a:blip r:embed="rId4"/>
          <a:srcRect l="22783"/>
          <a:stretch>
            <a:fillRect/>
          </a:stretch>
        </p:blipFill>
        <p:spPr>
          <a:xfrm>
            <a:off x="4495800" y="1371600"/>
            <a:ext cx="4324828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457200"/>
            <a:ext cx="6781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dirty="0" smtClean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বেশিরভাগ পেশাজীবী উৎপাদন কাজের সাথে জড়িত।</a:t>
            </a:r>
            <a:endParaRPr lang="en-US" sz="2800" dirty="0">
              <a:ln>
                <a:solidFill>
                  <a:srgbClr val="612A8A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334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জেলে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648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otic_light_blue_vector_7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" y="0"/>
            <a:ext cx="9131229" cy="6858000"/>
          </a:xfrm>
          <a:prstGeom prst="rect">
            <a:avLst/>
          </a:prstGeom>
        </p:spPr>
      </p:pic>
      <p:pic>
        <p:nvPicPr>
          <p:cNvPr id="3" name="Picture 2" descr="ed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14400"/>
            <a:ext cx="3962400" cy="2514599"/>
          </a:xfrm>
          <a:prstGeom prst="rect">
            <a:avLst/>
          </a:prstGeom>
        </p:spPr>
      </p:pic>
      <p:pic>
        <p:nvPicPr>
          <p:cNvPr id="5" name="Picture 4" descr="qwrty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838200"/>
            <a:ext cx="3810000" cy="2743200"/>
          </a:xfrm>
          <a:prstGeom prst="rect">
            <a:avLst/>
          </a:prstGeom>
        </p:spPr>
      </p:pic>
      <p:pic>
        <p:nvPicPr>
          <p:cNvPr id="6" name="Picture 5" descr="ertyu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733800"/>
            <a:ext cx="3724275" cy="243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28600"/>
            <a:ext cx="3159823" cy="435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dirty="0" smtClean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কেউ অন্যের সেবা করেন।</a:t>
            </a:r>
            <a:endParaRPr lang="en-US" sz="2400" dirty="0">
              <a:ln>
                <a:solidFill>
                  <a:srgbClr val="612A8A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228600"/>
            <a:ext cx="3081599" cy="391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dirty="0" smtClean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কেউ ফসল উৎপাদন করেন</a:t>
            </a:r>
            <a:endParaRPr lang="en-US" sz="2400" dirty="0">
              <a:ln>
                <a:solidFill>
                  <a:srgbClr val="612A8A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3810000"/>
            <a:ext cx="2432013" cy="2383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 smtClean="0">
                <a:ln>
                  <a:solidFill>
                    <a:srgbClr val="612A8A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যে কাজের মাধ্যমে অর্থ উপার্জন করে তাকে পেশা বলে।</a:t>
            </a:r>
            <a:endParaRPr lang="en-US" sz="3200" dirty="0">
              <a:ln>
                <a:solidFill>
                  <a:srgbClr val="612A8A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JGV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1303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999" cy="6858000"/>
            <a:chOff x="0" y="0"/>
            <a:chExt cx="12192000" cy="6858000"/>
          </a:xfrm>
        </p:grpSpPr>
        <p:pic>
          <p:nvPicPr>
            <p:cNvPr id="4" name="Picture 3" descr="chaotic_light_blue_vector_732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904875" y="4795838"/>
              <a:ext cx="320675" cy="35083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6400" y="3124200"/>
              <a:ext cx="11176001" cy="740030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bn-BD" sz="280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কৃষক ধান, পাট, বেগুন, টমেটো, মূলা, গাজরসহ নানারকম ফসল ও সবজি চাষ করেন।</a:t>
              </a:r>
              <a:endParaRPr lang="en-US" sz="1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054" b="30249"/>
            <a:stretch/>
          </p:blipFill>
          <p:spPr>
            <a:xfrm>
              <a:off x="904875" y="844952"/>
              <a:ext cx="3176278" cy="21923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0146" y="4136694"/>
              <a:ext cx="3156836" cy="2019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93885" y="844952"/>
              <a:ext cx="2960098" cy="2164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66087" y="4003427"/>
              <a:ext cx="2940707" cy="21274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05131" y="900659"/>
              <a:ext cx="3062618" cy="20526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17687" y="4003427"/>
              <a:ext cx="3112493" cy="19941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d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1303" cy="6858000"/>
          </a:xfrm>
          <a:prstGeom prst="rect">
            <a:avLst/>
          </a:prstGeom>
        </p:spPr>
      </p:pic>
      <p:pic>
        <p:nvPicPr>
          <p:cNvPr id="12" name="Picture 11" descr="df21461c73c276af12f478c3cce542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08097" y="-3581400"/>
            <a:ext cx="85813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8200" y="3048000"/>
            <a:ext cx="7467600" cy="6096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খাল-বিল,হাওর-বাওর,নদী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33400"/>
            <a:ext cx="3505200" cy="20534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718" y="4191000"/>
            <a:ext cx="3320788" cy="21672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57200"/>
            <a:ext cx="3505200" cy="21468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114800"/>
            <a:ext cx="3465114" cy="2243497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226</Words>
  <Application>Microsoft Office PowerPoint</Application>
  <PresentationFormat>On-screen Show (4:3)</PresentationFormat>
  <Paragraphs>51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30</cp:revision>
  <dcterms:created xsi:type="dcterms:W3CDTF">2006-08-16T00:00:00Z</dcterms:created>
  <dcterms:modified xsi:type="dcterms:W3CDTF">2019-11-10T02:17:17Z</dcterms:modified>
</cp:coreProperties>
</file>