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84" r:id="rId3"/>
    <p:sldId id="305" r:id="rId4"/>
    <p:sldId id="287" r:id="rId5"/>
    <p:sldId id="288" r:id="rId6"/>
    <p:sldId id="289" r:id="rId7"/>
    <p:sldId id="306" r:id="rId8"/>
    <p:sldId id="307" r:id="rId9"/>
    <p:sldId id="290" r:id="rId10"/>
    <p:sldId id="308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7" d="100"/>
          <a:sy n="57" d="100"/>
        </p:scale>
        <p:origin x="-1200" y="-3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B23BB-6E88-4D48-924C-74D2B98D74D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55E8-EA30-41AE-BA04-01FB802F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55E8-EA30-41AE-BA04-01FB802F3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D96D-ADF5-4BB2-898B-FD773A6E76E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F81A-158E-4F00-9066-4BCC148D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886858" y="4749697"/>
            <a:ext cx="8476342" cy="1446553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s-IN" sz="8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as-IN" sz="8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4" y="2489789"/>
            <a:ext cx="7287905" cy="223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412607" y="1030777"/>
            <a:ext cx="3424844" cy="9975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581" y="600864"/>
            <a:ext cx="610796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171175" y="2227810"/>
            <a:ext cx="3509429" cy="2666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4191" y="5480560"/>
            <a:ext cx="256674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0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3447" y="1746913"/>
            <a:ext cx="8871043" cy="45042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কম্পিউটার।এ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কতশত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কল্পনাতীত।কম্পিউটার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সায়েন্স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কমিউনিকেশন,ডেটা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কমিউনিকেশন,এমন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883" y="678664"/>
            <a:ext cx="515016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ক্যারিয়ারসমূহঃ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6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429" y="1090966"/>
            <a:ext cx="212750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600" b="1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039" y="3429000"/>
            <a:ext cx="73914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</a:t>
            </a:r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1161" y="767250"/>
            <a:ext cx="3003792" cy="6957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7" y="2302875"/>
            <a:ext cx="2802753" cy="1790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24" y="2302875"/>
            <a:ext cx="2667925" cy="1790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2" y="2302875"/>
            <a:ext cx="2862815" cy="175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78234" y="5072854"/>
            <a:ext cx="3256697" cy="6960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ফ্রিল্যন্সিং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81658" y="5072854"/>
            <a:ext cx="3050461" cy="5868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একটিস্বাধীনপেশা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3802" y="4994447"/>
            <a:ext cx="3117401" cy="9242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4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1883" y="898145"/>
            <a:ext cx="3620627" cy="9472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83139" y="2177935"/>
            <a:ext cx="8838117" cy="40678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বোঝায়।যারা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(Freelancer).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ফ্রিল্যান্ন্সিংয়ের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ফ্রীল্যান্স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প্লেস।এসকল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ডাটাএন্ট্রি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আর্টিক্যাল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9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1428" y="1205336"/>
            <a:ext cx="4209143" cy="1387739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65465" y="3923606"/>
            <a:ext cx="7661068" cy="1917635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9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" y="2601553"/>
            <a:ext cx="3257315" cy="2203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90" y="2446041"/>
            <a:ext cx="3321617" cy="2168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12" y="2601554"/>
            <a:ext cx="2915639" cy="2203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345165" y="651430"/>
            <a:ext cx="5603531" cy="8052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0346" y="5571624"/>
            <a:ext cx="3024713" cy="5391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6912" y="5571624"/>
            <a:ext cx="3474016" cy="53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5808" y="5571624"/>
            <a:ext cx="3454400" cy="539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4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68436" y="951010"/>
            <a:ext cx="5743040" cy="71508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ভূমিকাঃ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0902" y="2481891"/>
            <a:ext cx="10427326" cy="337025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7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/>
          </p:cNvSpPr>
          <p:nvPr/>
        </p:nvSpPr>
        <p:spPr>
          <a:xfrm>
            <a:off x="4517408" y="1166316"/>
            <a:ext cx="3821373" cy="7150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0245" y="3241964"/>
            <a:ext cx="7915701" cy="25719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9050" y="709683"/>
            <a:ext cx="7014949" cy="95534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0" y="2534595"/>
            <a:ext cx="2653743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91" y="2534595"/>
            <a:ext cx="2821817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2408075"/>
            <a:ext cx="3011216" cy="2033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07656" y="5552229"/>
            <a:ext cx="2842787" cy="5322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0056" y="5552229"/>
            <a:ext cx="3671886" cy="5322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84207" y="5625092"/>
            <a:ext cx="3139736" cy="4593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25" y="12522"/>
            <a:ext cx="12145386" cy="684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89605" y="731505"/>
            <a:ext cx="3790605" cy="7315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3400" y="1914031"/>
            <a:ext cx="4677995" cy="458652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shahinrampuri@gmail.com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2319" y="1995055"/>
            <a:ext cx="5066362" cy="45387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শ্রেণীঃ৯ম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তারিখঃ০9/11/২০১৯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3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4884" y="665012"/>
            <a:ext cx="6045921" cy="136329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38015" y="2626822"/>
            <a:ext cx="9179660" cy="32963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যায়।বর্তমানে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381" y="3965644"/>
            <a:ext cx="1022063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5449" y="696104"/>
            <a:ext cx="7527990" cy="2285434"/>
            <a:chOff x="2376711" y="14025"/>
            <a:chExt cx="8436433" cy="2687612"/>
          </a:xfrm>
        </p:grpSpPr>
        <p:sp>
          <p:nvSpPr>
            <p:cNvPr id="4" name="TextBox 3"/>
            <p:cNvSpPr txBox="1"/>
            <p:nvPr/>
          </p:nvSpPr>
          <p:spPr>
            <a:xfrm>
              <a:off x="5752513" y="411687"/>
              <a:ext cx="5060631" cy="760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6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36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36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36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36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487" y="14025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3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5" y="1371600"/>
            <a:ext cx="435932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5588" y="1905000"/>
            <a:ext cx="2191639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1439" y="1364396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876" y="194726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5553" y="569326"/>
            <a:ext cx="86831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ea typeface="Calibri"/>
                <a:cs typeface="NikoshBAN"/>
              </a:rPr>
              <a:t>1.  </a:t>
            </a:r>
            <a:r>
              <a:rPr lang="bn-IN" sz="3200" dirty="0" smtClean="0"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200" dirty="0">
              <a:ea typeface="Calibri"/>
              <a:cs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8745" y="2634930"/>
            <a:ext cx="868999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bn-IN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২.</a:t>
            </a:r>
            <a:r>
              <a:rPr lang="bn-IN" sz="3600" dirty="0" smtClean="0">
                <a:ea typeface="Calibri"/>
                <a:cs typeface="NikoshBAN"/>
              </a:rPr>
              <a:t> আইসিটির প্রধান উপকরণ কী?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323" y="3765022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1992" y="4239638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27342" y="368142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ই-বুক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98239" y="4232216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939800" y="433652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3" y="2441733"/>
            <a:ext cx="4686300" cy="204860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/>
          <p:cNvSpPr/>
          <p:nvPr/>
        </p:nvSpPr>
        <p:spPr>
          <a:xfrm>
            <a:off x="1450731" y="4787588"/>
            <a:ext cx="9372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ভবিষ্যৎ ক্যারিয়ার উন্নয়নের জন্য আইসিটি শিক্ষার প্রয়োজনীয়তা লিখে আনবে।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9355" y="598512"/>
            <a:ext cx="3158836" cy="10640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75" y="1845426"/>
            <a:ext cx="8211071" cy="3474720"/>
          </a:xfrm>
          <a:prstGeom prst="rect">
            <a:avLst/>
          </a:prstGeom>
          <a:pattFill prst="pct90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57376" y="751085"/>
            <a:ext cx="407323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0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29" y="718898"/>
            <a:ext cx="4049872" cy="3607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98" y="789732"/>
            <a:ext cx="4290733" cy="3537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31382" y="5141655"/>
            <a:ext cx="8775290" cy="109138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3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32835" y="459079"/>
            <a:ext cx="5855110" cy="2084619"/>
          </a:xfrm>
          <a:prstGeom prst="cloudCallout">
            <a:avLst>
              <a:gd name="adj1" fmla="val -8649"/>
              <a:gd name="adj2" fmla="val 91282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হচ্ছে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60305" y="4588624"/>
            <a:ext cx="6616931" cy="11305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1131" y="2779604"/>
            <a:ext cx="8381999" cy="2708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2667" y="1172837"/>
            <a:ext cx="4938926" cy="646331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52" y="2693988"/>
            <a:ext cx="3126010" cy="2192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75" y="2618841"/>
            <a:ext cx="3314155" cy="2192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838382" y="5430113"/>
            <a:ext cx="248461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8588" y="5430113"/>
            <a:ext cx="193932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201042" y="760157"/>
            <a:ext cx="5497997" cy="836562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3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40" y="2244436"/>
            <a:ext cx="3338046" cy="1841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62298" y="4915952"/>
            <a:ext cx="288861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বহুজাতিক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15" y="2244436"/>
            <a:ext cx="3460987" cy="1892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500326" y="4915952"/>
            <a:ext cx="300217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50167" y="327907"/>
            <a:ext cx="5497997" cy="836562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2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550167" y="327907"/>
            <a:ext cx="5497997" cy="836562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8" y="2657531"/>
            <a:ext cx="3439226" cy="1767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50051" y="5278023"/>
            <a:ext cx="269811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6877589" y="2657531"/>
            <a:ext cx="3251200" cy="1767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48397" y="5278023"/>
            <a:ext cx="31271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14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84" y="2443942"/>
            <a:ext cx="3820234" cy="2819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29681" y="5832937"/>
            <a:ext cx="350373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581" y="600864"/>
            <a:ext cx="610796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169" y="5771381"/>
            <a:ext cx="185210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2" y="2425972"/>
            <a:ext cx="2940484" cy="274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46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Custom</PresentationFormat>
  <Paragraphs>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55</cp:revision>
  <dcterms:created xsi:type="dcterms:W3CDTF">2019-05-07T06:13:19Z</dcterms:created>
  <dcterms:modified xsi:type="dcterms:W3CDTF">2019-11-10T06:05:39Z</dcterms:modified>
</cp:coreProperties>
</file>