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57" r:id="rId3"/>
    <p:sldId id="267" r:id="rId4"/>
    <p:sldId id="268" r:id="rId5"/>
    <p:sldId id="269" r:id="rId6"/>
    <p:sldId id="261" r:id="rId7"/>
    <p:sldId id="258" r:id="rId8"/>
    <p:sldId id="259" r:id="rId9"/>
    <p:sldId id="270" r:id="rId10"/>
    <p:sldId id="271" r:id="rId11"/>
    <p:sldId id="262" r:id="rId12"/>
    <p:sldId id="260" r:id="rId13"/>
    <p:sldId id="263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840B5-15C0-4023-94ED-0F9E42441CF7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94FB1-CA31-4DDF-AAE4-D31AA9279F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94FB1-CA31-4DDF-AAE4-D31AA9279F0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hp\Videos\New%20Train%20of%20Bangladesh%20Railway%202017%20%20Rangpur%20Express%20with%20luxurious%20Coaches%20in%204K.mp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685800"/>
            <a:ext cx="8153400" cy="548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Welcome to my class</a:t>
            </a:r>
          </a:p>
          <a:p>
            <a:pPr algn="ctr"/>
            <a:endParaRPr lang="en-US" sz="6000" dirty="0" smtClean="0">
              <a:latin typeface="SutonnyOMJ" pitchFamily="2" charset="0"/>
              <a:cs typeface="SutonnyOMJ" pitchFamily="2" charset="0"/>
            </a:endParaRPr>
          </a:p>
          <a:p>
            <a:pPr algn="ctr"/>
            <a:endParaRPr lang="en-US" sz="60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8" name="Picture 7" descr="FB_IMG_14843146865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828800"/>
            <a:ext cx="6654800" cy="41909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8229600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Dear students, now open at page 2 &amp; read after me.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762000"/>
            <a:ext cx="7924800" cy="525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Teacher will read the text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loudly.After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that he will read the text using spotting mistakes techniques</a:t>
            </a:r>
            <a:r>
              <a:rPr lang="en-US" dirty="0" smtClean="0"/>
              <a:t>.</a:t>
            </a:r>
          </a:p>
          <a:p>
            <a:pPr algn="ctr"/>
            <a:endParaRPr lang="en-US" dirty="0"/>
          </a:p>
        </p:txBody>
      </p:sp>
      <p:pic>
        <p:nvPicPr>
          <p:cNvPr id="3" name="Picture 2" descr="20191101_185526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743201" y="304799"/>
            <a:ext cx="4114800" cy="7315202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09600"/>
            <a:ext cx="7848600" cy="541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2"/>
                </a:solidFill>
                <a:latin typeface="SutonnyUniBanglaOMJ" pitchFamily="2" charset="0"/>
                <a:cs typeface="SutonnyUniBanglaOMJ" pitchFamily="2" charset="0"/>
              </a:rPr>
              <a:t>New words(</a:t>
            </a:r>
            <a:r>
              <a:rPr lang="en-US" sz="3600" dirty="0" err="1" smtClean="0">
                <a:solidFill>
                  <a:schemeClr val="tx2"/>
                </a:solidFill>
                <a:latin typeface="SutonnyUniBanglaOMJ" pitchFamily="2" charset="0"/>
                <a:cs typeface="SutonnyUniBanglaOMJ" pitchFamily="2" charset="0"/>
              </a:rPr>
              <a:t>sound,spelling</a:t>
            </a:r>
            <a:r>
              <a:rPr lang="en-US" sz="3600" dirty="0" smtClean="0">
                <a:solidFill>
                  <a:schemeClr val="tx2"/>
                </a:solidFill>
                <a:latin typeface="SutonnyUniBanglaOMJ" pitchFamily="2" charset="0"/>
                <a:cs typeface="SutonnyUniBanglaOMJ" pitchFamily="2" charset="0"/>
              </a:rPr>
              <a:t> &amp; meaning).</a:t>
            </a:r>
          </a:p>
          <a:p>
            <a:pPr algn="ctr"/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Introduce-To be familiar with someone.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Holiday-A day of vacation.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Journey-An act of traveling from one place to another.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Fun-A joke or amusement.</a:t>
            </a:r>
            <a:endParaRPr lang="en-US" sz="28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85800"/>
            <a:ext cx="7924800" cy="556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Group work </a:t>
            </a:r>
          </a:p>
          <a:p>
            <a:pPr algn="ctr"/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Divide the class into  two large group to act as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Sima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&amp; Jessica.</a:t>
            </a:r>
          </a:p>
          <a:p>
            <a:pPr algn="ctr"/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 descr="2019-11-07 19.16.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590800"/>
            <a:ext cx="6858000" cy="3429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33400"/>
            <a:ext cx="8001000" cy="579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Pair work</a:t>
            </a:r>
          </a:p>
          <a:p>
            <a:pPr algn="ctr"/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Act the dialogue</a:t>
            </a:r>
          </a:p>
          <a:p>
            <a:pPr algn="ctr"/>
            <a:endParaRPr lang="en-US" sz="6600" dirty="0" smtClean="0">
              <a:latin typeface="SutonnyOMJ" pitchFamily="2" charset="0"/>
              <a:cs typeface="SutonnyOMJ" pitchFamily="2" charset="0"/>
            </a:endParaRPr>
          </a:p>
          <a:p>
            <a:pPr algn="ctr"/>
            <a:endParaRPr lang="en-US" sz="6600" dirty="0" smtClean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 descr="2019-11-07 19.58.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2590799"/>
            <a:ext cx="5181600" cy="3429001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762000"/>
            <a:ext cx="8153400" cy="502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SutonnyOMJ" pitchFamily="2" charset="0"/>
                <a:cs typeface="SutonnyOMJ" pitchFamily="2" charset="0"/>
              </a:rPr>
              <a:t>Evaluation</a:t>
            </a:r>
          </a:p>
          <a:p>
            <a:pPr algn="ctr"/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Now introduce yourself.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85800"/>
            <a:ext cx="7924800" cy="548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Thanks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all.See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you next time.</a:t>
            </a:r>
          </a:p>
          <a:p>
            <a:pPr algn="ctr"/>
            <a:endParaRPr lang="en-US" sz="4800" dirty="0" smtClean="0">
              <a:latin typeface="SutonnyOMJ" pitchFamily="2" charset="0"/>
              <a:cs typeface="SutonnyOMJ" pitchFamily="2" charset="0"/>
            </a:endParaRPr>
          </a:p>
          <a:p>
            <a:pPr algn="ctr"/>
            <a:endParaRPr lang="en-US" sz="4800" dirty="0" smtClean="0">
              <a:latin typeface="SutonnyOMJ" pitchFamily="2" charset="0"/>
              <a:cs typeface="SutonnyOMJ" pitchFamily="2" charset="0"/>
            </a:endParaRPr>
          </a:p>
          <a:p>
            <a:pPr algn="ctr"/>
            <a:endParaRPr lang="en-US" sz="4800" dirty="0" smtClean="0">
              <a:latin typeface="SutonnyOMJ" pitchFamily="2" charset="0"/>
              <a:cs typeface="SutonnyOMJ" pitchFamily="2" charset="0"/>
            </a:endParaRPr>
          </a:p>
          <a:p>
            <a:pPr algn="ctr"/>
            <a:endParaRPr lang="en-US" sz="4800" dirty="0" smtClean="0">
              <a:latin typeface="SutonnyOMJ" pitchFamily="2" charset="0"/>
              <a:cs typeface="SutonnyOMJ" pitchFamily="2" charset="0"/>
            </a:endParaRPr>
          </a:p>
          <a:p>
            <a:pPr algn="ctr"/>
            <a:endParaRPr lang="en-US" sz="48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 descr="FB_IMG_14843146963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1676400"/>
            <a:ext cx="5257800" cy="3900487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57200" y="457200"/>
            <a:ext cx="8229600" cy="5943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SutonnyUniBanglaOMJ" pitchFamily="2" charset="0"/>
                <a:cs typeface="SutonnyUniBanglaOMJ" pitchFamily="2" charset="0"/>
              </a:rPr>
              <a:t> Presented by:</a:t>
            </a:r>
          </a:p>
          <a:p>
            <a:pPr algn="ctr"/>
            <a:endParaRPr lang="en-US" sz="3600" dirty="0" smtClean="0">
              <a:solidFill>
                <a:schemeClr val="tx1"/>
              </a:solidFill>
              <a:latin typeface="SutonnyUniBanglaOMJ" pitchFamily="2" charset="0"/>
              <a:cs typeface="SutonnyUniBanglaOMJ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SutonnyUniBanglaOMJ" pitchFamily="2" charset="0"/>
                <a:cs typeface="SutonnyUniBanglaOMJ" pitchFamily="2" charset="0"/>
              </a:rPr>
              <a:t>Md.Azharul</a:t>
            </a:r>
            <a:r>
              <a:rPr lang="en-US" sz="3600" dirty="0" smtClean="0">
                <a:solidFill>
                  <a:schemeClr val="tx1"/>
                </a:solidFill>
                <a:latin typeface="SutonnyUniBanglaOMJ" pitchFamily="2" charset="0"/>
                <a:cs typeface="SutonnyUniBanglaOMJ" pitchFamily="2" charset="0"/>
              </a:rPr>
              <a:t> Islam Khan.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SutonnyUniBanglaOMJ" pitchFamily="2" charset="0"/>
                <a:cs typeface="SutonnyUniBanglaOMJ" pitchFamily="2" charset="0"/>
              </a:rPr>
              <a:t>Assistant teacher.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SutonnyUniBanglaOMJ" pitchFamily="2" charset="0"/>
                <a:cs typeface="SutonnyUniBanglaOMJ" pitchFamily="2" charset="0"/>
              </a:rPr>
              <a:t>Dhala</a:t>
            </a:r>
            <a:r>
              <a:rPr lang="en-US" sz="3600" dirty="0" smtClean="0">
                <a:solidFill>
                  <a:schemeClr val="tx1"/>
                </a:solidFill>
                <a:latin typeface="SutonnyUniBanglaOMJ" pitchFamily="2" charset="0"/>
                <a:cs typeface="SutonnyUniBangla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UniBanglaOMJ" pitchFamily="2" charset="0"/>
                <a:cs typeface="SutonnyUniBanglaOMJ" pitchFamily="2" charset="0"/>
              </a:rPr>
              <a:t>Govt</a:t>
            </a:r>
            <a:r>
              <a:rPr lang="en-US" sz="3600" dirty="0" smtClean="0">
                <a:solidFill>
                  <a:schemeClr val="tx1"/>
                </a:solidFill>
                <a:latin typeface="SutonnyUniBanglaOMJ" pitchFamily="2" charset="0"/>
                <a:cs typeface="SutonnyUniBanglaOMJ" pitchFamily="2" charset="0"/>
              </a:rPr>
              <a:t>, Primary School.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SutonnyUniBanglaOMJ" pitchFamily="2" charset="0"/>
                <a:cs typeface="SutonnyUniBanglaOMJ" pitchFamily="2" charset="0"/>
              </a:rPr>
              <a:t>Tarail,Kishoreganj</a:t>
            </a:r>
            <a:r>
              <a:rPr lang="en-US" sz="3600" dirty="0" smtClean="0">
                <a:solidFill>
                  <a:schemeClr val="tx1"/>
                </a:solidFill>
                <a:latin typeface="SutonnyUniBanglaOMJ" pitchFamily="2" charset="0"/>
                <a:cs typeface="SutonnyUniBanglaOMJ" pitchFamily="2" charset="0"/>
              </a:rPr>
              <a:t>.</a:t>
            </a:r>
            <a:endParaRPr lang="en-US" sz="3600" dirty="0">
              <a:solidFill>
                <a:schemeClr val="tx1"/>
              </a:solidFill>
              <a:latin typeface="SutonnyUniBanglaOMJ" pitchFamily="2" charset="0"/>
              <a:cs typeface="SutonnyUniBanglaOMJ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85800" y="533400"/>
            <a:ext cx="8001000" cy="5715000"/>
            <a:chOff x="685800" y="533400"/>
            <a:chExt cx="8001000" cy="5715000"/>
          </a:xfrm>
        </p:grpSpPr>
        <p:sp>
          <p:nvSpPr>
            <p:cNvPr id="3" name="Rectangle 2"/>
            <p:cNvSpPr/>
            <p:nvPr/>
          </p:nvSpPr>
          <p:spPr>
            <a:xfrm>
              <a:off x="685800" y="533400"/>
              <a:ext cx="8001000" cy="1066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6600" dirty="0" smtClean="0">
                  <a:latin typeface="SutonnyOMJ" pitchFamily="2" charset="0"/>
                  <a:cs typeface="SutonnyOMJ" pitchFamily="2" charset="0"/>
                </a:rPr>
                <a:t>Let’s watch a video.</a:t>
              </a:r>
            </a:p>
            <a:p>
              <a:pPr algn="ctr"/>
              <a:endParaRPr lang="en-US" sz="6600" dirty="0"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85800" y="5410200"/>
              <a:ext cx="79248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4000" dirty="0" smtClean="0">
                  <a:latin typeface="SutonnyOMJ" pitchFamily="2" charset="0"/>
                  <a:cs typeface="SutonnyOMJ" pitchFamily="2" charset="0"/>
                </a:rPr>
                <a:t>What can you see  in the video?</a:t>
              </a:r>
              <a:endParaRPr lang="en-US" sz="4000" dirty="0">
                <a:latin typeface="SutonnyOMJ" pitchFamily="2" charset="0"/>
                <a:cs typeface="SutonnyOMJ" pitchFamily="2" charset="0"/>
              </a:endParaRPr>
            </a:p>
          </p:txBody>
        </p:sp>
        <p:pic>
          <p:nvPicPr>
            <p:cNvPr id="5" name="New Train of Bangladesh Railway 2017  Rangpur Express with luxurious Coaches in 4K.mp4">
              <a:hlinkClick r:id="" action="ppaction://media"/>
            </p:cNvPr>
            <p:cNvPicPr>
              <a:picLocks noRot="1" noChangeAspect="1"/>
            </p:cNvPicPr>
            <p:nvPr>
              <a:videoFile r:link="rId1"/>
            </p:nvPr>
          </p:nvPicPr>
          <p:blipFill>
            <a:blip r:embed="rId3"/>
            <a:stretch>
              <a:fillRect/>
            </a:stretch>
          </p:blipFill>
          <p:spPr>
            <a:xfrm>
              <a:off x="685800" y="1752600"/>
              <a:ext cx="7924800" cy="350520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143000"/>
            <a:ext cx="7924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Train.</a:t>
            </a:r>
          </a:p>
          <a:p>
            <a:pPr algn="ctr"/>
            <a:endParaRPr lang="en-US" sz="6600" dirty="0" smtClean="0">
              <a:latin typeface="SutonnyOMJ" pitchFamily="2" charset="0"/>
              <a:cs typeface="SutonnyOMJ" pitchFamily="2" charset="0"/>
            </a:endParaRPr>
          </a:p>
          <a:p>
            <a:pPr algn="ctr"/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3352800"/>
            <a:ext cx="8077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Where does a train stop?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85800"/>
            <a:ext cx="7543800" cy="541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A railway station.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838200"/>
            <a:ext cx="7010400" cy="37338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04800" y="381000"/>
            <a:ext cx="8534400" cy="6248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SutonnyUniBanglaOMJ" pitchFamily="2" charset="0"/>
                <a:cs typeface="SutonnyUniBanglaOMJ" pitchFamily="2" charset="0"/>
              </a:rPr>
              <a:t>Today’s lesson.</a:t>
            </a:r>
          </a:p>
          <a:p>
            <a:pPr algn="ctr"/>
            <a:r>
              <a:rPr lang="en-US" sz="5400" dirty="0" smtClean="0">
                <a:latin typeface="SutonnyUniBanglaOMJ" pitchFamily="2" charset="0"/>
                <a:cs typeface="SutonnyUniBanglaOMJ" pitchFamily="2" charset="0"/>
              </a:rPr>
              <a:t>Class-</a:t>
            </a:r>
            <a:r>
              <a:rPr lang="en-US" sz="5400" dirty="0" err="1" smtClean="0">
                <a:latin typeface="SutonnyUniBanglaOMJ" pitchFamily="2" charset="0"/>
                <a:cs typeface="SutonnyUniBanglaOMJ" pitchFamily="2" charset="0"/>
              </a:rPr>
              <a:t>Five,Sub:English</a:t>
            </a:r>
            <a:endParaRPr lang="en-US" sz="5400" dirty="0" smtClean="0">
              <a:latin typeface="SutonnyUniBanglaOMJ" pitchFamily="2" charset="0"/>
              <a:cs typeface="SutonnyUniBanglaOMJ" pitchFamily="2" charset="0"/>
            </a:endParaRPr>
          </a:p>
          <a:p>
            <a:pPr algn="ctr"/>
            <a:r>
              <a:rPr lang="en-US" sz="5400" dirty="0" smtClean="0">
                <a:latin typeface="SutonnyUniBanglaOMJ" pitchFamily="2" charset="0"/>
                <a:cs typeface="SutonnyUniBanglaOMJ" pitchFamily="2" charset="0"/>
              </a:rPr>
              <a:t>Unit-1,Lesson-1,Part-A</a:t>
            </a:r>
          </a:p>
          <a:p>
            <a:pPr algn="ctr"/>
            <a:r>
              <a:rPr lang="en-US" sz="5400" dirty="0" smtClean="0">
                <a:latin typeface="SutonnyUniBanglaOMJ" pitchFamily="2" charset="0"/>
                <a:cs typeface="SutonnyUniBanglaOMJ" pitchFamily="2" charset="0"/>
              </a:rPr>
              <a:t>Time:35 minutes.</a:t>
            </a:r>
            <a:endParaRPr lang="en-US" sz="8000" dirty="0">
              <a:latin typeface="SutonnyUniBanglaOMJ" pitchFamily="2" charset="0"/>
              <a:cs typeface="SutonnyUniBanglaOMJ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914400"/>
            <a:ext cx="7924800" cy="533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 smtClean="0">
                <a:latin typeface="SutonnyUniBanglaOMJ" pitchFamily="2" charset="0"/>
                <a:cs typeface="SutonnyUniBanglaOMJ" pitchFamily="2" charset="0"/>
              </a:rPr>
              <a:t>Learning outcomes:</a:t>
            </a:r>
          </a:p>
          <a:p>
            <a:pPr algn="ctr"/>
            <a:r>
              <a:rPr lang="en-US" sz="3200" dirty="0" smtClean="0">
                <a:latin typeface="SutonnyUniBanglaOMJ" pitchFamily="2" charset="0"/>
                <a:cs typeface="SutonnyUniBanglaOMJ" pitchFamily="2" charset="0"/>
              </a:rPr>
              <a:t>At the end of the lesson student will be able to-</a:t>
            </a:r>
          </a:p>
          <a:p>
            <a:pPr algn="ctr"/>
            <a:endParaRPr lang="en-US" sz="3200" dirty="0" smtClean="0">
              <a:latin typeface="SutonnyUniBanglaOMJ" pitchFamily="2" charset="0"/>
              <a:cs typeface="SutonnyUniBanglaOMJ" pitchFamily="2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3200" dirty="0" err="1" smtClean="0">
                <a:latin typeface="SutonnyUniBanglaOMJ" pitchFamily="2" charset="0"/>
                <a:cs typeface="SutonnyUniBanglaOMJ" pitchFamily="2" charset="0"/>
              </a:rPr>
              <a:t>Speakng</a:t>
            </a:r>
            <a:r>
              <a:rPr lang="en-US" sz="3200" dirty="0" smtClean="0">
                <a:latin typeface="SutonnyUniBanglaOMJ" pitchFamily="2" charset="0"/>
                <a:cs typeface="SutonnyUniBanglaOMJ" pitchFamily="2" charset="0"/>
              </a:rPr>
              <a:t> 2.1.Exchange greetings, farewells  &amp; makes introductions-How are you? Nice to meet you.</a:t>
            </a:r>
          </a:p>
          <a:p>
            <a:pPr algn="ctr">
              <a:buFont typeface="Wingdings" pitchFamily="2" charset="2"/>
              <a:buChar char="Ø"/>
            </a:pPr>
            <a:r>
              <a:rPr lang="en-US" sz="3200" dirty="0" smtClean="0">
                <a:latin typeface="SutonnyUniBanglaOMJ" pitchFamily="2" charset="0"/>
                <a:cs typeface="SutonnyUniBanglaOMJ" pitchFamily="2" charset="0"/>
              </a:rPr>
              <a:t> Speaking 8.1.Take part in conversation on appropriate topics.</a:t>
            </a:r>
          </a:p>
          <a:p>
            <a:pPr algn="ctr">
              <a:buFont typeface="Wingdings" pitchFamily="2" charset="2"/>
              <a:buChar char="Ø"/>
            </a:pPr>
            <a:endParaRPr lang="en-US" sz="3200" dirty="0" smtClean="0">
              <a:latin typeface="SutonnyUniBanglaOMJ" pitchFamily="2" charset="0"/>
              <a:cs typeface="SutonnyUniBanglaOMJ" pitchFamily="2" charset="0"/>
            </a:endParaRPr>
          </a:p>
          <a:p>
            <a:pPr algn="ctr">
              <a:buFont typeface="Wingdings" pitchFamily="2" charset="2"/>
              <a:buChar char="Ø"/>
            </a:pPr>
            <a:endParaRPr lang="en-US" sz="3200" dirty="0">
              <a:latin typeface="SutonnyUniBanglaOMJ" pitchFamily="2" charset="0"/>
              <a:cs typeface="SutonnyUniBanglaOMJ" pitchFamily="2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8077200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 smtClean="0">
                <a:latin typeface="SutonnyUniBanglaOMJ" pitchFamily="2" charset="0"/>
                <a:cs typeface="SutonnyUniBanglaOMJ" pitchFamily="2" charset="0"/>
              </a:rPr>
              <a:t>Look at the  picture &amp; think about </a:t>
            </a:r>
            <a:r>
              <a:rPr lang="en-US" sz="4000" dirty="0" smtClean="0">
                <a:latin typeface="SutonnyUniBanglaOMJ" pitchFamily="2" charset="0"/>
                <a:cs typeface="SutonnyUniBanglaOMJ" pitchFamily="2" charset="0"/>
              </a:rPr>
              <a:t>it.</a:t>
            </a:r>
          </a:p>
          <a:p>
            <a:pPr algn="ctr"/>
            <a:endParaRPr lang="en-US" sz="4000" dirty="0" smtClean="0">
              <a:latin typeface="SutonnyUniBanglaOMJ" pitchFamily="2" charset="0"/>
              <a:cs typeface="SutonnyUniBanglaOMJ" pitchFamily="2" charset="0"/>
            </a:endParaRPr>
          </a:p>
          <a:p>
            <a:pPr algn="ctr"/>
            <a:endParaRPr lang="en-US" sz="4000" dirty="0" smtClean="0">
              <a:latin typeface="SutonnyUniBanglaOMJ" pitchFamily="2" charset="0"/>
              <a:cs typeface="SutonnyUniBanglaOMJ" pitchFamily="2" charset="0"/>
            </a:endParaRPr>
          </a:p>
          <a:p>
            <a:pPr algn="ctr"/>
            <a:endParaRPr lang="en-US" sz="4000" dirty="0" smtClean="0">
              <a:latin typeface="SutonnyUniBanglaOMJ" pitchFamily="2" charset="0"/>
              <a:cs typeface="SutonnyUniBanglaOMJ" pitchFamily="2" charset="0"/>
            </a:endParaRPr>
          </a:p>
          <a:p>
            <a:pPr algn="ctr"/>
            <a:endParaRPr lang="en-US" sz="4000" dirty="0" smtClean="0">
              <a:latin typeface="SutonnyUniBanglaOMJ" pitchFamily="2" charset="0"/>
              <a:cs typeface="SutonnyUniBanglaOMJ" pitchFamily="2" charset="0"/>
            </a:endParaRPr>
          </a:p>
          <a:p>
            <a:pPr algn="ctr"/>
            <a:endParaRPr lang="en-US" sz="4000" dirty="0" smtClean="0">
              <a:latin typeface="SutonnyUniBanglaOMJ" pitchFamily="2" charset="0"/>
              <a:cs typeface="SutonnyUniBanglaOMJ" pitchFamily="2" charset="0"/>
            </a:endParaRPr>
          </a:p>
          <a:p>
            <a:pPr algn="ctr"/>
            <a:endParaRPr lang="en-US" sz="4000" dirty="0" smtClean="0">
              <a:latin typeface="SutonnyUniBanglaOMJ" pitchFamily="2" charset="0"/>
              <a:cs typeface="SutonnyUniBanglaOMJ" pitchFamily="2" charset="0"/>
            </a:endParaRPr>
          </a:p>
          <a:p>
            <a:pPr algn="ctr"/>
            <a:endParaRPr lang="en-US" sz="4000" dirty="0" smtClean="0">
              <a:latin typeface="SutonnyUniBanglaOMJ" pitchFamily="2" charset="0"/>
              <a:cs typeface="SutonnyUniBanglaOMJ" pitchFamily="2" charset="0"/>
            </a:endParaRPr>
          </a:p>
          <a:p>
            <a:pPr algn="ctr"/>
            <a:r>
              <a:rPr lang="en-US" sz="4000" dirty="0" smtClean="0">
                <a:latin typeface="SutonnyUniBanglaOMJ" pitchFamily="2" charset="0"/>
                <a:cs typeface="SutonnyUniBanglaOMJ" pitchFamily="2" charset="0"/>
              </a:rPr>
              <a:t>What can you see in </a:t>
            </a:r>
            <a:r>
              <a:rPr lang="en-US" sz="4000" smtClean="0">
                <a:latin typeface="SutonnyUniBanglaOMJ" pitchFamily="2" charset="0"/>
                <a:cs typeface="SutonnyUniBanglaOMJ" pitchFamily="2" charset="0"/>
              </a:rPr>
              <a:t>the picture?</a:t>
            </a:r>
            <a:endParaRPr lang="en-US" sz="4000" dirty="0" smtClean="0">
              <a:latin typeface="SutonnyUniBanglaOMJ" pitchFamily="2" charset="0"/>
              <a:cs typeface="SutonnyUniBanglaOMJ" pitchFamily="2" charset="0"/>
            </a:endParaRPr>
          </a:p>
        </p:txBody>
      </p:sp>
      <p:pic>
        <p:nvPicPr>
          <p:cNvPr id="3" name="Picture 2" descr="20191101_175135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476501" y="-342900"/>
            <a:ext cx="3962400" cy="75438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914400"/>
            <a:ext cx="7848600" cy="510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Two girls &amp; a man at the  railway station.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427</TotalTime>
  <Words>218</Words>
  <Application>Microsoft Office PowerPoint</Application>
  <PresentationFormat>On-screen Show (4:3)</PresentationFormat>
  <Paragraphs>67</Paragraphs>
  <Slides>16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my class. </dc:title>
  <dc:creator>hp</dc:creator>
  <cp:lastModifiedBy>hp</cp:lastModifiedBy>
  <cp:revision>71</cp:revision>
  <dcterms:created xsi:type="dcterms:W3CDTF">2006-08-16T00:00:00Z</dcterms:created>
  <dcterms:modified xsi:type="dcterms:W3CDTF">2019-11-10T08:59:24Z</dcterms:modified>
</cp:coreProperties>
</file>