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3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5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2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93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86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85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0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3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3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55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7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11/9/2019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1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93016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8600" y="685800"/>
            <a:ext cx="1165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13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3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4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0600" y="304800"/>
            <a:ext cx="7086600" cy="5876925"/>
            <a:chOff x="990600" y="304800"/>
            <a:chExt cx="7086600" cy="5876925"/>
          </a:xfrm>
        </p:grpSpPr>
        <p:sp>
          <p:nvSpPr>
            <p:cNvPr id="10" name="TextBox 9"/>
            <p:cNvSpPr txBox="1"/>
            <p:nvPr/>
          </p:nvSpPr>
          <p:spPr>
            <a:xfrm>
              <a:off x="990600" y="304800"/>
              <a:ext cx="70866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99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9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078" y="2743200"/>
              <a:ext cx="3635922" cy="343852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0" y="-533400"/>
            <a:ext cx="5481145" cy="7239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70652"/>
            <a:ext cx="5486400" cy="70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21000" decel="2266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61111E-6 -4.44444E-6 L -0.25 -4.44444E-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-0.00741 L -0.70157 -0.01852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17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21000" decel="22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62517 -0.0055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76200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9718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মোছাঃ পলি খাতুন </a:t>
            </a:r>
          </a:p>
          <a:p>
            <a:r>
              <a:rPr lang="bn-IN" sz="3600" dirty="0"/>
              <a:t>সহকারী শিক্ষক</a:t>
            </a:r>
          </a:p>
          <a:p>
            <a:r>
              <a:rPr lang="bn-IN" sz="3600" dirty="0"/>
              <a:t>পাইকশা সরকারি প্রাথমিক বিদ্যালয়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24384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67400" y="5257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প্রথম শ্রেণি</a:t>
            </a:r>
          </a:p>
          <a:p>
            <a:r>
              <a:rPr lang="bn-IN" sz="3600" dirty="0"/>
              <a:t>বাংলা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7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0960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>
                <a:latin typeface="NikoshBAN" pitchFamily="2" charset="0"/>
                <a:cs typeface="NikoshBAN" pitchFamily="2" charset="0"/>
              </a:rPr>
              <a:t>    শিখন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743200"/>
            <a:ext cx="8915400" cy="34163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শোনাঃ-১.১.১,১.২.১,১.২.২,১.২.৩,১.৩.১,১,৩,২। </a:t>
            </a: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১.১.১,১.২.১,১.২.২,১.৩.১,১.৩.২।</a:t>
            </a:r>
          </a:p>
        </p:txBody>
      </p:sp>
    </p:spTree>
    <p:extLst>
      <p:ext uri="{BB962C8B-B14F-4D97-AF65-F5344CB8AC3E}">
        <p14:creationId xmlns:p14="http://schemas.microsoft.com/office/powerpoint/2010/main" val="15513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14235"/>
            <a:ext cx="63246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তালি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তোতা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549643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716" y="2286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1" y="1524000"/>
            <a:ext cx="2614459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94" y="1516626"/>
            <a:ext cx="2403406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99" y="1501877"/>
            <a:ext cx="2185834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6" y="3429000"/>
            <a:ext cx="2614459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r="7225" b="6046"/>
          <a:stretch/>
        </p:blipFill>
        <p:spPr>
          <a:xfrm>
            <a:off x="3387794" y="3429000"/>
            <a:ext cx="2403405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398" y="3540656"/>
            <a:ext cx="2393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পোষা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61" y="5181600"/>
            <a:ext cx="6560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দেখেছি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260" y="6027985"/>
            <a:ext cx="592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রংয়ের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7635" y="5990447"/>
            <a:ext cx="3794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45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1" y="95364"/>
            <a:ext cx="8970091" cy="13234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এগুলোর নাম বলতে পারবে</a:t>
            </a:r>
            <a:r>
              <a:rPr lang="en-US" sz="8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20" y="1641987"/>
            <a:ext cx="3239729" cy="2248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38" y="1452018"/>
            <a:ext cx="2545633" cy="2172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0" y="1641987"/>
            <a:ext cx="28575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" y="3626648"/>
            <a:ext cx="3314700" cy="2260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50" y="3753831"/>
            <a:ext cx="5809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মাছি,মশা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পিঁপড়া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অলি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9623" y="5638800"/>
            <a:ext cx="623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অলি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177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44958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63961"/>
            <a:ext cx="2590800" cy="2043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02080"/>
            <a:ext cx="2209800" cy="1825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84873"/>
            <a:ext cx="2310581" cy="1820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077930"/>
            <a:ext cx="2362200" cy="1752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2"/>
          <a:stretch/>
        </p:blipFill>
        <p:spPr>
          <a:xfrm>
            <a:off x="3276601" y="4077929"/>
            <a:ext cx="2057400" cy="1752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1" y="4052917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আম,জাম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কাঁঠাল,লিচু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215" y="583053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54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374" y="228600"/>
            <a:ext cx="54864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74" y="220287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45" y="3429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হাসে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45" y="5715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চাই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45" y="4572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খাই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5" y="2080607"/>
            <a:ext cx="1485900" cy="1114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6" y="3195032"/>
            <a:ext cx="1479588" cy="978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6" y="4265716"/>
            <a:ext cx="1524000" cy="1011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37"/>
          <a:stretch/>
        </p:blipFill>
        <p:spPr>
          <a:xfrm flipV="1">
            <a:off x="6877051" y="5384205"/>
            <a:ext cx="1460705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00390"/>
            <a:ext cx="861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1500" dirty="0" err="1">
                <a:latin typeface="NikoshBAN" pitchFamily="2" charset="0"/>
                <a:cs typeface="NikoshBAN" pitchFamily="2" charset="0"/>
              </a:rPr>
              <a:t>অজ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1500" dirty="0" err="1">
                <a:latin typeface="NikoshBAN" pitchFamily="2" charset="0"/>
                <a:cs typeface="NikoshBAN" pitchFamily="2" charset="0"/>
              </a:rPr>
              <a:t>অলি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  <a:p>
            <a:r>
              <a:rPr lang="en-US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atin typeface="NikoshBAN" pitchFamily="2" charset="0"/>
                <a:cs typeface="NikoshBAN" pitchFamily="2" charset="0"/>
              </a:rPr>
              <a:t>আম,আতা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497" y="533215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3928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134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NikoshBAN</vt:lpstr>
      <vt:lpstr>Vrinda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25</cp:revision>
  <dcterms:created xsi:type="dcterms:W3CDTF">2006-08-16T00:00:00Z</dcterms:created>
  <dcterms:modified xsi:type="dcterms:W3CDTF">2019-11-09T05:24:02Z</dcterms:modified>
</cp:coreProperties>
</file>