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53" r:id="rId2"/>
    <p:sldId id="338" r:id="rId3"/>
    <p:sldId id="349" r:id="rId4"/>
    <p:sldId id="341" r:id="rId5"/>
    <p:sldId id="347" r:id="rId6"/>
    <p:sldId id="330" r:id="rId7"/>
    <p:sldId id="331" r:id="rId8"/>
    <p:sldId id="332" r:id="rId9"/>
    <p:sldId id="333" r:id="rId10"/>
    <p:sldId id="323" r:id="rId11"/>
    <p:sldId id="357" r:id="rId12"/>
    <p:sldId id="361" r:id="rId13"/>
    <p:sldId id="365" r:id="rId14"/>
    <p:sldId id="364" r:id="rId15"/>
    <p:sldId id="362" r:id="rId16"/>
    <p:sldId id="351" r:id="rId17"/>
  </p:sldIdLst>
  <p:sldSz cx="1161256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3DB3"/>
    <a:srgbClr val="40FA56"/>
    <a:srgbClr val="CB39BA"/>
    <a:srgbClr val="8CF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0" autoAdjust="0"/>
    <p:restoredTop sz="94660"/>
  </p:normalViewPr>
  <p:slideViewPr>
    <p:cSldViewPr>
      <p:cViewPr varScale="1">
        <p:scale>
          <a:sx n="76" d="100"/>
          <a:sy n="76" d="100"/>
        </p:scale>
        <p:origin x="522" y="84"/>
      </p:cViewPr>
      <p:guideLst>
        <p:guide orient="horz" pos="2160"/>
        <p:guide pos="36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80D0C-D108-4017-8438-734720396E67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5975" y="1143000"/>
            <a:ext cx="5226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06809-A3B9-4C09-A6D5-65F8E3635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1A8D7-8DC5-4775-A8C3-84EC016D31A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87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0942" y="2130426"/>
            <a:ext cx="9870679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1885" y="3886200"/>
            <a:ext cx="812879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19108" y="274639"/>
            <a:ext cx="261282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0628" y="274639"/>
            <a:ext cx="76449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312" y="4406901"/>
            <a:ext cx="98706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312" y="2906713"/>
            <a:ext cx="987067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0628" y="1600201"/>
            <a:ext cx="512888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03053" y="1600201"/>
            <a:ext cx="512888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0628" y="1535113"/>
            <a:ext cx="51308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628" y="2174875"/>
            <a:ext cx="51308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9021" y="1535113"/>
            <a:ext cx="51329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9021" y="2174875"/>
            <a:ext cx="51329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629" y="273050"/>
            <a:ext cx="382045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0190" y="273051"/>
            <a:ext cx="649174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0629" y="1435101"/>
            <a:ext cx="382045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144" y="4800600"/>
            <a:ext cx="696753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76144" y="612775"/>
            <a:ext cx="696753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6144" y="5367338"/>
            <a:ext cx="696753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0628" y="274638"/>
            <a:ext cx="1045130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0628" y="1600201"/>
            <a:ext cx="1045130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0628" y="6356351"/>
            <a:ext cx="27095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67626" y="6356351"/>
            <a:ext cx="3677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2337" y="6356351"/>
            <a:ext cx="27095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t="4830" r="8134" b="10395"/>
          <a:stretch/>
        </p:blipFill>
        <p:spPr>
          <a:xfrm>
            <a:off x="6232004" y="1449664"/>
            <a:ext cx="3504348" cy="31481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4" t="29984" r="9070" b="31855"/>
          <a:stretch/>
        </p:blipFill>
        <p:spPr>
          <a:xfrm>
            <a:off x="2240186" y="2112838"/>
            <a:ext cx="3991819" cy="204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71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7081" y="405825"/>
            <a:ext cx="1059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Open your English book at page-42 and see the Activity-B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95908" y="3606225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What shape is Lucky?  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081" y="912998"/>
            <a:ext cx="3241813" cy="27446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9565" r="4733"/>
          <a:stretch/>
        </p:blipFill>
        <p:spPr>
          <a:xfrm>
            <a:off x="5577681" y="1065398"/>
            <a:ext cx="2243622" cy="24145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9565" r="4733"/>
          <a:stretch/>
        </p:blipFill>
        <p:spPr>
          <a:xfrm>
            <a:off x="8320881" y="1446398"/>
            <a:ext cx="1861173" cy="200299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95908" y="41910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What kind of sides are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Sumon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and Salam?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4281" y="48006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How many sides are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Sumon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?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34281" y="54102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How many sides are Salam ?  </a:t>
            </a:r>
          </a:p>
        </p:txBody>
      </p:sp>
    </p:spTree>
    <p:extLst>
      <p:ext uri="{BB962C8B-B14F-4D97-AF65-F5344CB8AC3E}">
        <p14:creationId xmlns:p14="http://schemas.microsoft.com/office/powerpoint/2010/main" val="384517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281" y="3810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Read and say.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77231" y="1204556"/>
            <a:ext cx="3752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My name’s Lucky.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77231" y="1853625"/>
            <a:ext cx="3752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 like you!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77231" y="2463225"/>
            <a:ext cx="3752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 am round! 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72978" y="3072825"/>
            <a:ext cx="3752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me blue 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39133" y="3505200"/>
            <a:ext cx="5329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We’re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Sumon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and Salam.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39133" y="4154269"/>
            <a:ext cx="45677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Our sides are straight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2031" y="4763869"/>
            <a:ext cx="3752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Now count them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1081" y="5373469"/>
            <a:ext cx="3752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from 1 to 8!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48681" y="6120825"/>
            <a:ext cx="8702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Identifying weak students and taking to cure.</a:t>
            </a:r>
          </a:p>
        </p:txBody>
      </p:sp>
    </p:spTree>
    <p:extLst>
      <p:ext uri="{BB962C8B-B14F-4D97-AF65-F5344CB8AC3E}">
        <p14:creationId xmlns:p14="http://schemas.microsoft.com/office/powerpoint/2010/main" val="395338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06081" y="3124200"/>
            <a:ext cx="153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with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71899" y="1733913"/>
            <a:ext cx="3615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Read and say.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58681" y="3261538"/>
            <a:ext cx="17088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সাথে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425281" y="3584704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25081" y="4422663"/>
            <a:ext cx="4954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Spell out the word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SGW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72681" y="801469"/>
            <a:ext cx="5564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day one word</a:t>
            </a:r>
          </a:p>
        </p:txBody>
      </p:sp>
    </p:spTree>
    <p:extLst>
      <p:ext uri="{BB962C8B-B14F-4D97-AF65-F5344CB8AC3E}">
        <p14:creationId xmlns:p14="http://schemas.microsoft.com/office/powerpoint/2010/main" val="84409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9081" y="1531203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8723" y="1531203"/>
            <a:ext cx="90015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r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481" y="1459468"/>
            <a:ext cx="5946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800" spc="50" dirty="0">
                <a:ln w="11430"/>
                <a:blipFill>
                  <a:blip r:embed="rId2"/>
                  <a:stretch>
                    <a:fillRect/>
                  </a:stretch>
                </a:blip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20481" y="1459468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34881" y="1434405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446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9823" y="584832"/>
            <a:ext cx="10439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Find out the letters that are made by the word -----.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778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53681" y="1531203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3114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3970" y="4191000"/>
            <a:ext cx="6548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Find out the correct word------.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225881" y="1516559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58081" y="5105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weth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53681" y="5105399"/>
            <a:ext cx="1301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wath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64054" y="5105398"/>
            <a:ext cx="1506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with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29134" y="2819400"/>
            <a:ext cx="3234548" cy="1372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796881" y="4933264"/>
            <a:ext cx="1337445" cy="990600"/>
          </a:xfrm>
          <a:prstGeom prst="ellipse">
            <a:avLst/>
          </a:prstGeom>
          <a:noFill/>
          <a:ln w="28575">
            <a:solidFill>
              <a:srgbClr val="E222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9576453" y="5125067"/>
            <a:ext cx="1506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whit</a:t>
            </a:r>
          </a:p>
        </p:txBody>
      </p:sp>
    </p:spTree>
    <p:extLst>
      <p:ext uri="{BB962C8B-B14F-4D97-AF65-F5344CB8AC3E}">
        <p14:creationId xmlns:p14="http://schemas.microsoft.com/office/powerpoint/2010/main" val="292500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4197E-6 3.7037E-6 L 0.30512 0.1939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56" y="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8093E-6 3.7037E-7 L 0.02953 0.204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6" y="1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 -3.7037E-6 L -0.13451 0.1990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81" y="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84 -3.33333E-6 L -0.38578 0.200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81" y="10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5" grpId="0"/>
      <p:bldP spid="28" grpId="0"/>
      <p:bldP spid="22" grpId="0"/>
      <p:bldP spid="29" grpId="0"/>
      <p:bldP spid="31" grpId="0"/>
      <p:bldP spid="32" grpId="0"/>
      <p:bldP spid="12" grpId="0" animBg="1"/>
      <p:bldP spid="33" grpId="0" animBg="1"/>
      <p:bldP spid="33" grpId="1" animBg="1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14788" y="1943772"/>
            <a:ext cx="1788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w-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4768" y="589029"/>
            <a:ext cx="529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Say the missing letter.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74229" y="4756266"/>
            <a:ext cx="1422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with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2898" y="3544669"/>
            <a:ext cx="781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 the word to your notebook.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87281" y="4832466"/>
            <a:ext cx="1287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উইথ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653881" y="5104768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35081" y="4832466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সাথে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142094" y="5104768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90998" y="4840069"/>
            <a:ext cx="3566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তারিখঃ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০০/০০/০০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32695" y="1959514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67447" y="1953671"/>
            <a:ext cx="1352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wit-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17152" y="1959514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ith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73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/>
      <p:bldP spid="9" grpId="0"/>
      <p:bldP spid="10" grpId="0"/>
      <p:bldP spid="12" grpId="0"/>
      <p:bldP spid="15" grpId="0"/>
      <p:bldP spid="16" grpId="0"/>
      <p:bldP spid="17" grpId="0"/>
      <p:bldP spid="17" grpId="1"/>
      <p:bldP spid="18" grpId="0"/>
      <p:bldP spid="1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124" y="2895600"/>
            <a:ext cx="8702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Page 33 will be well read and written.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29881" y="12192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Home work</a:t>
            </a:r>
          </a:p>
        </p:txBody>
      </p:sp>
    </p:spTree>
    <p:extLst>
      <p:ext uri="{BB962C8B-B14F-4D97-AF65-F5344CB8AC3E}">
        <p14:creationId xmlns:p14="http://schemas.microsoft.com/office/powerpoint/2010/main" val="184503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56243" y="1700116"/>
            <a:ext cx="9870678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That’s all for today. Goodbye. See you tomorrow.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290" y="2721632"/>
            <a:ext cx="4879664" cy="143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94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243681" y="2057400"/>
            <a:ext cx="48768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Mst.poli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khatun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ASISSTANT TEACHER</a:t>
            </a: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PAIKOSHA  GOVT. PRIMARY SCHOOL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272881" y="2057400"/>
            <a:ext cx="6187282" cy="2362200"/>
            <a:chOff x="5272881" y="2133600"/>
            <a:chExt cx="6187282" cy="2362200"/>
          </a:xfrm>
        </p:grpSpPr>
        <p:sp>
          <p:nvSpPr>
            <p:cNvPr id="3" name="TextBox 8"/>
            <p:cNvSpPr txBox="1"/>
            <p:nvPr/>
          </p:nvSpPr>
          <p:spPr>
            <a:xfrm>
              <a:off x="5958681" y="2133600"/>
              <a:ext cx="3581400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Sub: English </a:t>
              </a:r>
            </a:p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Class: Two</a:t>
              </a:r>
            </a:p>
          </p:txBody>
        </p:sp>
        <p:sp>
          <p:nvSpPr>
            <p:cNvPr id="4" name="TextBox 8"/>
            <p:cNvSpPr txBox="1"/>
            <p:nvPr/>
          </p:nvSpPr>
          <p:spPr>
            <a:xfrm>
              <a:off x="5272881" y="3110805"/>
              <a:ext cx="6187282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       Lesson : Lucky the circle.</a:t>
              </a:r>
            </a:p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       Parts of the lesson: Activity-B</a:t>
              </a:r>
            </a:p>
            <a:p>
              <a:r>
                <a:rPr lang="en-US" sz="2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       Page No-42</a:t>
              </a:r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5501481" y="1524000"/>
            <a:ext cx="0" cy="3124200"/>
          </a:xfrm>
          <a:prstGeom prst="line">
            <a:avLst/>
          </a:prstGeom>
          <a:ln>
            <a:solidFill>
              <a:srgbClr val="FC1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281" y="381000"/>
            <a:ext cx="16002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7561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7984" y="1846816"/>
            <a:ext cx="6241752" cy="3258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Hello! Hello! How are you?</a:t>
            </a:r>
          </a:p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I’m well, I’m good.</a:t>
            </a:r>
          </a:p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I’m great, I’m wonderful.</a:t>
            </a:r>
          </a:p>
          <a:p>
            <a:endParaRPr lang="en-US" sz="3429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Hello! Hello! How are you?</a:t>
            </a:r>
          </a:p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I’m fine! I’m great today.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59620" y="921553"/>
            <a:ext cx="9144893" cy="678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Safety environment by greetings song.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9"/>
          <a:stretch/>
        </p:blipFill>
        <p:spPr>
          <a:xfrm flipH="1">
            <a:off x="8128794" y="2203670"/>
            <a:ext cx="1451570" cy="254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32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77081" y="2819400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Checking home work and Justify the previous lesson.  </a:t>
            </a:r>
          </a:p>
        </p:txBody>
      </p:sp>
    </p:spTree>
    <p:extLst>
      <p:ext uri="{BB962C8B-B14F-4D97-AF65-F5344CB8AC3E}">
        <p14:creationId xmlns:p14="http://schemas.microsoft.com/office/powerpoint/2010/main" val="917572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6881" y="1724597"/>
            <a:ext cx="6582469" cy="678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>
                <a:latin typeface="Times New Roman" pitchFamily="18" charset="0"/>
                <a:cs typeface="Times New Roman" pitchFamily="18" charset="0"/>
              </a:rPr>
              <a:t>Our today’s lesson is too--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01641" y="3352800"/>
            <a:ext cx="3377869" cy="737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Activity-</a:t>
            </a:r>
            <a:r>
              <a:rPr lang="en-US" sz="381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19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715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4334" y="2514600"/>
            <a:ext cx="4466547" cy="737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>
                <a:latin typeface="Times New Roman" pitchFamily="18" charset="0"/>
                <a:cs typeface="Times New Roman" pitchFamily="18" charset="0"/>
              </a:rPr>
              <a:t>Lucky the circle</a:t>
            </a:r>
            <a:r>
              <a:rPr lang="en-US" sz="419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715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1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592421" y="990600"/>
            <a:ext cx="7033260" cy="7620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LEARNING OUTCOMES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9881" y="1912203"/>
            <a:ext cx="1010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 end of the lesson students will be able to-------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6081" y="3131403"/>
            <a:ext cx="10683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Speaking: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1.1.2 say simple words and phrases with proper sounds and stress.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3.1.2 understand simple questions and statements about familiar  objects.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9881" y="2598003"/>
            <a:ext cx="1112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Listening: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3.1.2 understand simple questions and statements about familiar  objects.</a:t>
            </a:r>
          </a:p>
        </p:txBody>
      </p:sp>
    </p:spTree>
    <p:extLst>
      <p:ext uri="{BB962C8B-B14F-4D97-AF65-F5344CB8AC3E}">
        <p14:creationId xmlns:p14="http://schemas.microsoft.com/office/powerpoint/2010/main" val="244336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481" y="2057400"/>
            <a:ext cx="3581400" cy="30321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4481" y="1411069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What kind of shape is Lucky?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06081" y="4953001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Lucky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4281" y="649069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Who is she?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681" y="49530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is round. </a:t>
            </a:r>
          </a:p>
        </p:txBody>
      </p:sp>
    </p:spTree>
    <p:extLst>
      <p:ext uri="{BB962C8B-B14F-4D97-AF65-F5344CB8AC3E}">
        <p14:creationId xmlns:p14="http://schemas.microsoft.com/office/powerpoint/2010/main" val="385551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5281" y="1258669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What kind of shapes are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Sumon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salam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53097" y="4648200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Sumon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565" r="4733"/>
          <a:stretch/>
        </p:blipFill>
        <p:spPr>
          <a:xfrm>
            <a:off x="2850420" y="1807895"/>
            <a:ext cx="2748455" cy="29578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9565" r="4733"/>
          <a:stretch/>
        </p:blipFill>
        <p:spPr>
          <a:xfrm>
            <a:off x="5665551" y="2207560"/>
            <a:ext cx="2356806" cy="25363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15281" y="496669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Who are they?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44281" y="4648201"/>
            <a:ext cx="1333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and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34881" y="4648200"/>
            <a:ext cx="2217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Salam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06481" y="4665481"/>
            <a:ext cx="294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are square. </a:t>
            </a:r>
          </a:p>
        </p:txBody>
      </p:sp>
    </p:spTree>
    <p:extLst>
      <p:ext uri="{BB962C8B-B14F-4D97-AF65-F5344CB8AC3E}">
        <p14:creationId xmlns:p14="http://schemas.microsoft.com/office/powerpoint/2010/main" val="3646559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7" grpId="0"/>
      <p:bldP spid="8" grpId="0"/>
      <p:bldP spid="8" grpId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2506" y="685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Let’s recite the rhyme “Lucky the circle.”  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481" y="2057400"/>
            <a:ext cx="3030942" cy="25660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9565" r="4733"/>
          <a:stretch/>
        </p:blipFill>
        <p:spPr>
          <a:xfrm>
            <a:off x="5359317" y="2172493"/>
            <a:ext cx="2243622" cy="24145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9565" r="4733"/>
          <a:stretch/>
        </p:blipFill>
        <p:spPr>
          <a:xfrm>
            <a:off x="8266287" y="2378289"/>
            <a:ext cx="1861173" cy="200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14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</TotalTime>
  <Words>361</Words>
  <Application>Microsoft Office PowerPoint</Application>
  <PresentationFormat>Custom</PresentationFormat>
  <Paragraphs>86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DPE</cp:lastModifiedBy>
  <cp:revision>151</cp:revision>
  <dcterms:created xsi:type="dcterms:W3CDTF">2006-08-16T00:00:00Z</dcterms:created>
  <dcterms:modified xsi:type="dcterms:W3CDTF">2019-11-09T04:25:12Z</dcterms:modified>
</cp:coreProperties>
</file>