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88" r:id="rId2"/>
    <p:sldId id="370" r:id="rId3"/>
    <p:sldId id="296" r:id="rId4"/>
    <p:sldId id="295" r:id="rId5"/>
    <p:sldId id="297" r:id="rId6"/>
    <p:sldId id="290" r:id="rId7"/>
    <p:sldId id="291" r:id="rId8"/>
    <p:sldId id="292" r:id="rId9"/>
    <p:sldId id="298" r:id="rId10"/>
    <p:sldId id="372" r:id="rId11"/>
    <p:sldId id="299" r:id="rId12"/>
    <p:sldId id="302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85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3" autoAdjust="0"/>
    <p:restoredTop sz="94660"/>
  </p:normalViewPr>
  <p:slideViewPr>
    <p:cSldViewPr>
      <p:cViewPr varScale="1">
        <p:scale>
          <a:sx n="76" d="100"/>
          <a:sy n="76" d="100"/>
        </p:scale>
        <p:origin x="306" y="84"/>
      </p:cViewPr>
      <p:guideLst>
        <p:guide orient="horz" pos="2880"/>
        <p:guide pos="4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14BCC-7651-4E9B-B5E8-AE8C687C1178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53C31-F03B-42D6-9609-2B1DB399C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2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3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8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6" y="279400"/>
            <a:ext cx="11986146" cy="629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BF1A62-11B6-4F58-80D9-2789498229BC}"/>
              </a:ext>
            </a:extLst>
          </p:cNvPr>
          <p:cNvSpPr/>
          <p:nvPr/>
        </p:nvSpPr>
        <p:spPr>
          <a:xfrm>
            <a:off x="1358215" y="457200"/>
            <a:ext cx="9224224" cy="224709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3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 advTm="0">
        <p15:prstTrans prst="curtains"/>
        <p:sndAc>
          <p:stSnd>
            <p:snd r:embed="rId2" name="bomb.wav"/>
          </p:stSnd>
        </p:sndAc>
      </p:transition>
    </mc:Choice>
    <mc:Fallback xmlns="">
      <p:transition spd="slow" advTm="0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609600"/>
            <a:ext cx="4572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9"/>
          <a:stretch/>
        </p:blipFill>
        <p:spPr>
          <a:xfrm>
            <a:off x="545524" y="1695008"/>
            <a:ext cx="3962400" cy="41148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048619-0875-4C1D-80E2-90AF46F70FBB}"/>
              </a:ext>
            </a:extLst>
          </p:cNvPr>
          <p:cNvCxnSpPr>
            <a:cxnSpLocks/>
          </p:cNvCxnSpPr>
          <p:nvPr/>
        </p:nvCxnSpPr>
        <p:spPr>
          <a:xfrm flipV="1">
            <a:off x="5181600" y="3886200"/>
            <a:ext cx="2667000" cy="42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048619-0875-4C1D-80E2-90AF46F70FBB}"/>
              </a:ext>
            </a:extLst>
          </p:cNvPr>
          <p:cNvCxnSpPr>
            <a:cxnSpLocks/>
          </p:cNvCxnSpPr>
          <p:nvPr/>
        </p:nvCxnSpPr>
        <p:spPr>
          <a:xfrm flipV="1">
            <a:off x="8756734" y="3843612"/>
            <a:ext cx="2667000" cy="42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74018" y="2130188"/>
            <a:ext cx="152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endParaRPr lang="en-US" sz="66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2892188"/>
            <a:ext cx="1143000" cy="994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6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9734" y="3769057"/>
            <a:ext cx="155527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৫৩</a:t>
            </a:r>
            <a:endParaRPr lang="en-US" sz="6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E07C64-FE20-4E41-9CD9-A87AD7EC7E3F}"/>
                  </a:ext>
                </a:extLst>
              </p:cNvPr>
              <p:cNvSpPr txBox="1"/>
              <p:nvPr/>
            </p:nvSpPr>
            <p:spPr>
              <a:xfrm>
                <a:off x="5198228" y="2773641"/>
                <a:ext cx="1536425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7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E07C64-FE20-4E41-9CD9-A87AD7EC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228" y="2773641"/>
                <a:ext cx="1536425" cy="12311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E07C64-FE20-4E41-9CD9-A87AD7EC7E3F}"/>
                  </a:ext>
                </a:extLst>
              </p:cNvPr>
              <p:cNvSpPr txBox="1"/>
              <p:nvPr/>
            </p:nvSpPr>
            <p:spPr>
              <a:xfrm>
                <a:off x="8467292" y="2553277"/>
                <a:ext cx="1536425" cy="1354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BE07C64-FE20-4E41-9CD9-A87AD7EC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292" y="2553277"/>
                <a:ext cx="1536425" cy="13542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829800" y="2130188"/>
            <a:ext cx="1295400" cy="94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6600" dirty="0" err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29800" y="3045610"/>
            <a:ext cx="141748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  <a:endParaRPr lang="en-US" sz="6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4644" y="3752408"/>
            <a:ext cx="1447800" cy="1159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8581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endParaRPr lang="en-US" sz="6600" dirty="0" err="1">
              <a:solidFill>
                <a:srgbClr val="08581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0" y="4711545"/>
            <a:ext cx="7010400" cy="15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1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repeatCount="2000" decel="10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p"/>
      <p:bldP spid="8" grpId="0"/>
      <p:bldP spid="9" grpId="0" build="allAtOnce"/>
      <p:bldP spid="10" grpId="0"/>
      <p:bldP spid="11" grpId="0"/>
      <p:bldP spid="12" grpId="0"/>
      <p:bldP spid="13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D11136-A6F4-453A-8CDC-15D1880B800A}"/>
              </a:ext>
            </a:extLst>
          </p:cNvPr>
          <p:cNvSpPr txBox="1"/>
          <p:nvPr/>
        </p:nvSpPr>
        <p:spPr>
          <a:xfrm>
            <a:off x="3200400" y="685800"/>
            <a:ext cx="5248421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0A570-6CAB-4469-BCDB-B2F0138CCE16}"/>
              </a:ext>
            </a:extLst>
          </p:cNvPr>
          <p:cNvSpPr txBox="1"/>
          <p:nvPr/>
        </p:nvSpPr>
        <p:spPr>
          <a:xfrm>
            <a:off x="1952479" y="2944087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৩৬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১৭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E44B9-2023-4B01-A3EB-638DEB17AA02}"/>
              </a:ext>
            </a:extLst>
          </p:cNvPr>
          <p:cNvSpPr txBox="1"/>
          <p:nvPr/>
        </p:nvSpPr>
        <p:spPr>
          <a:xfrm>
            <a:off x="6934200" y="294408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১৮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৫৪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20" y="4460723"/>
            <a:ext cx="9296400" cy="15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1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67DE6-3922-4438-8682-1A2148016644}"/>
              </a:ext>
            </a:extLst>
          </p:cNvPr>
          <p:cNvSpPr txBox="1"/>
          <p:nvPr/>
        </p:nvSpPr>
        <p:spPr>
          <a:xfrm>
            <a:off x="3212825" y="2788326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F7DB3-B3A2-47F5-ADA1-0D66A59D75DA}"/>
              </a:ext>
            </a:extLst>
          </p:cNvPr>
          <p:cNvSpPr txBox="1"/>
          <p:nvPr/>
        </p:nvSpPr>
        <p:spPr>
          <a:xfrm>
            <a:off x="3212825" y="345580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07C64-FE20-4E41-9CD9-A87AD7EC7E3F}"/>
                  </a:ext>
                </a:extLst>
              </p:cNvPr>
              <p:cNvSpPr txBox="1"/>
              <p:nvPr/>
            </p:nvSpPr>
            <p:spPr>
              <a:xfrm>
                <a:off x="2133601" y="3548134"/>
                <a:ext cx="15364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07C64-FE20-4E41-9CD9-A87AD7EC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48134"/>
                <a:ext cx="1536425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048619-0875-4C1D-80E2-90AF46F70FBB}"/>
              </a:ext>
            </a:extLst>
          </p:cNvPr>
          <p:cNvCxnSpPr>
            <a:cxnSpLocks/>
          </p:cNvCxnSpPr>
          <p:nvPr/>
        </p:nvCxnSpPr>
        <p:spPr>
          <a:xfrm flipV="1">
            <a:off x="2231498" y="4409660"/>
            <a:ext cx="2667000" cy="42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529EC8-703C-437D-8285-90F222809B31}"/>
              </a:ext>
            </a:extLst>
          </p:cNvPr>
          <p:cNvSpPr txBox="1"/>
          <p:nvPr/>
        </p:nvSpPr>
        <p:spPr>
          <a:xfrm>
            <a:off x="3621732" y="573739"/>
            <a:ext cx="5217467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B2348-685A-4020-B776-07F9D06B5C92}"/>
              </a:ext>
            </a:extLst>
          </p:cNvPr>
          <p:cNvSpPr txBox="1"/>
          <p:nvPr/>
        </p:nvSpPr>
        <p:spPr>
          <a:xfrm>
            <a:off x="1631968" y="195732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73FA02-D055-4EAF-A5E9-A3B6C5C456A5}"/>
              </a:ext>
            </a:extLst>
          </p:cNvPr>
          <p:cNvSpPr txBox="1"/>
          <p:nvPr/>
        </p:nvSpPr>
        <p:spPr>
          <a:xfrm>
            <a:off x="8064777" y="362125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৫৭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6D5421-D20E-4A5A-82F5-15CA2C9C940E}"/>
                  </a:ext>
                </a:extLst>
              </p:cNvPr>
              <p:cNvSpPr txBox="1"/>
              <p:nvPr/>
            </p:nvSpPr>
            <p:spPr>
              <a:xfrm>
                <a:off x="6882851" y="3713584"/>
                <a:ext cx="15364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6D5421-D20E-4A5A-82F5-15CA2C9C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851" y="3713584"/>
                <a:ext cx="1536425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17B13A-7C96-4932-AB92-CB2744ED0F15}"/>
              </a:ext>
            </a:extLst>
          </p:cNvPr>
          <p:cNvCxnSpPr>
            <a:cxnSpLocks/>
          </p:cNvCxnSpPr>
          <p:nvPr/>
        </p:nvCxnSpPr>
        <p:spPr>
          <a:xfrm flipV="1">
            <a:off x="7064384" y="4404598"/>
            <a:ext cx="2667000" cy="42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E0DFBA-299C-4321-8A50-0F7E54CF80AB}"/>
              </a:ext>
            </a:extLst>
          </p:cNvPr>
          <p:cNvSpPr txBox="1"/>
          <p:nvPr/>
        </p:nvSpPr>
        <p:spPr>
          <a:xfrm>
            <a:off x="6149984" y="200638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E1C770-D07D-4A99-8F20-F38BCA0448DE}"/>
              </a:ext>
            </a:extLst>
          </p:cNvPr>
          <p:cNvSpPr txBox="1"/>
          <p:nvPr/>
        </p:nvSpPr>
        <p:spPr>
          <a:xfrm>
            <a:off x="8064777" y="283453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80" y="4955957"/>
            <a:ext cx="6756123" cy="14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4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4" grpId="0" build="allAtOnce"/>
      <p:bldP spid="19" grpId="0"/>
      <p:bldP spid="20" grpId="0"/>
      <p:bldP spid="22" grpId="0"/>
      <p:bldP spid="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6191250" cy="4286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5400" y="914400"/>
            <a:ext cx="70104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n-IN" sz="48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ধন্যবাদ সবাইকে</a:t>
            </a:r>
            <a:endParaRPr lang="en-US" sz="4800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70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18CADF-7AC3-4D6D-9C9E-E8A7A100C7F2}"/>
              </a:ext>
            </a:extLst>
          </p:cNvPr>
          <p:cNvSpPr/>
          <p:nvPr/>
        </p:nvSpPr>
        <p:spPr>
          <a:xfrm>
            <a:off x="4343400" y="283296"/>
            <a:ext cx="76200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GB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মোছাঃ পলি খাতুন </a:t>
            </a:r>
          </a:p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পাইকশা সরকারি প্রাথমিক বিদ্যালয়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87BEC8-83E6-452A-867D-5CEE5083E54C}"/>
              </a:ext>
            </a:extLst>
          </p:cNvPr>
          <p:cNvGrpSpPr/>
          <p:nvPr/>
        </p:nvGrpSpPr>
        <p:grpSpPr>
          <a:xfrm>
            <a:off x="26126" y="-457200"/>
            <a:ext cx="11963400" cy="6921560"/>
            <a:chOff x="0" y="-176463"/>
            <a:chExt cx="9164054" cy="711094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F1EBE0-D4AA-405D-ACD6-3C10481772E0}"/>
                </a:ext>
              </a:extLst>
            </p:cNvPr>
            <p:cNvSpPr txBox="1"/>
            <p:nvPr/>
          </p:nvSpPr>
          <p:spPr>
            <a:xfrm>
              <a:off x="0" y="-176463"/>
              <a:ext cx="914400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227C05-2D6A-4F50-8F50-BFD5161C6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38337"/>
              <a:ext cx="9164054" cy="299614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41148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54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>
            <a:extLst>
              <a:ext uri="{FF2B5EF4-FFF2-40B4-BE49-F238E27FC236}">
                <a16:creationId xmlns:a16="http://schemas.microsoft.com/office/drawing/2014/main" id="{CBA15431-7054-453D-B92B-03EAB8556292}"/>
              </a:ext>
            </a:extLst>
          </p:cNvPr>
          <p:cNvSpPr/>
          <p:nvPr/>
        </p:nvSpPr>
        <p:spPr>
          <a:xfrm>
            <a:off x="1754004" y="607948"/>
            <a:ext cx="8458200" cy="1395693"/>
          </a:xfrm>
          <a:prstGeom prst="diamond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2">
              <a:avLst>
                <a:gd name="adj1" fmla="val 12500"/>
                <a:gd name="adj2" fmla="val -522"/>
              </a:avLst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BCF39A8B-0F0C-4185-96FC-B18CA47E9F8C}"/>
              </a:ext>
            </a:extLst>
          </p:cNvPr>
          <p:cNvSpPr/>
          <p:nvPr/>
        </p:nvSpPr>
        <p:spPr>
          <a:xfrm>
            <a:off x="3720625" y="2419184"/>
            <a:ext cx="7017274" cy="3683826"/>
          </a:xfrm>
          <a:prstGeom prst="horizontalScroll">
            <a:avLst>
              <a:gd name="adj" fmla="val 15792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।</a:t>
            </a:r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 শিরোনামঃ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যোগের ধার</a:t>
            </a: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2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</a:t>
            </a:r>
            <a:r>
              <a:rPr lang="bn-IN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r>
              <a:rPr lang="bn-IN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AD7F2EB8-A57B-4B9B-AFD5-77123D5A5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1" y="2687788"/>
            <a:ext cx="2689144" cy="327764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47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18871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073FD-DE99-44EE-8DF8-189DCACD77C0}"/>
              </a:ext>
            </a:extLst>
          </p:cNvPr>
          <p:cNvSpPr txBox="1"/>
          <p:nvPr/>
        </p:nvSpPr>
        <p:spPr>
          <a:xfrm>
            <a:off x="3733800" y="651259"/>
            <a:ext cx="4406509" cy="1323439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8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CC98A-883C-4501-BDF4-AADA4099F782}"/>
              </a:ext>
            </a:extLst>
          </p:cNvPr>
          <p:cNvSpPr txBox="1"/>
          <p:nvPr/>
        </p:nvSpPr>
        <p:spPr>
          <a:xfrm>
            <a:off x="1121252" y="4497957"/>
            <a:ext cx="590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6C1423-6DC7-401C-95B8-29940D5D5B1C}"/>
              </a:ext>
            </a:extLst>
          </p:cNvPr>
          <p:cNvGrpSpPr/>
          <p:nvPr/>
        </p:nvGrpSpPr>
        <p:grpSpPr>
          <a:xfrm>
            <a:off x="3200400" y="5162654"/>
            <a:ext cx="8574005" cy="838200"/>
            <a:chOff x="402184" y="3673705"/>
            <a:chExt cx="8574005" cy="838200"/>
          </a:xfrm>
          <a:noFill/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41DD68-AD60-46CB-8B09-D81B72926C94}"/>
                </a:ext>
              </a:extLst>
            </p:cNvPr>
            <p:cNvSpPr txBox="1"/>
            <p:nvPr/>
          </p:nvSpPr>
          <p:spPr>
            <a:xfrm>
              <a:off x="1275463" y="3769639"/>
              <a:ext cx="770072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৯.</a:t>
              </a: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উপকর</a:t>
              </a: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ব্যবহার করে 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যোগ করতে পারবে। </a:t>
              </a:r>
            </a:p>
          </p:txBody>
        </p:sp>
        <p:sp>
          <p:nvSpPr>
            <p:cNvPr id="9" name="Arrow: Chevron 26">
              <a:extLst>
                <a:ext uri="{FF2B5EF4-FFF2-40B4-BE49-F238E27FC236}">
                  <a16:creationId xmlns:a16="http://schemas.microsoft.com/office/drawing/2014/main" id="{CF3A58E4-2867-48AD-B59E-9E6A808366E1}"/>
                </a:ext>
              </a:extLst>
            </p:cNvPr>
            <p:cNvSpPr/>
            <p:nvPr/>
          </p:nvSpPr>
          <p:spPr>
            <a:xfrm rot="5235381">
              <a:off x="325984" y="3749905"/>
              <a:ext cx="838200" cy="685800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9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BFCA91-B15C-4DE0-B802-6E015ABED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257800"/>
            <a:ext cx="9144000" cy="12954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80491" y="1407759"/>
            <a:ext cx="2527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58" y="582537"/>
            <a:ext cx="1433306" cy="1036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15" y="555900"/>
            <a:ext cx="1433306" cy="10367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12" y="556002"/>
            <a:ext cx="1433306" cy="10367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89" y="1840378"/>
            <a:ext cx="1433306" cy="10367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95" y="1933905"/>
            <a:ext cx="1433306" cy="10367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7" y="577899"/>
            <a:ext cx="1433306" cy="10367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95" y="580013"/>
            <a:ext cx="1433306" cy="10367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22" y="613536"/>
            <a:ext cx="1433306" cy="10367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98946"/>
            <a:ext cx="1433306" cy="10367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53" y="1905770"/>
            <a:ext cx="1433306" cy="10367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31" y="1992756"/>
            <a:ext cx="1433306" cy="10367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6810" y="3188109"/>
            <a:ext cx="57397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 মানে যোগ </a:t>
            </a:r>
            <a:endParaRPr lang="en-US" sz="6600" b="1" dirty="0" err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10013 0.423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5182 0.44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2032 0.44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2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28125 0.6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3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414 0.65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32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5664 0.679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3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5.55112E-17 L -0.18998 0.467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2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24349 0.467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2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03815 0.639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1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05872 0.65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3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12552 0.6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3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381000"/>
            <a:ext cx="11734800" cy="6629400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1828800" y="519184"/>
            <a:ext cx="8763000" cy="1315950"/>
          </a:xfrm>
          <a:prstGeom prst="downArrowCallou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2720" y="4800600"/>
            <a:ext cx="6934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eflateBottom">
              <a:avLst/>
            </a:prstTxWarp>
            <a:no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রেখে যোগ </a:t>
            </a:r>
            <a:endParaRPr lang="en-US" sz="6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repeatCount="2000" fill="hold" grpId="0" nodeType="click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7EA282-B1E0-4584-8A80-A2D6EC1D4E27}"/>
              </a:ext>
            </a:extLst>
          </p:cNvPr>
          <p:cNvSpPr/>
          <p:nvPr/>
        </p:nvSpPr>
        <p:spPr>
          <a:xfrm>
            <a:off x="4188705" y="590383"/>
            <a:ext cx="356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 পর্যায়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1433306" cy="1036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1433306" cy="10367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08" y="1828800"/>
            <a:ext cx="1433306" cy="1036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879385"/>
            <a:ext cx="1433306" cy="1036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879385"/>
            <a:ext cx="1433306" cy="10367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0710" y="954797"/>
            <a:ext cx="2154061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 ৩ টি </a:t>
            </a:r>
            <a:endPara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2057" y="1597646"/>
            <a:ext cx="1905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9600" dirty="0" err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35447" y="1128758"/>
            <a:ext cx="1958919" cy="750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 ২ টি </a:t>
            </a:r>
            <a:endParaRPr lang="en-US" sz="3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8009" y="3379414"/>
            <a:ext cx="796809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দু”জনের মোট কতটি আম </a:t>
            </a:r>
            <a:endParaRPr lang="en-US" sz="66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35447" y="5169963"/>
            <a:ext cx="13459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6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81390" y="5092786"/>
            <a:ext cx="1907521" cy="106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</a:t>
            </a:r>
            <a:endParaRPr lang="en-US" sz="6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1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fill="hold" nodeType="click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3.7037E-7 L -0.00247 0.48009 " pathEditMode="relative" rAng="0" ptsTypes="AA" p14:bounceEnd="3500">
                                          <p:cBhvr>
                                            <p:cTn id="3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240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path" presetSubtype="0" accel="50000" fill="hold" nodeType="click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1282E-17 -4.44444E-6 L -0.02161 0.48241 " pathEditMode="relative" rAng="0" ptsTypes="AA" p14:bounceEnd="1000">
                                          <p:cBhvr>
                                            <p:cTn id="4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76" y="240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7 L -0.03294 0.48009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4" y="240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2.96296E-6 L -0.20247 0.46157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30" y="2307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2.96296E-6 L -0.21289 0.46157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51" y="2307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allAtOnce"/>
          <p:bldP spid="2" grpId="0"/>
          <p:bldP spid="14" grpId="0"/>
          <p:bldP spid="15" grpId="0" build="p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1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3.7037E-7 L -0.00247 0.48009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240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1282E-17 -4.44444E-6 L -0.02161 0.48241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76" y="240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7037E-7 L -0.03294 0.48009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4" y="240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2.96296E-6 L -0.20247 0.46157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130" y="2307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2.96296E-6 L -0.21289 0.46157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651" y="2307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allAtOnce"/>
          <p:bldP spid="2" grpId="0"/>
          <p:bldP spid="14" grpId="0"/>
          <p:bldP spid="15" grpId="0" build="p"/>
          <p:bldP spid="16" grpId="0"/>
          <p:bldP spid="1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70BB63-443A-49FF-823C-8E301711A45A}"/>
              </a:ext>
            </a:extLst>
          </p:cNvPr>
          <p:cNvSpPr txBox="1"/>
          <p:nvPr/>
        </p:nvSpPr>
        <p:spPr>
          <a:xfrm>
            <a:off x="3781672" y="500179"/>
            <a:ext cx="467652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অর্ধ বাস্তব পর্যায়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11BD7-A0F8-4A49-A354-DB9A6BEF5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11" y="2737028"/>
            <a:ext cx="1762371" cy="1714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08A76-95A2-493F-B9C2-2FA1304EDF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8"/>
          <a:stretch/>
        </p:blipFill>
        <p:spPr>
          <a:xfrm>
            <a:off x="1067232" y="2286713"/>
            <a:ext cx="1438423" cy="2132173"/>
          </a:xfrm>
          <a:prstGeom prst="rect">
            <a:avLst/>
          </a:prstGeom>
        </p:spPr>
      </p:pic>
      <p:sp>
        <p:nvSpPr>
          <p:cNvPr id="7" name="Notched Right Arrow 3">
            <a:extLst>
              <a:ext uri="{FF2B5EF4-FFF2-40B4-BE49-F238E27FC236}">
                <a16:creationId xmlns:a16="http://schemas.microsoft.com/office/drawing/2014/main" id="{9D487C0E-ED5A-4DCE-989D-F529D9C53EC1}"/>
              </a:ext>
            </a:extLst>
          </p:cNvPr>
          <p:cNvSpPr/>
          <p:nvPr/>
        </p:nvSpPr>
        <p:spPr>
          <a:xfrm>
            <a:off x="2673724" y="3458707"/>
            <a:ext cx="1036320" cy="533400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5B7AC4-8A18-412F-ADBC-4B9665284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92" y="2747402"/>
            <a:ext cx="1714739" cy="1714739"/>
          </a:xfrm>
          <a:prstGeom prst="rect">
            <a:avLst/>
          </a:prstGeom>
        </p:spPr>
      </p:pic>
      <p:sp>
        <p:nvSpPr>
          <p:cNvPr id="9" name="Notched Right Arrow 4">
            <a:extLst>
              <a:ext uri="{FF2B5EF4-FFF2-40B4-BE49-F238E27FC236}">
                <a16:creationId xmlns:a16="http://schemas.microsoft.com/office/drawing/2014/main" id="{B45E851F-9A48-42F2-BA91-D948AAE7D192}"/>
              </a:ext>
            </a:extLst>
          </p:cNvPr>
          <p:cNvSpPr/>
          <p:nvPr/>
        </p:nvSpPr>
        <p:spPr>
          <a:xfrm rot="10800000">
            <a:off x="8674657" y="3370996"/>
            <a:ext cx="1051597" cy="551766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262D1E-0A60-4419-A264-CECF77BD0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680" y="2374171"/>
            <a:ext cx="1281642" cy="2169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9372" y="1578293"/>
            <a:ext cx="10668000" cy="621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solidFill>
                  <a:srgbClr val="08581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রেজার ২৮ টি ও মিনার ১৫ টি কাগজ আছে । মোট কতটি কাগজ আছে ।</a:t>
            </a:r>
            <a:endParaRPr lang="en-US" sz="3600" dirty="0" err="1">
              <a:solidFill>
                <a:srgbClr val="08581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5329610"/>
            <a:ext cx="5430208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 লিখিঃ </a:t>
            </a:r>
            <a:endParaRPr lang="en-US" sz="4800" dirty="0" err="1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4898" y="5329610"/>
            <a:ext cx="2520308" cy="789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1">
              <a:avLst/>
            </a:prstTxWarp>
            <a:noAutofit/>
          </a:bodyPr>
          <a:lstStyle/>
          <a:p>
            <a:pPr algn="ctr"/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  <a:endParaRPr lang="en-US" sz="80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build="p"/>
      <p:bldP spid="12" grpId="0" build="allAtOnce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767DE6-3922-4438-8682-1A2148016644}"/>
              </a:ext>
            </a:extLst>
          </p:cNvPr>
          <p:cNvSpPr txBox="1"/>
          <p:nvPr/>
        </p:nvSpPr>
        <p:spPr>
          <a:xfrm>
            <a:off x="3025388" y="216707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F7DB3-B3A2-47F5-ADA1-0D66A59D75DA}"/>
              </a:ext>
            </a:extLst>
          </p:cNvPr>
          <p:cNvSpPr txBox="1"/>
          <p:nvPr/>
        </p:nvSpPr>
        <p:spPr>
          <a:xfrm>
            <a:off x="2875386" y="2788766"/>
            <a:ext cx="123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07C64-FE20-4E41-9CD9-A87AD7EC7E3F}"/>
                  </a:ext>
                </a:extLst>
              </p:cNvPr>
              <p:cNvSpPr txBox="1"/>
              <p:nvPr/>
            </p:nvSpPr>
            <p:spPr>
              <a:xfrm>
                <a:off x="1814271" y="2880433"/>
                <a:ext cx="15364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E07C64-FE20-4E41-9CD9-A87AD7EC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271" y="2880433"/>
                <a:ext cx="1536425" cy="7386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C6E953-21AD-4B48-96F9-029723126DD8}"/>
              </a:ext>
            </a:extLst>
          </p:cNvPr>
          <p:cNvSpPr txBox="1"/>
          <p:nvPr/>
        </p:nvSpPr>
        <p:spPr>
          <a:xfrm>
            <a:off x="3017851" y="364006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048619-0875-4C1D-80E2-90AF46F70FBB}"/>
              </a:ext>
            </a:extLst>
          </p:cNvPr>
          <p:cNvCxnSpPr>
            <a:cxnSpLocks/>
          </p:cNvCxnSpPr>
          <p:nvPr/>
        </p:nvCxnSpPr>
        <p:spPr>
          <a:xfrm flipV="1">
            <a:off x="1966125" y="3597481"/>
            <a:ext cx="2667000" cy="42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048619-0875-4C1D-80E2-90AF46F70FBB}"/>
              </a:ext>
            </a:extLst>
          </p:cNvPr>
          <p:cNvCxnSpPr>
            <a:cxnSpLocks/>
          </p:cNvCxnSpPr>
          <p:nvPr/>
        </p:nvCxnSpPr>
        <p:spPr>
          <a:xfrm flipV="1">
            <a:off x="7416409" y="3676610"/>
            <a:ext cx="2667000" cy="42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278782" y="2203576"/>
            <a:ext cx="1295400" cy="69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6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02582" y="2556564"/>
            <a:ext cx="1371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6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4109" y="3513354"/>
            <a:ext cx="1371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endParaRPr lang="en-US" sz="6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E07C64-FE20-4E41-9CD9-A87AD7EC7E3F}"/>
                  </a:ext>
                </a:extLst>
              </p:cNvPr>
              <p:cNvSpPr txBox="1"/>
              <p:nvPr/>
            </p:nvSpPr>
            <p:spPr>
              <a:xfrm>
                <a:off x="7157423" y="2889666"/>
                <a:ext cx="153642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E07C64-FE20-4E41-9CD9-A87AD7EC7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23" y="2889666"/>
                <a:ext cx="1536425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086796" y="349500"/>
            <a:ext cx="5809844" cy="989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2">
              <a:avLst/>
            </a:prstTxWarp>
            <a:no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পারি কি না !</a:t>
            </a:r>
            <a:endParaRPr lang="en-US" sz="6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45" y="4915644"/>
            <a:ext cx="7497749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66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repeatCount="2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3" grpId="0"/>
      <p:bldP spid="12" grpId="0"/>
      <p:bldP spid="13" grpId="0"/>
      <p:bldP spid="1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6600" dirty="0" err="1" smtClean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ctr">
          <a:defRPr sz="4800" i="1">
            <a:latin typeface="Cambria Math" panose="02040503050406030204" pitchFamily="18" charset="0"/>
            <a:ea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1324</TotalTime>
  <Words>155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sagor</dc:creator>
  <cp:lastModifiedBy>DPE</cp:lastModifiedBy>
  <cp:revision>344</cp:revision>
  <dcterms:created xsi:type="dcterms:W3CDTF">2006-08-16T00:00:00Z</dcterms:created>
  <dcterms:modified xsi:type="dcterms:W3CDTF">2019-11-09T05:04:50Z</dcterms:modified>
</cp:coreProperties>
</file>