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5" r:id="rId11"/>
    <p:sldId id="268" r:id="rId12"/>
    <p:sldId id="267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  <a:prstGeom prst="rect">
            <a:avLst/>
          </a:prstGeo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4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A5FBA-B5D5-45A1-A56C-7A96E266B48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C63E3-B4AB-41BD-A6F4-46F29713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A5FBA-B5D5-45A1-A56C-7A96E266B48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C63E3-B4AB-41BD-A6F4-46F29713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9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6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9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A5FBA-B5D5-45A1-A56C-7A96E266B48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C63E3-B4AB-41BD-A6F4-46F29713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9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A5FBA-B5D5-45A1-A56C-7A96E266B48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C63E3-B4AB-41BD-A6F4-46F29713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5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A5FBA-B5D5-45A1-A56C-7A96E266B48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C63E3-B4AB-41BD-A6F4-46F29713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8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A5FBA-B5D5-45A1-A56C-7A96E266B48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C63E3-B4AB-41BD-A6F4-46F29713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7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A5FBA-B5D5-45A1-A56C-7A96E266B48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C63E3-B4AB-41BD-A6F4-46F29713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2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A5FBA-B5D5-45A1-A56C-7A96E266B480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C63E3-B4AB-41BD-A6F4-46F29713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382"/>
            <a:ext cx="9762186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2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8634" y="2420906"/>
            <a:ext cx="9200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আজকের পাঠে সবাইকে স্বাগতম</a:t>
            </a:r>
            <a:endParaRPr lang="en-US" sz="60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470" y="510960"/>
            <a:ext cx="3466530" cy="3185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78" y="510958"/>
            <a:ext cx="3466530" cy="3185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85" y="510958"/>
            <a:ext cx="3466530" cy="3185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25" y="553841"/>
            <a:ext cx="3466530" cy="3185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64591" y="3273908"/>
            <a:ext cx="3466530" cy="3185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57196" y="3273907"/>
            <a:ext cx="3466530" cy="3185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8791" y="3231026"/>
            <a:ext cx="3466530" cy="3185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157" y="3188144"/>
            <a:ext cx="3466530" cy="31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" y="81645"/>
            <a:ext cx="11936185" cy="6377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5606" y="571497"/>
            <a:ext cx="10613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আজকের পাঠের আলোচনাঃ</a:t>
            </a:r>
          </a:p>
          <a:p>
            <a:pPr algn="ctr"/>
            <a:endParaRPr lang="bn-BD" sz="36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ctr"/>
            <a:endParaRPr lang="bn-BD" sz="3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ctr"/>
            <a:r>
              <a:rPr lang="bn-BD" sz="3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জনসংখ্যার </a:t>
            </a:r>
            <a:r>
              <a:rPr lang="bn-BD" sz="3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বৃদ্ধি প্রাকৃতিক পরিবেশের উপর কী বিরূপ প্রভাব ফেলে?</a:t>
            </a:r>
            <a:endParaRPr lang="en-US" sz="3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6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" y="81645"/>
            <a:ext cx="11936185" cy="6377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5606" y="571497"/>
            <a:ext cx="10613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u="sng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চারটি দলে বিভক্ত হই </a:t>
            </a:r>
          </a:p>
          <a:p>
            <a:pPr algn="ctr"/>
            <a:r>
              <a:rPr lang="bn-BD" sz="2400" dirty="0" smtClean="0">
                <a:solidFill>
                  <a:schemeClr val="bg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পাঠ্যপুস্তকের ৯৬ পৃষ্ঠার ছবিটি লক্ষ্য কর</a:t>
            </a:r>
          </a:p>
          <a:p>
            <a:pPr algn="ctr"/>
            <a:r>
              <a:rPr lang="bn-BD" sz="2400" dirty="0" smtClean="0">
                <a:solidFill>
                  <a:schemeClr val="bg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মানুষ পরিবেশের কী কী ক্ষতি করছে তা দলে আলোচনা কর ও ছকের তৃতীয় কলাম পূরণ কর</a:t>
            </a:r>
            <a:endParaRPr lang="en-US" sz="2400" dirty="0" smtClean="0">
              <a:solidFill>
                <a:schemeClr val="bg1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ctr"/>
            <a:endParaRPr lang="en-US" sz="3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b="4937"/>
          <a:stretch/>
        </p:blipFill>
        <p:spPr>
          <a:xfrm>
            <a:off x="1760763" y="3004452"/>
            <a:ext cx="8572500" cy="24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3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7643" y="620486"/>
            <a:ext cx="7690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দলীয় কাজ উপস্থাপন ( প্রতি দল থেকে ১ জন)</a:t>
            </a:r>
            <a:endParaRPr lang="en-US" sz="28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357" y="2552408"/>
            <a:ext cx="9169285" cy="24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282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02303" y="1191985"/>
            <a:ext cx="7987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পাঠ্য বইয়ের ৯৭ পৃষ্ঠা খুলি ও মনোযোগ সহকারে নীরবে পড়ি</a:t>
            </a:r>
          </a:p>
          <a:p>
            <a:endParaRPr lang="en-US" sz="32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1" y="1926771"/>
            <a:ext cx="5747657" cy="38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5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89514" y="767443"/>
            <a:ext cx="5812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মূল্যায়ন</a:t>
            </a:r>
            <a:endParaRPr lang="en-US" sz="40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25" y="2090058"/>
            <a:ext cx="9910534" cy="3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8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1"/>
            <a:ext cx="1211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বাড়ির কাজ</a:t>
            </a:r>
          </a:p>
          <a:p>
            <a:pPr algn="ctr"/>
            <a:endParaRPr lang="bn-BD" sz="3600" u="sng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ctr"/>
            <a:endParaRPr lang="bn-BD" sz="3600" u="sng" dirty="0" smtClean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ctr"/>
            <a:endParaRPr lang="bn-BD" sz="36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ctr"/>
            <a:r>
              <a:rPr lang="bn-BD" sz="36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বাড়তি জনসংখ্যা প্রাকৃতিক সম্পদের উপর কি প্রভাব ফেলছে তা পাঁচটি বাক্যে লিখ।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9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3069772"/>
            <a:ext cx="1211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ধন্যবাদ সকলকে..........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7"/>
            <a:ext cx="12115800" cy="3716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29" y="2743279"/>
            <a:ext cx="12115800" cy="37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8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3069772"/>
            <a:ext cx="1211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ধন্যবাদ সকলকে..........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7"/>
            <a:ext cx="12115800" cy="3716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29" y="2743279"/>
            <a:ext cx="12115800" cy="37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20316" y="1941341"/>
            <a:ext cx="42343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u="sng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শিক্ষক পরিচিতিঃ</a:t>
            </a:r>
          </a:p>
          <a:p>
            <a:endParaRPr lang="bn-BD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r>
              <a:rPr lang="bn-BD" sz="24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বিবেকানন্দ বিশ্বাস</a:t>
            </a:r>
          </a:p>
          <a:p>
            <a:r>
              <a:rPr lang="bn-BD" sz="24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সহকারি শিক্ষক</a:t>
            </a:r>
          </a:p>
          <a:p>
            <a:r>
              <a:rPr lang="bn-BD" sz="24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রামেশ্বরপুর সরকারী প্রাথমিক বিদ্যালয়</a:t>
            </a:r>
          </a:p>
          <a:p>
            <a:r>
              <a:rPr lang="bn-BD" sz="24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নড়াইল সদর, নড়াইল।</a:t>
            </a:r>
          </a:p>
          <a:p>
            <a:r>
              <a:rPr lang="bn-BD" sz="24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মোবাইল: ০১৯১৪২৪৪৮৪৭</a:t>
            </a:r>
          </a:p>
          <a:p>
            <a:r>
              <a:rPr lang="bn-BD" sz="24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মেইলঃ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bibekmitna@gmail.com</a:t>
            </a:r>
            <a:endParaRPr lang="bn-BD" sz="2400" dirty="0" smtClean="0">
              <a:latin typeface="Times New Roman" panose="02020603050405020304" pitchFamily="18" charset="0"/>
              <a:cs typeface="BenSenHandwriting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8" y="942769"/>
            <a:ext cx="1955175" cy="1955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3" y="242132"/>
            <a:ext cx="3238092" cy="32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47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9857" y="998806"/>
            <a:ext cx="76156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পাঠ পরিচিতি:</a:t>
            </a:r>
          </a:p>
          <a:p>
            <a:endParaRPr lang="bn-BD" sz="32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r>
              <a:rPr lang="bn-BD" sz="32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শ্রেণিঃ চতুর্থ</a:t>
            </a:r>
          </a:p>
          <a:p>
            <a:r>
              <a:rPr lang="bn-BD" sz="32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বিষয়ঃ প্রাথমিক বিজ্ঞান</a:t>
            </a:r>
          </a:p>
          <a:p>
            <a:r>
              <a:rPr lang="bn-BD" sz="32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অধ্যায়ঃ ১৩</a:t>
            </a:r>
          </a:p>
          <a:p>
            <a:r>
              <a:rPr lang="bn-BD" sz="32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পাঠের শিরোনামঃ জনসংখ্যা ও প্রাকৃতিক পরিবেশ</a:t>
            </a:r>
          </a:p>
          <a:p>
            <a:r>
              <a:rPr lang="bn-BD" sz="32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পাঠঃ ৪</a:t>
            </a:r>
          </a:p>
          <a:p>
            <a:r>
              <a:rPr lang="bn-BD" sz="20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পৃষ্ঠাঃ ৯৬-৯৭ [আলোচনা......বন্যা, খরা ও ঝড়ের মতো বিভিন্ন প্রাকৃতিক দুর্যোগ সৃষ্টি হচ্ছে।]</a:t>
            </a:r>
          </a:p>
          <a:p>
            <a:r>
              <a:rPr lang="bn-BD" sz="32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পাঠ্যাংশঃ প্রাকৃতিক সম্পদের উপর জনসংখ্যা বৃদ্ধির প্রভাব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5502" y="326570"/>
            <a:ext cx="3278777" cy="41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4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2374" y="1763484"/>
            <a:ext cx="9470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শিখনফলঃ</a:t>
            </a:r>
          </a:p>
          <a:p>
            <a:endParaRPr lang="bn-BD" sz="2400" dirty="0" smtClean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endParaRPr lang="bn-BD" sz="24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endParaRPr lang="bn-BD" sz="2400" dirty="0" smtClean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endParaRPr lang="bn-BD" sz="24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r>
              <a:rPr lang="bn-BD" sz="24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১৮:১:১ – জনসংখ্যা বৃদ্ধির কারণে প্রাকৃতিক সম্পদের উপর বিরূপ প্রভাব বর্ননা করতে পারবে।</a:t>
            </a:r>
            <a:endParaRPr lang="en-US" sz="24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55371" y="653143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এসো সবাই একটি ভিডিও দেখিঃ</a:t>
            </a:r>
          </a:p>
          <a:p>
            <a:pPr algn="ctr"/>
            <a:endParaRPr lang="bn-BD" sz="28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ctr"/>
            <a:endParaRPr lang="bn-BD" sz="2800" dirty="0" smtClean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ctr"/>
            <a:endParaRPr lang="bn-BD" sz="28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https://www.youtube.com/watch?v=g-LI98Z-pP0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8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5270"/>
            <a:ext cx="5731329" cy="3519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259200">
            <a:off x="7091615" y="4651495"/>
            <a:ext cx="374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ছবিগুলো মনোযোগ দিয়ে দেখি</a:t>
            </a:r>
            <a:endParaRPr lang="en-US" sz="24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3008" y="0"/>
            <a:ext cx="7852443" cy="35192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8899495">
            <a:off x="286454" y="1375137"/>
            <a:ext cx="374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ছবিগুলো মনোযোগ দিয়ে দেখি</a:t>
            </a:r>
            <a:endParaRPr lang="en-US" sz="24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3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4035" y="5092365"/>
            <a:ext cx="374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ছবিগুলো মনোযোগ দিয়ে দেখি</a:t>
            </a:r>
            <a:endParaRPr lang="en-US" sz="24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" y="33410"/>
            <a:ext cx="5838785" cy="3885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49" y="2953067"/>
            <a:ext cx="6309648" cy="3869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8351" y="939241"/>
            <a:ext cx="374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ছবিগুলো মনোযোগ দিয়ে দেখি</a:t>
            </a:r>
            <a:endParaRPr lang="en-US" sz="24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8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6"/>
          <a:stretch/>
        </p:blipFill>
        <p:spPr>
          <a:xfrm>
            <a:off x="1731312" y="1665514"/>
            <a:ext cx="8729375" cy="881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7442" y="597615"/>
            <a:ext cx="3037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আজকের পাঠ্যাংশ</a:t>
            </a:r>
            <a:endParaRPr lang="en-US" sz="3200" b="1" u="sng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5556" y="4318654"/>
            <a:ext cx="382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পাঠ্যাংশ শিরোনাম খাতায় লিখ</a:t>
            </a:r>
            <a:endParaRPr lang="en-US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6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382"/>
            <a:ext cx="12192000" cy="365125"/>
          </a:xfrm>
        </p:spPr>
        <p:txBody>
          <a:bodyPr/>
          <a:lstStyle/>
          <a:p>
            <a:r>
              <a:rPr lang="bn-BD" dirty="0" smtClean="0"/>
              <a:t>বিবেকানন্দ বিশ্বাস, রামেশ্বরপুর সরকারি প্রাথমিক বিদ্যালয়, নড়াইল সদর, নড়াইল, ০১৯১৪২৪৪৮৪৭, </a:t>
            </a:r>
            <a:r>
              <a:rPr lang="en-US" dirty="0" err="1" smtClean="0"/>
              <a:t>fbook</a:t>
            </a:r>
            <a:r>
              <a:rPr lang="en-US" dirty="0" smtClean="0"/>
              <a:t>: </a:t>
            </a:r>
            <a:r>
              <a:rPr lang="en-US" dirty="0" err="1" smtClean="0"/>
              <a:t>bibekbiswas</a:t>
            </a:r>
            <a:r>
              <a:rPr lang="en-US" dirty="0" smtClean="0"/>
              <a:t>, mail: bibekmitna@gmail.com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24150" y="653143"/>
            <a:ext cx="6743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পূর্বপাঠের আলোচনাঃ</a:t>
            </a:r>
          </a:p>
          <a:p>
            <a:pPr algn="ctr"/>
            <a:endParaRPr lang="bn-BD" sz="24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ctr"/>
            <a:endParaRPr lang="bn-BD" sz="2400" b="1" dirty="0" smtClean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ctr"/>
            <a:r>
              <a:rPr lang="bn-BD" sz="2400" b="1" dirty="0" smtClean="0">
                <a:latin typeface="BenSenHandwriting" panose="02000500020000020004" pitchFamily="2" charset="0"/>
                <a:cs typeface="BenSenHandwriting" panose="02000500020000020004" pitchFamily="2" charset="0"/>
              </a:rPr>
              <a:t>বর্ধিত জনসংখ্যার জন্য আমাদের কী প্রয়োজন হবে?</a:t>
            </a:r>
            <a:endParaRPr lang="en-US" sz="24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5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576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BenSenHandwriting</vt:lpstr>
      <vt:lpstr>Calibri</vt:lpstr>
      <vt:lpstr>Calibri Light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2019-11-09T13:43:08Z</dcterms:created>
  <dcterms:modified xsi:type="dcterms:W3CDTF">2019-11-10T01:15:22Z</dcterms:modified>
</cp:coreProperties>
</file>