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E272B-6061-4327-A201-14F9EA9ACF9C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9A5B4-8C7B-4BA5-AE4C-A085FC9BE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90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7BBB8-08CF-407D-90EE-A72C6DFC92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711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CBA83B-8512-4730-A337-86FE3450EF1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945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2985-4350-4AC7-B746-932D5866774F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41F5-D27D-47B7-A99E-5E6690858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25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2985-4350-4AC7-B746-932D5866774F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41F5-D27D-47B7-A99E-5E6690858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30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2985-4350-4AC7-B746-932D5866774F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41F5-D27D-47B7-A99E-5E6690858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75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2985-4350-4AC7-B746-932D5866774F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41F5-D27D-47B7-A99E-5E6690858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4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2985-4350-4AC7-B746-932D5866774F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41F5-D27D-47B7-A99E-5E6690858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84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2985-4350-4AC7-B746-932D5866774F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41F5-D27D-47B7-A99E-5E6690858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48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2985-4350-4AC7-B746-932D5866774F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41F5-D27D-47B7-A99E-5E6690858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39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2985-4350-4AC7-B746-932D5866774F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41F5-D27D-47B7-A99E-5E6690858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3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2985-4350-4AC7-B746-932D5866774F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41F5-D27D-47B7-A99E-5E6690858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2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2985-4350-4AC7-B746-932D5866774F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41F5-D27D-47B7-A99E-5E6690858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88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2985-4350-4AC7-B746-932D5866774F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41F5-D27D-47B7-A99E-5E6690858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2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82985-4350-4AC7-B746-932D5866774F}" type="datetimeFigureOut">
              <a:rPr lang="en-US" smtClean="0"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641F5-D27D-47B7-A99E-5E6690858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3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19902"/>
            <a:ext cx="6858000" cy="2387600"/>
          </a:xfrm>
        </p:spPr>
        <p:txBody>
          <a:bodyPr>
            <a:noAutofit/>
          </a:bodyPr>
          <a:lstStyle/>
          <a:p>
            <a:r>
              <a:rPr lang="bn-IN" sz="199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99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566" y="2483710"/>
            <a:ext cx="7299445" cy="4374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6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500" y="304802"/>
            <a:ext cx="62293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3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গবাদি পশুর গোয়াল ঘর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07" y="1242646"/>
            <a:ext cx="3514726" cy="54629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784" y="1267264"/>
            <a:ext cx="3028950" cy="543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83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794613"/>
            <a:ext cx="3404507" cy="50727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9087" y="770128"/>
            <a:ext cx="3186794" cy="50972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66159" y="6025230"/>
            <a:ext cx="6585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           পশুর পর্যবেক্ষন                                               পরিষ্কার পানি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9120" y="113565"/>
            <a:ext cx="19535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গবাদি পশুর পরিচর্যা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117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927" y="152400"/>
            <a:ext cx="3257550" cy="59377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52402"/>
            <a:ext cx="3254472" cy="59998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71600" y="6231988"/>
            <a:ext cx="23431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খঁড়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86350" y="6231988"/>
            <a:ext cx="21145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   খৈল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589" y="152400"/>
            <a:ext cx="3257550" cy="59377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6514" y="152402"/>
            <a:ext cx="3254472" cy="5999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357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3050" y="61655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কা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চা ঘাস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28955" y="6027001"/>
            <a:ext cx="2628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কাটা খড়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955" y="188260"/>
            <a:ext cx="3086100" cy="58745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50" y="188259"/>
            <a:ext cx="3257111" cy="5874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82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875" y="1200329"/>
            <a:ext cx="3143249" cy="54765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566" y="1200331"/>
            <a:ext cx="3371850" cy="546357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14475" y="369334"/>
            <a:ext cx="62293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     ইউরিয়া মোলাসেস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91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78" r="-1923" b="10629"/>
          <a:stretch/>
        </p:blipFill>
        <p:spPr>
          <a:xfrm>
            <a:off x="1623732" y="1752600"/>
            <a:ext cx="3028950" cy="42702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3450" y="1752600"/>
            <a:ext cx="2987970" cy="4191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13647" y="914402"/>
            <a:ext cx="5543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ইউরিয়ার মোলাসেস ব্লক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80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1" y="1143002"/>
            <a:ext cx="3197762" cy="56387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276" y="3138115"/>
            <a:ext cx="3450101" cy="36959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276" y="152400"/>
            <a:ext cx="3450101" cy="28361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13131" y="161365"/>
            <a:ext cx="2857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পশুর চিকিৎসা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5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7493" y="1524000"/>
            <a:ext cx="671920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গৃহপালিত পশু-পাখির মধ্যে গরু অন্যতম গুরুত্বপূর্ন স্থান দখল করে আছে।গবাদি        পশু হতে আমরা মাংস,দুধ ও চামড়া ইত্যাদি পেয়ে থাকি।কিন্তু দিন দিন গবাদি    পশুর পরিমান বাংলাদেশ থেকে কমে যাচ্ছে।</a:t>
            </a:r>
          </a:p>
          <a:p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(ক) এক</a:t>
            </a:r>
            <a:r>
              <a:rPr lang="bn-IN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টি গরুকে দৈনিক কত কেজি ইউরিয়ার মোলাসেস দেওয়া উচিত?</a:t>
            </a:r>
            <a:endParaRPr lang="bn-BD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(খ)গবাদি পশুর পরিমান দিন দিন</a:t>
            </a:r>
            <a:r>
              <a:rPr lang="bn-IN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কমে যাওয়ার কারন কি?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গ)</a:t>
            </a:r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ইউরিয়ার মোলাসেস তৈরির প্রক্রিয়া –ব্যাখ্যা</a:t>
            </a:r>
            <a:r>
              <a:rPr lang="bn-BD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কর।</a:t>
            </a: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(ঘ) 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ইউরিয়ার মোলাসেস ও মোলাসেস ব্লক এর তুলনামুলক পার্থক্য –আলোচনা কর।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1745" y="600670"/>
            <a:ext cx="45889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দলিয়</a:t>
            </a:r>
            <a:r>
              <a:rPr lang="bn-BD" sz="5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42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50" y="509954"/>
            <a:ext cx="53721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পশুর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বাসস্থান কাকে বলে ।               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গোয়াল ঘর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কত প্রকার ও কী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পশুকে মোলাসেস খেতে দেওয়া হয় কেন?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q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পশুর পরিচর্যা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বলতে কী বুঝ?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48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5900" y="1219202"/>
            <a:ext cx="62865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IN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কাজঃ</a:t>
            </a:r>
            <a:endParaRPr lang="bn-IN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সুষ্ঠ পরিচর্যা গবাদি পশু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র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রোগ প্রতিরোধে সহায়ক ব্যাখ্যা কর।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68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52400"/>
            <a:ext cx="4800603" cy="55927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    </a:t>
            </a:r>
          </a:p>
          <a:p>
            <a:pPr marL="0" indent="0">
              <a:buNone/>
            </a:pPr>
            <a:endParaRPr lang="en-US" sz="32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</a:p>
          <a:p>
            <a:pPr marL="0" indent="0">
              <a:buNone/>
            </a:pPr>
            <a:endParaRPr lang="en-US" sz="32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32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</a:t>
            </a:r>
          </a:p>
          <a:p>
            <a:pPr marL="0" indent="0">
              <a:buNone/>
            </a:pP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মোঃ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হারুন অর রশিদ</a:t>
            </a:r>
          </a:p>
          <a:p>
            <a:pPr marL="0" indent="0">
              <a:buNone/>
            </a:pPr>
            <a:r>
              <a:rPr lang="en-US" sz="3200" dirty="0">
                <a:latin typeface="NikoshBAN" pitchFamily="2" charset="0"/>
                <a:cs typeface="NikoshBAN" pitchFamily="2" charset="0"/>
              </a:rPr>
              <a:t>        সহকারি শিক্ষক (আইসিটি)</a:t>
            </a:r>
          </a:p>
          <a:p>
            <a:pPr marL="0" indent="0">
              <a:buNone/>
            </a:pPr>
            <a:r>
              <a:rPr lang="en-US" sz="3200" dirty="0">
                <a:latin typeface="NikoshBAN" pitchFamily="2" charset="0"/>
                <a:cs typeface="NikoshBAN" pitchFamily="2" charset="0"/>
              </a:rPr>
              <a:t>    জোত আতাউল্যা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দাখিল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মাদ্রাসা</a:t>
            </a:r>
          </a:p>
          <a:p>
            <a:pPr marL="0" indent="0">
              <a:buNone/>
            </a:pPr>
            <a:r>
              <a:rPr lang="en-US" sz="3200" dirty="0">
                <a:latin typeface="NikoshBAN" pitchFamily="2" charset="0"/>
                <a:cs typeface="NikoshBAN" pitchFamily="2" charset="0"/>
              </a:rPr>
              <a:t>           গোপালপুর,টাংগাইল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0594" y="427038"/>
            <a:ext cx="3257550" cy="6430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     </a:t>
            </a:r>
          </a:p>
          <a:p>
            <a:pPr marL="0" indent="0">
              <a:buNone/>
            </a:pP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পাঠ পরিচিতিঃ</a:t>
            </a:r>
          </a:p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৮ম</a:t>
            </a:r>
          </a:p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কৃষি শিক্ষা</a:t>
            </a:r>
          </a:p>
          <a:p>
            <a:pPr marL="0" indent="0">
              <a:buNone/>
            </a:pPr>
            <a:r>
              <a:rPr lang="en-US" i="1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i="1" dirty="0" smtClean="0">
                <a:latin typeface="NikoshBAN" pitchFamily="2" charset="0"/>
                <a:cs typeface="NikoshBAN" pitchFamily="2" charset="0"/>
              </a:rPr>
              <a:t>অধ্যায় নং-</a:t>
            </a:r>
            <a:r>
              <a:rPr lang="en-US" i="1" dirty="0" smtClean="0">
                <a:latin typeface="NikoshBAN" pitchFamily="2" charset="0"/>
                <a:cs typeface="NikoshBAN" pitchFamily="2" charset="0"/>
              </a:rPr>
              <a:t>5</a:t>
            </a:r>
            <a:r>
              <a:rPr lang="bn-BD" i="1" dirty="0" smtClean="0">
                <a:latin typeface="NikoshBAN" pitchFamily="2" charset="0"/>
                <a:cs typeface="NikoshBAN" pitchFamily="2" charset="0"/>
              </a:rPr>
              <a:t>ম </a:t>
            </a:r>
            <a:r>
              <a:rPr lang="bn-BD" sz="2000" i="1" dirty="0">
                <a:latin typeface="NikoshBAN" pitchFamily="2" charset="0"/>
                <a:cs typeface="NikoshBAN" pitchFamily="2" charset="0"/>
              </a:rPr>
              <a:t>(কৃষিজউৎপাদন)</a:t>
            </a:r>
          </a:p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পাঠ -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1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৪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>
                <a:latin typeface="NikoshBAN" pitchFamily="2" charset="0"/>
                <a:cs typeface="NikoshBAN" pitchFamily="2" charset="0"/>
              </a:rPr>
              <a:t>( গরু পালন পদ্ধতি ও 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পরিচর্যা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)</a:t>
            </a:r>
          </a:p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৫০মিনিট</a:t>
            </a:r>
          </a:p>
          <a:p>
            <a:pPr marL="0" indent="0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তাং-১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1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11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/২০১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9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ইং</a:t>
            </a:r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1" y="308428"/>
            <a:ext cx="2351314" cy="235494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45397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n-IN" sz="1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1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51223"/>
            <a:ext cx="7886700" cy="4596712"/>
          </a:xfrm>
        </p:spPr>
      </p:pic>
    </p:spTree>
    <p:extLst>
      <p:ext uri="{BB962C8B-B14F-4D97-AF65-F5344CB8AC3E}">
        <p14:creationId xmlns:p14="http://schemas.microsoft.com/office/powerpoint/2010/main" val="1697013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85900" y="685801"/>
            <a:ext cx="5715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4800" dirty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bn-IN" sz="3200" dirty="0">
                <a:latin typeface="NikoshBAN" pitchFamily="2" charset="0"/>
                <a:cs typeface="NikoshBAN" pitchFamily="2" charset="0"/>
              </a:rPr>
              <a:t>গবাদি পশুর বাসস্থান কাকে বলে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 পারবে।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q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গবাদি পশু পালন পদ্ধতির প্রকারভেদ বলতে পারবে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itchFamily="2" charset="2"/>
              <a:buChar char="q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ইউরিয়ার মোলাসেস কী তা বলতে পারবে।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q"/>
            </a:pP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পশুর পরিচর্যা কী  ব্যাখ্যা করতে পারবে।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322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4451" y="1447800"/>
            <a:ext cx="61722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গরু পালন পদ্ধতি ও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পরিচর্যা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4451" y="1676400"/>
            <a:ext cx="4229099" cy="2209800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53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688" y="3741421"/>
            <a:ext cx="3284095" cy="29788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00" y="3672841"/>
            <a:ext cx="3214688" cy="31160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689" y="697016"/>
            <a:ext cx="3284095" cy="2895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478" y="697016"/>
            <a:ext cx="3214688" cy="2895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2937819" y="5230850"/>
            <a:ext cx="4823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885950" y="220978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ছবিগুলোতে তোমরা দখতে পা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বে-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525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150" y="1295401"/>
            <a:ext cx="3314700" cy="55626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150" y="1295401"/>
            <a:ext cx="3314700" cy="556260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43150" y="457202"/>
            <a:ext cx="4972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BD" sz="4800" dirty="0">
                <a:solidFill>
                  <a:schemeClr val="tx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গোয়াল ঘরে পালন</a:t>
            </a:r>
            <a:endParaRPr lang="en-US" sz="4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76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50" y="1295400"/>
            <a:ext cx="3281613" cy="5410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295401"/>
            <a:ext cx="3086100" cy="5410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910013" y="381002"/>
            <a:ext cx="5372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।বাইরে বেধেঁ পালন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98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314450" y="-76200"/>
            <a:ext cx="51016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৩।  </a:t>
            </a:r>
            <a:r>
              <a:rPr lang="bn-BD" sz="44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চারণ</a:t>
            </a:r>
            <a:r>
              <a:rPr lang="en-US" sz="44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ভূমিতে পালন            </a:t>
            </a:r>
            <a:r>
              <a:rPr lang="bn-BD" sz="8000" dirty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dirty="0">
                <a:latin typeface="NikoshBAN" pitchFamily="2" charset="0"/>
                <a:cs typeface="NikoshBAN" pitchFamily="2" charset="0"/>
              </a:rPr>
              <a:t>                                                    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06067" y="6273227"/>
            <a:ext cx="5625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             </a:t>
            </a:r>
            <a:r>
              <a:rPr lang="bn-BD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51" y="1066802"/>
            <a:ext cx="3153965" cy="56669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2462" y="1066800"/>
            <a:ext cx="3257550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3050" y="609600"/>
            <a:ext cx="62293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একক কাজ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গবাদি পশু পালন পদ্ধতি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কী কী?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bn-BD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074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317</Words>
  <Application>Microsoft Office PowerPoint</Application>
  <PresentationFormat>On-screen Show (4:3)</PresentationFormat>
  <Paragraphs>70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স্বাগতম</vt:lpstr>
      <vt:lpstr>PowerPoint Presentation</vt:lpstr>
      <vt:lpstr>PowerPoint Presentation</vt:lpstr>
      <vt:lpstr>গরু পালন পদ্ধতি ও পরিচর্যা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ধন্যবাদ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harun</dc:creator>
  <cp:lastModifiedBy>harun</cp:lastModifiedBy>
  <cp:revision>1</cp:revision>
  <dcterms:created xsi:type="dcterms:W3CDTF">2019-11-10T05:40:12Z</dcterms:created>
  <dcterms:modified xsi:type="dcterms:W3CDTF">2019-11-10T05:41:42Z</dcterms:modified>
</cp:coreProperties>
</file>